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oboto"/>
      <p:regular r:id="rId44"/>
      <p:bold r:id="rId45"/>
      <p:italic r:id="rId46"/>
      <p:boldItalic r:id="rId47"/>
    </p:embeddedFont>
    <p:embeddedFont>
      <p:font typeface="Roboto Condensed"/>
      <p:regular r:id="rId48"/>
      <p:bold r:id="rId49"/>
      <p:italic r:id="rId50"/>
      <p:boldItalic r:id="rId51"/>
    </p:embeddedFont>
    <p:embeddedFont>
      <p:font typeface="Barlow Semi Condensed Medium"/>
      <p:regular r:id="rId52"/>
      <p:bold r:id="rId53"/>
      <p:italic r:id="rId54"/>
      <p:boldItalic r:id="rId55"/>
    </p:embeddedFont>
    <p:embeddedFont>
      <p:font typeface="Work Sans"/>
      <p:regular r:id="rId56"/>
      <p:bold r:id="rId57"/>
      <p:italic r:id="rId58"/>
      <p:boldItalic r:id="rId59"/>
    </p:embeddedFont>
    <p:embeddedFont>
      <p:font typeface="Open Sa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2BBEFC-C9D6-4932-9408-490FC9B8890A}">
  <a:tblStyle styleId="{702BBEFC-C9D6-4932-9408-490FC9B8890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6DC5BED-0112-4D9B-BEB0-2CB4886CEEE4}"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oboto-regular.fntdata"/><Relationship Id="rId43" Type="http://schemas.openxmlformats.org/officeDocument/2006/relationships/slide" Target="slides/slide37.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Condensed-regular.fntdata"/><Relationship Id="rId47" Type="http://schemas.openxmlformats.org/officeDocument/2006/relationships/font" Target="fonts/Roboto-boldItalic.fntdata"/><Relationship Id="rId49" Type="http://schemas.openxmlformats.org/officeDocument/2006/relationships/font" Target="fonts/RobotoCondense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italic.fntdata"/><Relationship Id="rId61" Type="http://schemas.openxmlformats.org/officeDocument/2006/relationships/font" Target="fonts/OpenSans-bold.fntdata"/><Relationship Id="rId20" Type="http://schemas.openxmlformats.org/officeDocument/2006/relationships/slide" Target="slides/slide14.xml"/><Relationship Id="rId63"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Condensed-boldItalic.fntdata"/><Relationship Id="rId50" Type="http://schemas.openxmlformats.org/officeDocument/2006/relationships/font" Target="fonts/RobotoCondensed-italic.fntdata"/><Relationship Id="rId53" Type="http://schemas.openxmlformats.org/officeDocument/2006/relationships/font" Target="fonts/BarlowSemiCondensedMedium-bold.fntdata"/><Relationship Id="rId52" Type="http://schemas.openxmlformats.org/officeDocument/2006/relationships/font" Target="fonts/BarlowSemiCondensedMedium-regular.fntdata"/><Relationship Id="rId11" Type="http://schemas.openxmlformats.org/officeDocument/2006/relationships/slide" Target="slides/slide5.xml"/><Relationship Id="rId55" Type="http://schemas.openxmlformats.org/officeDocument/2006/relationships/font" Target="fonts/BarlowSemiCondensedMedium-boldItalic.fntdata"/><Relationship Id="rId10" Type="http://schemas.openxmlformats.org/officeDocument/2006/relationships/slide" Target="slides/slide4.xml"/><Relationship Id="rId54" Type="http://schemas.openxmlformats.org/officeDocument/2006/relationships/font" Target="fonts/BarlowSemiCondensedMedium-italic.fntdata"/><Relationship Id="rId13" Type="http://schemas.openxmlformats.org/officeDocument/2006/relationships/slide" Target="slides/slide7.xml"/><Relationship Id="rId57" Type="http://schemas.openxmlformats.org/officeDocument/2006/relationships/font" Target="fonts/WorkSans-bold.fntdata"/><Relationship Id="rId12" Type="http://schemas.openxmlformats.org/officeDocument/2006/relationships/slide" Target="slides/slide6.xml"/><Relationship Id="rId56" Type="http://schemas.openxmlformats.org/officeDocument/2006/relationships/font" Target="fonts/WorkSans-regular.fntdata"/><Relationship Id="rId15" Type="http://schemas.openxmlformats.org/officeDocument/2006/relationships/slide" Target="slides/slide9.xml"/><Relationship Id="rId59" Type="http://schemas.openxmlformats.org/officeDocument/2006/relationships/font" Target="fonts/WorkSans-boldItalic.fntdata"/><Relationship Id="rId14" Type="http://schemas.openxmlformats.org/officeDocument/2006/relationships/slide" Target="slides/slide8.xml"/><Relationship Id="rId58" Type="http://schemas.openxmlformats.org/officeDocument/2006/relationships/font" Target="fonts/Work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6" name="Google Shape;95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3" name="Google Shape;106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4" name="Google Shape;118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0" name="Google Shape;120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8" name="Google Shape;128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7" name="Google Shape;129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8" name="Google Shape;135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4" name="Google Shape;136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9" name="Google Shape;143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8" name="Google Shape;144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7" name="Google Shape;145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3" name="Google Shape;151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4" name="Shape 1694"/>
        <p:cNvGrpSpPr/>
        <p:nvPr/>
      </p:nvGrpSpPr>
      <p:grpSpPr>
        <a:xfrm>
          <a:off x="0" y="0"/>
          <a:ext cx="0" cy="0"/>
          <a:chOff x="0" y="0"/>
          <a:chExt cx="0" cy="0"/>
        </a:xfrm>
      </p:grpSpPr>
      <p:sp>
        <p:nvSpPr>
          <p:cNvPr id="1695" name="Google Shape;169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6" name="Google Shape;169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1" name="Google Shape;171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7" name="Shape 1817"/>
        <p:cNvGrpSpPr/>
        <p:nvPr/>
      </p:nvGrpSpPr>
      <p:grpSpPr>
        <a:xfrm>
          <a:off x="0" y="0"/>
          <a:ext cx="0" cy="0"/>
          <a:chOff x="0" y="0"/>
          <a:chExt cx="0" cy="0"/>
        </a:xfrm>
      </p:grpSpPr>
      <p:sp>
        <p:nvSpPr>
          <p:cNvPr id="1818" name="Google Shape;181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5" name="Google Shape;182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9" name="Shape 1829"/>
        <p:cNvGrpSpPr/>
        <p:nvPr/>
      </p:nvGrpSpPr>
      <p:grpSpPr>
        <a:xfrm>
          <a:off x="0" y="0"/>
          <a:ext cx="0" cy="0"/>
          <a:chOff x="0" y="0"/>
          <a:chExt cx="0" cy="0"/>
        </a:xfrm>
      </p:grpSpPr>
      <p:sp>
        <p:nvSpPr>
          <p:cNvPr id="1830" name="Google Shape;183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2" name="Shape 1862"/>
        <p:cNvGrpSpPr/>
        <p:nvPr/>
      </p:nvGrpSpPr>
      <p:grpSpPr>
        <a:xfrm>
          <a:off x="0" y="0"/>
          <a:ext cx="0" cy="0"/>
          <a:chOff x="0" y="0"/>
          <a:chExt cx="0" cy="0"/>
        </a:xfrm>
      </p:grpSpPr>
      <p:sp>
        <p:nvSpPr>
          <p:cNvPr id="1863" name="Google Shape;186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4" name="Shape 1874"/>
        <p:cNvGrpSpPr/>
        <p:nvPr/>
      </p:nvGrpSpPr>
      <p:grpSpPr>
        <a:xfrm>
          <a:off x="0" y="0"/>
          <a:ext cx="0" cy="0"/>
          <a:chOff x="0" y="0"/>
          <a:chExt cx="0" cy="0"/>
        </a:xfrm>
      </p:grpSpPr>
      <p:sp>
        <p:nvSpPr>
          <p:cNvPr id="1875" name="Google Shape;1875;g2cff29863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6" name="Google Shape;1876;g2cff29863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9" name="Shape 1879"/>
        <p:cNvGrpSpPr/>
        <p:nvPr/>
      </p:nvGrpSpPr>
      <p:grpSpPr>
        <a:xfrm>
          <a:off x="0" y="0"/>
          <a:ext cx="0" cy="0"/>
          <a:chOff x="0" y="0"/>
          <a:chExt cx="0" cy="0"/>
        </a:xfrm>
      </p:grpSpPr>
      <p:sp>
        <p:nvSpPr>
          <p:cNvPr id="1880" name="Google Shape;1880;g2cff298639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1" name="Google Shape;1881;g2cff298639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6" name="Google Shape;188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7" name="Google Shape;204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2" name="Shape 2122"/>
        <p:cNvGrpSpPr/>
        <p:nvPr/>
      </p:nvGrpSpPr>
      <p:grpSpPr>
        <a:xfrm>
          <a:off x="0" y="0"/>
          <a:ext cx="0" cy="0"/>
          <a:chOff x="0" y="0"/>
          <a:chExt cx="0" cy="0"/>
        </a:xfrm>
      </p:grpSpPr>
      <p:sp>
        <p:nvSpPr>
          <p:cNvPr id="2123" name="Google Shape;212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4" name="Google Shape;212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9" name="Shape 2199"/>
        <p:cNvGrpSpPr/>
        <p:nvPr/>
      </p:nvGrpSpPr>
      <p:grpSpPr>
        <a:xfrm>
          <a:off x="0" y="0"/>
          <a:ext cx="0" cy="0"/>
          <a:chOff x="0" y="0"/>
          <a:chExt cx="0" cy="0"/>
        </a:xfrm>
      </p:grpSpPr>
      <p:sp>
        <p:nvSpPr>
          <p:cNvPr id="2200" name="Google Shape;2200;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1" name="Google Shape;220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0" name="Google Shape;7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8" name="Google Shape;7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9" name="Google Shape;8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7" name="Google Shape;86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099767">
            <a:off x="6940964" y="4365629"/>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rot="8730445">
            <a:off x="-398143" y="228074"/>
            <a:ext cx="2370027"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556100" y="-982575"/>
            <a:ext cx="1550625" cy="1821650"/>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934617">
            <a:off x="7872255" y="4179345"/>
            <a:ext cx="1914049" cy="1909186"/>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711814">
            <a:off x="92079" y="-1000453"/>
            <a:ext cx="2130601" cy="1608978"/>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flipH="1" rot="10800000">
            <a:off x="-110600" y="3786754"/>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9221838">
            <a:off x="6728923" y="-728326"/>
            <a:ext cx="2338182" cy="1608929"/>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2"/>
          <p:cNvGrpSpPr/>
          <p:nvPr/>
        </p:nvGrpSpPr>
        <p:grpSpPr>
          <a:xfrm>
            <a:off x="-690837" y="3009833"/>
            <a:ext cx="2598663" cy="2244763"/>
            <a:chOff x="-690837" y="3009833"/>
            <a:chExt cx="2598663" cy="2244763"/>
          </a:xfrm>
        </p:grpSpPr>
        <p:sp>
          <p:nvSpPr>
            <p:cNvPr id="17" name="Google Shape;17;p2"/>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sm" w="sm" type="none"/>
              <a:tailEnd len="sm" w="sm" type="none"/>
            </a:ln>
          </p:spPr>
        </p:sp>
      </p:grpSp>
      <p:sp>
        <p:nvSpPr>
          <p:cNvPr id="19" name="Google Shape;19;p2"/>
          <p:cNvSpPr txBox="1"/>
          <p:nvPr>
            <p:ph type="ctrTitle"/>
          </p:nvPr>
        </p:nvSpPr>
        <p:spPr>
          <a:xfrm>
            <a:off x="1669825" y="1391250"/>
            <a:ext cx="5804400" cy="21804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8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2"/>
          <p:cNvSpPr txBox="1"/>
          <p:nvPr>
            <p:ph idx="1" type="subTitle"/>
          </p:nvPr>
        </p:nvSpPr>
        <p:spPr>
          <a:xfrm>
            <a:off x="2392500" y="3647550"/>
            <a:ext cx="4359000" cy="40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13" name="Shape 113"/>
        <p:cNvGrpSpPr/>
        <p:nvPr/>
      </p:nvGrpSpPr>
      <p:grpSpPr>
        <a:xfrm>
          <a:off x="0" y="0"/>
          <a:ext cx="0" cy="0"/>
          <a:chOff x="0" y="0"/>
          <a:chExt cx="0" cy="0"/>
        </a:xfrm>
      </p:grpSpPr>
      <p:sp>
        <p:nvSpPr>
          <p:cNvPr id="114" name="Google Shape;114;p11"/>
          <p:cNvSpPr/>
          <p:nvPr/>
        </p:nvSpPr>
        <p:spPr>
          <a:xfrm rot="-5400000">
            <a:off x="-3736" y="-843185"/>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flipH="1" rot="8100000">
            <a:off x="7916197" y="-1155006"/>
            <a:ext cx="1914087" cy="1909225"/>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rot="10800000">
            <a:off x="6629551" y="-37764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flipH="1" rot="9842375">
            <a:off x="-1226032" y="-822860"/>
            <a:ext cx="2227691" cy="172718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txBox="1"/>
          <p:nvPr>
            <p:ph type="title"/>
          </p:nvPr>
        </p:nvSpPr>
        <p:spPr>
          <a:xfrm>
            <a:off x="1562425" y="1723850"/>
            <a:ext cx="2772900" cy="47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9" name="Google Shape;119;p11"/>
          <p:cNvSpPr txBox="1"/>
          <p:nvPr>
            <p:ph idx="1" type="subTitle"/>
          </p:nvPr>
        </p:nvSpPr>
        <p:spPr>
          <a:xfrm>
            <a:off x="1562425" y="2183775"/>
            <a:ext cx="27729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0" name="Google Shape;120;p11"/>
          <p:cNvSpPr txBox="1"/>
          <p:nvPr>
            <p:ph idx="2" type="title"/>
          </p:nvPr>
        </p:nvSpPr>
        <p:spPr>
          <a:xfrm>
            <a:off x="5447600" y="1723850"/>
            <a:ext cx="2772900" cy="47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1" name="Google Shape;121;p11"/>
          <p:cNvSpPr txBox="1"/>
          <p:nvPr>
            <p:ph idx="3" type="subTitle"/>
          </p:nvPr>
        </p:nvSpPr>
        <p:spPr>
          <a:xfrm>
            <a:off x="5447600" y="2183775"/>
            <a:ext cx="27729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2" name="Google Shape;122;p11"/>
          <p:cNvSpPr txBox="1"/>
          <p:nvPr>
            <p:ph idx="4" type="title"/>
          </p:nvPr>
        </p:nvSpPr>
        <p:spPr>
          <a:xfrm>
            <a:off x="1562425" y="3157250"/>
            <a:ext cx="2772900" cy="47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3" name="Google Shape;123;p11"/>
          <p:cNvSpPr txBox="1"/>
          <p:nvPr>
            <p:ph idx="5" type="subTitle"/>
          </p:nvPr>
        </p:nvSpPr>
        <p:spPr>
          <a:xfrm>
            <a:off x="1562425" y="3617175"/>
            <a:ext cx="27729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 name="Google Shape;124;p11"/>
          <p:cNvSpPr txBox="1"/>
          <p:nvPr>
            <p:ph idx="6" type="title"/>
          </p:nvPr>
        </p:nvSpPr>
        <p:spPr>
          <a:xfrm>
            <a:off x="5447600" y="3157250"/>
            <a:ext cx="2772900" cy="47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5" name="Google Shape;125;p11"/>
          <p:cNvSpPr txBox="1"/>
          <p:nvPr>
            <p:ph idx="7" type="subTitle"/>
          </p:nvPr>
        </p:nvSpPr>
        <p:spPr>
          <a:xfrm>
            <a:off x="5447600" y="3617175"/>
            <a:ext cx="27729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6" name="Google Shape;126;p11"/>
          <p:cNvSpPr txBox="1"/>
          <p:nvPr>
            <p:ph idx="8" type="title"/>
          </p:nvPr>
        </p:nvSpPr>
        <p:spPr>
          <a:xfrm>
            <a:off x="720000" y="540275"/>
            <a:ext cx="7704000" cy="47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27" name="Shape 127"/>
        <p:cNvGrpSpPr/>
        <p:nvPr/>
      </p:nvGrpSpPr>
      <p:grpSpPr>
        <a:xfrm>
          <a:off x="0" y="0"/>
          <a:ext cx="0" cy="0"/>
          <a:chOff x="0" y="0"/>
          <a:chExt cx="0" cy="0"/>
        </a:xfrm>
      </p:grpSpPr>
      <p:sp>
        <p:nvSpPr>
          <p:cNvPr id="128" name="Google Shape;128;p12"/>
          <p:cNvSpPr/>
          <p:nvPr/>
        </p:nvSpPr>
        <p:spPr>
          <a:xfrm flipH="1" rot="5400000">
            <a:off x="-745513" y="-794797"/>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2"/>
          <p:cNvSpPr/>
          <p:nvPr/>
        </p:nvSpPr>
        <p:spPr>
          <a:xfrm rot="-7166770">
            <a:off x="-1592987" y="-309448"/>
            <a:ext cx="2338216" cy="1608952"/>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2"/>
          <p:cNvSpPr/>
          <p:nvPr/>
        </p:nvSpPr>
        <p:spPr>
          <a:xfrm>
            <a:off x="7995325" y="-1260112"/>
            <a:ext cx="1550625" cy="1821650"/>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2"/>
          <p:cNvSpPr/>
          <p:nvPr/>
        </p:nvSpPr>
        <p:spPr>
          <a:xfrm rot="3180598">
            <a:off x="8359232" y="-309463"/>
            <a:ext cx="2130740" cy="1608967"/>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2"/>
          <p:cNvSpPr txBox="1"/>
          <p:nvPr>
            <p:ph type="title"/>
          </p:nvPr>
        </p:nvSpPr>
        <p:spPr>
          <a:xfrm>
            <a:off x="713175" y="692500"/>
            <a:ext cx="3858900" cy="70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33" name="Google Shape;133;p12"/>
          <p:cNvSpPr txBox="1"/>
          <p:nvPr>
            <p:ph idx="1" type="subTitle"/>
          </p:nvPr>
        </p:nvSpPr>
        <p:spPr>
          <a:xfrm>
            <a:off x="713175" y="1532925"/>
            <a:ext cx="3858900" cy="31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4" name="Google Shape;134;p12"/>
          <p:cNvSpPr txBox="1"/>
          <p:nvPr>
            <p:ph idx="2" type="title"/>
          </p:nvPr>
        </p:nvSpPr>
        <p:spPr>
          <a:xfrm>
            <a:off x="4572000" y="692502"/>
            <a:ext cx="3858900" cy="70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35" name="Google Shape;135;p12"/>
          <p:cNvSpPr txBox="1"/>
          <p:nvPr>
            <p:ph idx="3" type="subTitle"/>
          </p:nvPr>
        </p:nvSpPr>
        <p:spPr>
          <a:xfrm>
            <a:off x="4572000" y="1532877"/>
            <a:ext cx="3858900" cy="31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6" name="Google Shape;136;p12"/>
          <p:cNvSpPr txBox="1"/>
          <p:nvPr>
            <p:ph idx="4" type="title"/>
          </p:nvPr>
        </p:nvSpPr>
        <p:spPr>
          <a:xfrm>
            <a:off x="4572000" y="2476301"/>
            <a:ext cx="3858900" cy="70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37" name="Google Shape;137;p12"/>
          <p:cNvSpPr txBox="1"/>
          <p:nvPr>
            <p:ph idx="5" type="subTitle"/>
          </p:nvPr>
        </p:nvSpPr>
        <p:spPr>
          <a:xfrm>
            <a:off x="4572000" y="3316726"/>
            <a:ext cx="3858900" cy="31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 name="Google Shape;138;p12"/>
          <p:cNvSpPr/>
          <p:nvPr/>
        </p:nvSpPr>
        <p:spPr>
          <a:xfrm rot="-1355814">
            <a:off x="7693842" y="3751111"/>
            <a:ext cx="1914229" cy="1909366"/>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2"/>
          <p:cNvSpPr/>
          <p:nvPr/>
        </p:nvSpPr>
        <p:spPr>
          <a:xfrm rot="-4528236">
            <a:off x="7026746" y="3005417"/>
            <a:ext cx="2338280" cy="1608997"/>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0" name="Shape 140"/>
        <p:cNvGrpSpPr/>
        <p:nvPr/>
      </p:nvGrpSpPr>
      <p:grpSpPr>
        <a:xfrm>
          <a:off x="0" y="0"/>
          <a:ext cx="0" cy="0"/>
          <a:chOff x="0" y="0"/>
          <a:chExt cx="0" cy="0"/>
        </a:xfrm>
      </p:grpSpPr>
      <p:sp>
        <p:nvSpPr>
          <p:cNvPr id="141" name="Google Shape;141;p13"/>
          <p:cNvSpPr/>
          <p:nvPr/>
        </p:nvSpPr>
        <p:spPr>
          <a:xfrm flipH="1" rot="10800000">
            <a:off x="-834250" y="-30944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3"/>
          <p:cNvSpPr/>
          <p:nvPr/>
        </p:nvSpPr>
        <p:spPr>
          <a:xfrm rot="8889057">
            <a:off x="-1065249" y="3527379"/>
            <a:ext cx="1914101" cy="1909239"/>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3"/>
          <p:cNvSpPr/>
          <p:nvPr/>
        </p:nvSpPr>
        <p:spPr>
          <a:xfrm rot="10800000">
            <a:off x="6723750" y="-403416"/>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3"/>
          <p:cNvSpPr/>
          <p:nvPr/>
        </p:nvSpPr>
        <p:spPr>
          <a:xfrm>
            <a:off x="-834250" y="4725504"/>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7302903">
            <a:off x="8419096" y="-980643"/>
            <a:ext cx="1914088" cy="1909225"/>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3"/>
          <p:cNvSpPr/>
          <p:nvPr/>
        </p:nvSpPr>
        <p:spPr>
          <a:xfrm rot="6635144">
            <a:off x="7317016" y="3609817"/>
            <a:ext cx="2227613" cy="172712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3"/>
          <p:cNvSpPr/>
          <p:nvPr/>
        </p:nvSpPr>
        <p:spPr>
          <a:xfrm>
            <a:off x="225737" y="85003"/>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rot="-7613089">
            <a:off x="8490979" y="3083048"/>
            <a:ext cx="1914177" cy="1909314"/>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3"/>
          <p:cNvSpPr txBox="1"/>
          <p:nvPr>
            <p:ph idx="1" type="subTitle"/>
          </p:nvPr>
        </p:nvSpPr>
        <p:spPr>
          <a:xfrm>
            <a:off x="1437600" y="3263763"/>
            <a:ext cx="26484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0" name="Google Shape;150;p13"/>
          <p:cNvSpPr txBox="1"/>
          <p:nvPr>
            <p:ph idx="2" type="subTitle"/>
          </p:nvPr>
        </p:nvSpPr>
        <p:spPr>
          <a:xfrm>
            <a:off x="5058000" y="3263763"/>
            <a:ext cx="26484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1" name="Google Shape;151;p13"/>
          <p:cNvSpPr txBox="1"/>
          <p:nvPr>
            <p:ph type="title"/>
          </p:nvPr>
        </p:nvSpPr>
        <p:spPr>
          <a:xfrm>
            <a:off x="720000" y="540275"/>
            <a:ext cx="7704000" cy="47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152" name="Google Shape;152;p13"/>
          <p:cNvSpPr txBox="1"/>
          <p:nvPr>
            <p:ph idx="3" type="title"/>
          </p:nvPr>
        </p:nvSpPr>
        <p:spPr>
          <a:xfrm>
            <a:off x="1437600" y="2744129"/>
            <a:ext cx="2648400" cy="47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3" name="Google Shape;153;p13"/>
          <p:cNvSpPr txBox="1"/>
          <p:nvPr>
            <p:ph idx="4" type="title"/>
          </p:nvPr>
        </p:nvSpPr>
        <p:spPr>
          <a:xfrm>
            <a:off x="5058000" y="2744129"/>
            <a:ext cx="2648400" cy="47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54" name="Shape 154"/>
        <p:cNvGrpSpPr/>
        <p:nvPr/>
      </p:nvGrpSpPr>
      <p:grpSpPr>
        <a:xfrm>
          <a:off x="0" y="0"/>
          <a:ext cx="0" cy="0"/>
          <a:chOff x="0" y="0"/>
          <a:chExt cx="0" cy="0"/>
        </a:xfrm>
      </p:grpSpPr>
      <p:sp>
        <p:nvSpPr>
          <p:cNvPr id="155" name="Google Shape;155;p14"/>
          <p:cNvSpPr/>
          <p:nvPr/>
        </p:nvSpPr>
        <p:spPr>
          <a:xfrm rot="3180598">
            <a:off x="8261582" y="-511163"/>
            <a:ext cx="2130740" cy="1608967"/>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4"/>
          <p:cNvSpPr/>
          <p:nvPr/>
        </p:nvSpPr>
        <p:spPr>
          <a:xfrm rot="10198745">
            <a:off x="-90043" y="-182652"/>
            <a:ext cx="1092676" cy="1445860"/>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rot="4060028">
            <a:off x="-1083600" y="-175684"/>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4"/>
          <p:cNvSpPr/>
          <p:nvPr/>
        </p:nvSpPr>
        <p:spPr>
          <a:xfrm>
            <a:off x="7146725" y="13855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txBox="1"/>
          <p:nvPr>
            <p:ph idx="1" type="subTitle"/>
          </p:nvPr>
        </p:nvSpPr>
        <p:spPr>
          <a:xfrm>
            <a:off x="721011" y="2153663"/>
            <a:ext cx="3338400" cy="71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14"/>
          <p:cNvSpPr txBox="1"/>
          <p:nvPr>
            <p:ph idx="2" type="subTitle"/>
          </p:nvPr>
        </p:nvSpPr>
        <p:spPr>
          <a:xfrm>
            <a:off x="713175" y="3630263"/>
            <a:ext cx="3338400" cy="71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4"/>
          <p:cNvSpPr txBox="1"/>
          <p:nvPr>
            <p:ph type="title"/>
          </p:nvPr>
        </p:nvSpPr>
        <p:spPr>
          <a:xfrm>
            <a:off x="720000" y="540275"/>
            <a:ext cx="7704000" cy="47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162" name="Google Shape;162;p14"/>
          <p:cNvSpPr txBox="1"/>
          <p:nvPr>
            <p:ph idx="3" type="title"/>
          </p:nvPr>
        </p:nvSpPr>
        <p:spPr>
          <a:xfrm>
            <a:off x="721011" y="1702163"/>
            <a:ext cx="33384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5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3" name="Google Shape;163;p14"/>
          <p:cNvSpPr txBox="1"/>
          <p:nvPr>
            <p:ph idx="4" type="title"/>
          </p:nvPr>
        </p:nvSpPr>
        <p:spPr>
          <a:xfrm>
            <a:off x="713175" y="3229163"/>
            <a:ext cx="3338400" cy="47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164" name="Google Shape;164;p14"/>
          <p:cNvGrpSpPr/>
          <p:nvPr/>
        </p:nvGrpSpPr>
        <p:grpSpPr>
          <a:xfrm rot="5983393">
            <a:off x="7404269" y="-475603"/>
            <a:ext cx="2598834" cy="2244911"/>
            <a:chOff x="-690837" y="3009833"/>
            <a:chExt cx="2598663" cy="2244763"/>
          </a:xfrm>
        </p:grpSpPr>
        <p:sp>
          <p:nvSpPr>
            <p:cNvPr id="165" name="Google Shape;165;p14"/>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4"/>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sm" w="sm" type="none"/>
              <a:tailEnd len="sm" w="sm" type="none"/>
            </a:ln>
          </p:spPr>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7" name="Shape 167"/>
        <p:cNvGrpSpPr/>
        <p:nvPr/>
      </p:nvGrpSpPr>
      <p:grpSpPr>
        <a:xfrm>
          <a:off x="0" y="0"/>
          <a:ext cx="0" cy="0"/>
          <a:chOff x="0" y="0"/>
          <a:chExt cx="0" cy="0"/>
        </a:xfrm>
      </p:grpSpPr>
      <p:sp>
        <p:nvSpPr>
          <p:cNvPr id="168" name="Google Shape;168;p15"/>
          <p:cNvSpPr/>
          <p:nvPr/>
        </p:nvSpPr>
        <p:spPr>
          <a:xfrm rot="-1099767">
            <a:off x="8355114" y="-414346"/>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5"/>
          <p:cNvSpPr/>
          <p:nvPr/>
        </p:nvSpPr>
        <p:spPr>
          <a:xfrm flipH="1" rot="10800000">
            <a:off x="-794475" y="-843058"/>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flipH="1" rot="9842375">
            <a:off x="-1173133" y="-1138035"/>
            <a:ext cx="2227691" cy="172718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1" name="Google Shape;171;p15"/>
          <p:cNvGrpSpPr/>
          <p:nvPr/>
        </p:nvGrpSpPr>
        <p:grpSpPr>
          <a:xfrm rot="5400000">
            <a:off x="7962411" y="-1164280"/>
            <a:ext cx="2598663" cy="2244763"/>
            <a:chOff x="-690837" y="3009833"/>
            <a:chExt cx="2598663" cy="2244763"/>
          </a:xfrm>
        </p:grpSpPr>
        <p:sp>
          <p:nvSpPr>
            <p:cNvPr id="172" name="Google Shape;172;p15"/>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5"/>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sm" w="sm" type="none"/>
              <a:tailEnd len="sm" w="sm" type="none"/>
            </a:ln>
          </p:spPr>
        </p:sp>
      </p:grpSp>
      <p:sp>
        <p:nvSpPr>
          <p:cNvPr id="174" name="Google Shape;174;p15"/>
          <p:cNvSpPr txBox="1"/>
          <p:nvPr>
            <p:ph type="title"/>
          </p:nvPr>
        </p:nvSpPr>
        <p:spPr>
          <a:xfrm>
            <a:off x="720000" y="540275"/>
            <a:ext cx="7704000" cy="47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_1">
    <p:spTree>
      <p:nvGrpSpPr>
        <p:cNvPr id="175" name="Shape 175"/>
        <p:cNvGrpSpPr/>
        <p:nvPr/>
      </p:nvGrpSpPr>
      <p:grpSpPr>
        <a:xfrm>
          <a:off x="0" y="0"/>
          <a:ext cx="0" cy="0"/>
          <a:chOff x="0" y="0"/>
          <a:chExt cx="0" cy="0"/>
        </a:xfrm>
      </p:grpSpPr>
      <p:sp>
        <p:nvSpPr>
          <p:cNvPr id="176" name="Google Shape;176;p16"/>
          <p:cNvSpPr/>
          <p:nvPr/>
        </p:nvSpPr>
        <p:spPr>
          <a:xfrm flipH="1" rot="-2700000">
            <a:off x="7388977" y="-852591"/>
            <a:ext cx="1550610" cy="1821633"/>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154150" y="3889422"/>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6"/>
          <p:cNvSpPr/>
          <p:nvPr/>
        </p:nvSpPr>
        <p:spPr>
          <a:xfrm flipH="1" rot="-3447992">
            <a:off x="8513667" y="4573649"/>
            <a:ext cx="1914113" cy="190925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6"/>
          <p:cNvSpPr/>
          <p:nvPr/>
        </p:nvSpPr>
        <p:spPr>
          <a:xfrm rot="-10650074">
            <a:off x="-250994" y="51511"/>
            <a:ext cx="2370146" cy="309566"/>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flipH="1" rot="-2700000">
            <a:off x="7555206" y="4785699"/>
            <a:ext cx="2370002" cy="309547"/>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flipH="1" rot="1282067">
            <a:off x="-709113" y="4491095"/>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6"/>
          <p:cNvSpPr txBox="1"/>
          <p:nvPr>
            <p:ph type="title"/>
          </p:nvPr>
        </p:nvSpPr>
        <p:spPr>
          <a:xfrm>
            <a:off x="2047175" y="1778450"/>
            <a:ext cx="25149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183" name="Google Shape;183;p16"/>
          <p:cNvSpPr txBox="1"/>
          <p:nvPr>
            <p:ph idx="2" type="title"/>
          </p:nvPr>
        </p:nvSpPr>
        <p:spPr>
          <a:xfrm>
            <a:off x="713175" y="2083250"/>
            <a:ext cx="1302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8000">
                <a:solidFill>
                  <a:schemeClr val="accent1"/>
                </a:solidFill>
              </a:defRPr>
            </a:lvl1pPr>
            <a:lvl2pPr lvl="1" algn="r">
              <a:lnSpc>
                <a:spcPct val="100000"/>
              </a:lnSpc>
              <a:spcBef>
                <a:spcPts val="0"/>
              </a:spcBef>
              <a:spcAft>
                <a:spcPts val="0"/>
              </a:spcAft>
              <a:buSzPts val="6000"/>
              <a:buNone/>
              <a:defRPr sz="6000"/>
            </a:lvl2pPr>
            <a:lvl3pPr lvl="2" algn="r">
              <a:lnSpc>
                <a:spcPct val="100000"/>
              </a:lnSpc>
              <a:spcBef>
                <a:spcPts val="0"/>
              </a:spcBef>
              <a:spcAft>
                <a:spcPts val="0"/>
              </a:spcAft>
              <a:buSzPts val="6000"/>
              <a:buNone/>
              <a:defRPr sz="6000"/>
            </a:lvl3pPr>
            <a:lvl4pPr lvl="3" algn="r">
              <a:lnSpc>
                <a:spcPct val="100000"/>
              </a:lnSpc>
              <a:spcBef>
                <a:spcPts val="0"/>
              </a:spcBef>
              <a:spcAft>
                <a:spcPts val="0"/>
              </a:spcAft>
              <a:buSzPts val="6000"/>
              <a:buNone/>
              <a:defRPr sz="6000"/>
            </a:lvl4pPr>
            <a:lvl5pPr lvl="4" algn="r">
              <a:lnSpc>
                <a:spcPct val="100000"/>
              </a:lnSpc>
              <a:spcBef>
                <a:spcPts val="0"/>
              </a:spcBef>
              <a:spcAft>
                <a:spcPts val="0"/>
              </a:spcAft>
              <a:buSzPts val="6000"/>
              <a:buNone/>
              <a:defRPr sz="6000"/>
            </a:lvl5pPr>
            <a:lvl6pPr lvl="5" algn="r">
              <a:lnSpc>
                <a:spcPct val="100000"/>
              </a:lnSpc>
              <a:spcBef>
                <a:spcPts val="0"/>
              </a:spcBef>
              <a:spcAft>
                <a:spcPts val="0"/>
              </a:spcAft>
              <a:buSzPts val="6000"/>
              <a:buNone/>
              <a:defRPr sz="6000"/>
            </a:lvl6pPr>
            <a:lvl7pPr lvl="6" algn="r">
              <a:lnSpc>
                <a:spcPct val="100000"/>
              </a:lnSpc>
              <a:spcBef>
                <a:spcPts val="0"/>
              </a:spcBef>
              <a:spcAft>
                <a:spcPts val="0"/>
              </a:spcAft>
              <a:buSzPts val="6000"/>
              <a:buNone/>
              <a:defRPr sz="6000"/>
            </a:lvl7pPr>
            <a:lvl8pPr lvl="7" algn="r">
              <a:lnSpc>
                <a:spcPct val="100000"/>
              </a:lnSpc>
              <a:spcBef>
                <a:spcPts val="0"/>
              </a:spcBef>
              <a:spcAft>
                <a:spcPts val="0"/>
              </a:spcAft>
              <a:buSzPts val="6000"/>
              <a:buNone/>
              <a:defRPr sz="6000"/>
            </a:lvl8pPr>
            <a:lvl9pPr lvl="8" algn="r">
              <a:lnSpc>
                <a:spcPct val="100000"/>
              </a:lnSpc>
              <a:spcBef>
                <a:spcPts val="0"/>
              </a:spcBef>
              <a:spcAft>
                <a:spcPts val="0"/>
              </a:spcAft>
              <a:buSzPts val="6000"/>
              <a:buNone/>
              <a:defRPr sz="6000"/>
            </a:lvl9pPr>
          </a:lstStyle>
          <a:p/>
        </p:txBody>
      </p:sp>
      <p:sp>
        <p:nvSpPr>
          <p:cNvPr id="184" name="Google Shape;184;p16"/>
          <p:cNvSpPr txBox="1"/>
          <p:nvPr>
            <p:ph idx="1" type="subTitle"/>
          </p:nvPr>
        </p:nvSpPr>
        <p:spPr>
          <a:xfrm>
            <a:off x="2047175" y="2553850"/>
            <a:ext cx="2514900" cy="58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85" name="Google Shape;185;p16"/>
          <p:cNvSpPr/>
          <p:nvPr/>
        </p:nvSpPr>
        <p:spPr>
          <a:xfrm rot="9486020">
            <a:off x="54087" y="-997270"/>
            <a:ext cx="2227588" cy="1727106"/>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6"/>
          <p:cNvSpPr/>
          <p:nvPr/>
        </p:nvSpPr>
        <p:spPr>
          <a:xfrm rot="10051060">
            <a:off x="8127456" y="-805346"/>
            <a:ext cx="2227625" cy="1727134"/>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87" name="Shape 187"/>
        <p:cNvGrpSpPr/>
        <p:nvPr/>
      </p:nvGrpSpPr>
      <p:grpSpPr>
        <a:xfrm>
          <a:off x="0" y="0"/>
          <a:ext cx="0" cy="0"/>
          <a:chOff x="0" y="0"/>
          <a:chExt cx="0" cy="0"/>
        </a:xfrm>
      </p:grpSpPr>
      <p:sp>
        <p:nvSpPr>
          <p:cNvPr id="188" name="Google Shape;188;p17"/>
          <p:cNvSpPr/>
          <p:nvPr/>
        </p:nvSpPr>
        <p:spPr>
          <a:xfrm rot="8730445">
            <a:off x="-779143" y="228074"/>
            <a:ext cx="2370027"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rot="2700000">
            <a:off x="8583560" y="-132926"/>
            <a:ext cx="2130498" cy="1608951"/>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7"/>
          <p:cNvSpPr/>
          <p:nvPr/>
        </p:nvSpPr>
        <p:spPr>
          <a:xfrm rot="5400000">
            <a:off x="-874500" y="450009"/>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7"/>
          <p:cNvSpPr/>
          <p:nvPr/>
        </p:nvSpPr>
        <p:spPr>
          <a:xfrm flipH="1" rot="10800000">
            <a:off x="-353225" y="3864479"/>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604211" y="3628632"/>
            <a:ext cx="2130548" cy="1608940"/>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7"/>
          <p:cNvSpPr txBox="1"/>
          <p:nvPr>
            <p:ph type="ctrTitle"/>
          </p:nvPr>
        </p:nvSpPr>
        <p:spPr>
          <a:xfrm>
            <a:off x="718050" y="759200"/>
            <a:ext cx="3340200" cy="99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7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94" name="Google Shape;194;p17"/>
          <p:cNvSpPr txBox="1"/>
          <p:nvPr>
            <p:ph idx="1" type="subTitle"/>
          </p:nvPr>
        </p:nvSpPr>
        <p:spPr>
          <a:xfrm>
            <a:off x="713175" y="1717725"/>
            <a:ext cx="4293900" cy="120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95" name="Google Shape;195;p17"/>
          <p:cNvSpPr txBox="1"/>
          <p:nvPr/>
        </p:nvSpPr>
        <p:spPr>
          <a:xfrm>
            <a:off x="713175" y="3560462"/>
            <a:ext cx="4227000" cy="642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0" i="0" lang="en-US" sz="1000" u="none" cap="none" strike="noStrike">
                <a:solidFill>
                  <a:schemeClr val="dk2"/>
                </a:solidFill>
                <a:latin typeface="Work Sans"/>
                <a:ea typeface="Work Sans"/>
                <a:cs typeface="Work Sans"/>
                <a:sym typeface="Work Sans"/>
              </a:rPr>
              <a:t>CREDITS: This presentation template was created by </a:t>
            </a:r>
            <a:r>
              <a:rPr b="1" i="0" lang="en-US" sz="1000" u="none" cap="none" strike="noStrike">
                <a:solidFill>
                  <a:schemeClr val="hlink"/>
                </a:solidFill>
                <a:uFill>
                  <a:noFill/>
                </a:uFill>
                <a:latin typeface="Work Sans"/>
                <a:ea typeface="Work Sans"/>
                <a:cs typeface="Work Sans"/>
                <a:sym typeface="Work Sans"/>
                <a:hlinkClick r:id="rId2"/>
              </a:rPr>
              <a:t>Slidesgo</a:t>
            </a:r>
            <a:r>
              <a:rPr b="0" i="0" lang="en-US" sz="1000" u="none" cap="none" strike="noStrike">
                <a:solidFill>
                  <a:schemeClr val="dk2"/>
                </a:solidFill>
                <a:latin typeface="Work Sans"/>
                <a:ea typeface="Work Sans"/>
                <a:cs typeface="Work Sans"/>
                <a:sym typeface="Work Sans"/>
              </a:rPr>
              <a:t>, including icons by </a:t>
            </a:r>
            <a:r>
              <a:rPr b="1" i="0" lang="en-US" sz="1000" u="none" cap="none" strike="noStrike">
                <a:solidFill>
                  <a:schemeClr val="hlink"/>
                </a:solidFill>
                <a:uFill>
                  <a:noFill/>
                </a:uFill>
                <a:latin typeface="Work Sans"/>
                <a:ea typeface="Work Sans"/>
                <a:cs typeface="Work Sans"/>
                <a:sym typeface="Work Sans"/>
                <a:hlinkClick r:id="rId3"/>
              </a:rPr>
              <a:t>Flaticon</a:t>
            </a:r>
            <a:r>
              <a:rPr b="0" i="0" lang="en-US" sz="1000" u="none" cap="none" strike="noStrike">
                <a:solidFill>
                  <a:schemeClr val="dk2"/>
                </a:solidFill>
                <a:latin typeface="Work Sans"/>
                <a:ea typeface="Work Sans"/>
                <a:cs typeface="Work Sans"/>
                <a:sym typeface="Work Sans"/>
              </a:rPr>
              <a:t>, infographics &amp; images by </a:t>
            </a:r>
            <a:r>
              <a:rPr b="1" i="0" lang="en-US" sz="1000" u="none" cap="none" strike="noStrike">
                <a:solidFill>
                  <a:schemeClr val="hlink"/>
                </a:solidFill>
                <a:uFill>
                  <a:noFill/>
                </a:uFill>
                <a:latin typeface="Work Sans"/>
                <a:ea typeface="Work Sans"/>
                <a:cs typeface="Work Sans"/>
                <a:sym typeface="Work Sans"/>
                <a:hlinkClick r:id="rId4"/>
              </a:rPr>
              <a:t>Freepik</a:t>
            </a:r>
            <a:r>
              <a:rPr b="1" i="0" lang="en-US" sz="1000" u="none" cap="none" strike="noStrike">
                <a:solidFill>
                  <a:schemeClr val="dk2"/>
                </a:solidFill>
                <a:latin typeface="Work Sans"/>
                <a:ea typeface="Work Sans"/>
                <a:cs typeface="Work Sans"/>
                <a:sym typeface="Work Sans"/>
              </a:rPr>
              <a:t> </a:t>
            </a:r>
            <a:r>
              <a:rPr b="0" i="0" lang="en-US" sz="1000" u="none" cap="none" strike="noStrike">
                <a:solidFill>
                  <a:schemeClr val="dk2"/>
                </a:solidFill>
                <a:latin typeface="Work Sans"/>
                <a:ea typeface="Work Sans"/>
                <a:cs typeface="Work Sans"/>
                <a:sym typeface="Work Sans"/>
              </a:rPr>
              <a:t>and illustrations by </a:t>
            </a:r>
            <a:r>
              <a:rPr b="1" i="0" lang="en-US" sz="1000" u="none" cap="none" strike="noStrike">
                <a:solidFill>
                  <a:schemeClr val="hlink"/>
                </a:solidFill>
                <a:uFill>
                  <a:noFill/>
                </a:uFill>
                <a:latin typeface="Work Sans"/>
                <a:ea typeface="Work Sans"/>
                <a:cs typeface="Work Sans"/>
                <a:sym typeface="Work Sans"/>
                <a:hlinkClick r:id="rId5"/>
              </a:rPr>
              <a:t>Storyset</a:t>
            </a:r>
            <a:endParaRPr b="1" i="0" sz="1000" u="none" cap="none" strike="noStrike">
              <a:solidFill>
                <a:schemeClr val="dk2"/>
              </a:solidFill>
              <a:latin typeface="Work Sans"/>
              <a:ea typeface="Work Sans"/>
              <a:cs typeface="Work Sans"/>
              <a:sym typeface="Work Sans"/>
            </a:endParaRPr>
          </a:p>
        </p:txBody>
      </p:sp>
      <p:sp>
        <p:nvSpPr>
          <p:cNvPr id="196" name="Google Shape;196;p17"/>
          <p:cNvSpPr/>
          <p:nvPr/>
        </p:nvSpPr>
        <p:spPr>
          <a:xfrm rot="-5074508">
            <a:off x="6923097" y="-1176717"/>
            <a:ext cx="2338052" cy="1608840"/>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97" name="Shape 197"/>
        <p:cNvGrpSpPr/>
        <p:nvPr/>
      </p:nvGrpSpPr>
      <p:grpSpPr>
        <a:xfrm>
          <a:off x="0" y="0"/>
          <a:ext cx="0" cy="0"/>
          <a:chOff x="0" y="0"/>
          <a:chExt cx="0" cy="0"/>
        </a:xfrm>
      </p:grpSpPr>
      <p:sp>
        <p:nvSpPr>
          <p:cNvPr id="198" name="Google Shape;198;p18"/>
          <p:cNvSpPr/>
          <p:nvPr/>
        </p:nvSpPr>
        <p:spPr>
          <a:xfrm flipH="1" rot="10800000">
            <a:off x="8430825" y="-26419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8"/>
          <p:cNvSpPr/>
          <p:nvPr/>
        </p:nvSpPr>
        <p:spPr>
          <a:xfrm rot="6635144">
            <a:off x="-990759" y="-865133"/>
            <a:ext cx="2227613" cy="172712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rot="5400000">
            <a:off x="7701452" y="-617740"/>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rot="-7613089">
            <a:off x="-94121" y="-1026702"/>
            <a:ext cx="1914177" cy="1909314"/>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8"/>
          <p:cNvSpPr/>
          <p:nvPr/>
        </p:nvSpPr>
        <p:spPr>
          <a:xfrm rot="6483593">
            <a:off x="18107" y="4161314"/>
            <a:ext cx="1092687" cy="1445875"/>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rot="10800000">
            <a:off x="-806520" y="3489120"/>
            <a:ext cx="2227674" cy="1727172"/>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8"/>
          <p:cNvSpPr/>
          <p:nvPr/>
        </p:nvSpPr>
        <p:spPr>
          <a:xfrm rot="6635144">
            <a:off x="7317016" y="3971892"/>
            <a:ext cx="2227613" cy="172712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rot="-1099767">
            <a:off x="7391439" y="4622117"/>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txBox="1"/>
          <p:nvPr>
            <p:ph type="title"/>
          </p:nvPr>
        </p:nvSpPr>
        <p:spPr>
          <a:xfrm>
            <a:off x="915500" y="2486014"/>
            <a:ext cx="34590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07" name="Google Shape;207;p18"/>
          <p:cNvSpPr txBox="1"/>
          <p:nvPr>
            <p:ph idx="2" type="title"/>
          </p:nvPr>
        </p:nvSpPr>
        <p:spPr>
          <a:xfrm>
            <a:off x="915500" y="1331560"/>
            <a:ext cx="1705800" cy="1133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8000">
                <a:solidFill>
                  <a:schemeClr val="accent1"/>
                </a:solidFill>
              </a:defRPr>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208" name="Google Shape;208;p18"/>
          <p:cNvSpPr txBox="1"/>
          <p:nvPr>
            <p:ph idx="1" type="subTitle"/>
          </p:nvPr>
        </p:nvSpPr>
        <p:spPr>
          <a:xfrm>
            <a:off x="915500" y="3282211"/>
            <a:ext cx="2803500" cy="666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209" name="Shape 209"/>
        <p:cNvGrpSpPr/>
        <p:nvPr/>
      </p:nvGrpSpPr>
      <p:grpSpPr>
        <a:xfrm>
          <a:off x="0" y="0"/>
          <a:ext cx="0" cy="0"/>
          <a:chOff x="0" y="0"/>
          <a:chExt cx="0" cy="0"/>
        </a:xfrm>
      </p:grpSpPr>
      <p:sp>
        <p:nvSpPr>
          <p:cNvPr id="210" name="Google Shape;210;p19"/>
          <p:cNvSpPr/>
          <p:nvPr/>
        </p:nvSpPr>
        <p:spPr>
          <a:xfrm flipH="1" rot="-2700000">
            <a:off x="7693777" y="-852591"/>
            <a:ext cx="1550610" cy="1821633"/>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1647895" y="3889422"/>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9"/>
          <p:cNvSpPr/>
          <p:nvPr/>
        </p:nvSpPr>
        <p:spPr>
          <a:xfrm rot="3447992">
            <a:off x="-628681" y="4491099"/>
            <a:ext cx="1914113" cy="190925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9"/>
          <p:cNvSpPr/>
          <p:nvPr/>
        </p:nvSpPr>
        <p:spPr>
          <a:xfrm rot="-10650074">
            <a:off x="-250994" y="51511"/>
            <a:ext cx="2370146" cy="309566"/>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471837" y="4701032"/>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flipH="1" rot="1282067">
            <a:off x="1311007" y="4491095"/>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9"/>
          <p:cNvSpPr txBox="1"/>
          <p:nvPr>
            <p:ph type="title"/>
          </p:nvPr>
        </p:nvSpPr>
        <p:spPr>
          <a:xfrm>
            <a:off x="5237750" y="3244203"/>
            <a:ext cx="31953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7" name="Google Shape;217;p19"/>
          <p:cNvSpPr txBox="1"/>
          <p:nvPr>
            <p:ph idx="2" type="title"/>
          </p:nvPr>
        </p:nvSpPr>
        <p:spPr>
          <a:xfrm>
            <a:off x="6727250" y="2247258"/>
            <a:ext cx="17058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8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18" name="Google Shape;218;p19"/>
          <p:cNvSpPr txBox="1"/>
          <p:nvPr>
            <p:ph idx="1" type="subTitle"/>
          </p:nvPr>
        </p:nvSpPr>
        <p:spPr>
          <a:xfrm>
            <a:off x="4197350" y="3978718"/>
            <a:ext cx="4235700" cy="582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9" name="Google Shape;219;p19"/>
          <p:cNvSpPr/>
          <p:nvPr/>
        </p:nvSpPr>
        <p:spPr>
          <a:xfrm rot="4809659">
            <a:off x="-1441825" y="-265544"/>
            <a:ext cx="2227626" cy="172713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9"/>
          <p:cNvSpPr/>
          <p:nvPr/>
        </p:nvSpPr>
        <p:spPr>
          <a:xfrm rot="10051060">
            <a:off x="8820306" y="-514421"/>
            <a:ext cx="2227625" cy="1727134"/>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21" name="Shape 22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
          <p:cNvSpPr/>
          <p:nvPr/>
        </p:nvSpPr>
        <p:spPr>
          <a:xfrm rot="-5400000">
            <a:off x="7170425" y="-148549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rot="8460298">
            <a:off x="8185468" y="4610652"/>
            <a:ext cx="2130701" cy="1608938"/>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9900042">
            <a:off x="341007" y="-1445658"/>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7998000" y="3200450"/>
            <a:ext cx="1550625" cy="1821650"/>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284425" y="-428350"/>
            <a:ext cx="1092725" cy="1445925"/>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9424244">
            <a:off x="7528625" y="139796"/>
            <a:ext cx="2370060" cy="309555"/>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txBox="1"/>
          <p:nvPr>
            <p:ph type="title"/>
          </p:nvPr>
        </p:nvSpPr>
        <p:spPr>
          <a:xfrm>
            <a:off x="720000" y="540275"/>
            <a:ext cx="7704000" cy="47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29" name="Google Shape;29;p3"/>
          <p:cNvSpPr txBox="1"/>
          <p:nvPr>
            <p:ph idx="1" type="body"/>
          </p:nvPr>
        </p:nvSpPr>
        <p:spPr>
          <a:xfrm>
            <a:off x="720000" y="1152475"/>
            <a:ext cx="7704000" cy="34509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Clr>
                <a:schemeClr val="accent1"/>
              </a:buClr>
              <a:buSzPts val="1600"/>
              <a:buAutoNum type="arabicPeriod"/>
              <a:defRPr sz="1200">
                <a:solidFill>
                  <a:srgbClr val="434343"/>
                </a:solidFill>
              </a:defRPr>
            </a:lvl1pPr>
            <a:lvl2pPr indent="-317500" lvl="1" marL="914400" algn="l">
              <a:lnSpc>
                <a:spcPct val="115000"/>
              </a:lnSpc>
              <a:spcBef>
                <a:spcPts val="1600"/>
              </a:spcBef>
              <a:spcAft>
                <a:spcPts val="0"/>
              </a:spcAft>
              <a:buSzPts val="1400"/>
              <a:buFont typeface="Raleway"/>
              <a:buAutoNum type="alphaLcPeriod"/>
              <a:defRPr>
                <a:solidFill>
                  <a:srgbClr val="434343"/>
                </a:solidFill>
              </a:defRPr>
            </a:lvl2pPr>
            <a:lvl3pPr indent="-317500" lvl="2" marL="1371600" algn="l">
              <a:lnSpc>
                <a:spcPct val="115000"/>
              </a:lnSpc>
              <a:spcBef>
                <a:spcPts val="1600"/>
              </a:spcBef>
              <a:spcAft>
                <a:spcPts val="0"/>
              </a:spcAft>
              <a:buSzPts val="1400"/>
              <a:buFont typeface="Raleway"/>
              <a:buAutoNum type="romanLcPeriod"/>
              <a:defRPr>
                <a:solidFill>
                  <a:srgbClr val="434343"/>
                </a:solidFill>
              </a:defRPr>
            </a:lvl3pPr>
            <a:lvl4pPr indent="-317500" lvl="3" marL="1828800" algn="l">
              <a:lnSpc>
                <a:spcPct val="115000"/>
              </a:lnSpc>
              <a:spcBef>
                <a:spcPts val="1600"/>
              </a:spcBef>
              <a:spcAft>
                <a:spcPts val="0"/>
              </a:spcAft>
              <a:buSzPts val="1400"/>
              <a:buFont typeface="Raleway"/>
              <a:buAutoNum type="arabicPeriod"/>
              <a:defRPr>
                <a:solidFill>
                  <a:srgbClr val="434343"/>
                </a:solidFill>
              </a:defRPr>
            </a:lvl4pPr>
            <a:lvl5pPr indent="-317500" lvl="4" marL="2286000" algn="l">
              <a:lnSpc>
                <a:spcPct val="115000"/>
              </a:lnSpc>
              <a:spcBef>
                <a:spcPts val="1600"/>
              </a:spcBef>
              <a:spcAft>
                <a:spcPts val="0"/>
              </a:spcAft>
              <a:buSzPts val="1400"/>
              <a:buFont typeface="Raleway"/>
              <a:buAutoNum type="alphaLcPeriod"/>
              <a:defRPr>
                <a:solidFill>
                  <a:srgbClr val="434343"/>
                </a:solidFill>
              </a:defRPr>
            </a:lvl5pPr>
            <a:lvl6pPr indent="-317500" lvl="5" marL="2743200" algn="l">
              <a:lnSpc>
                <a:spcPct val="115000"/>
              </a:lnSpc>
              <a:spcBef>
                <a:spcPts val="1600"/>
              </a:spcBef>
              <a:spcAft>
                <a:spcPts val="0"/>
              </a:spcAft>
              <a:buSzPts val="1400"/>
              <a:buFont typeface="Raleway"/>
              <a:buAutoNum type="romanLcPeriod"/>
              <a:defRPr>
                <a:solidFill>
                  <a:srgbClr val="434343"/>
                </a:solidFill>
              </a:defRPr>
            </a:lvl6pPr>
            <a:lvl7pPr indent="-317500" lvl="6" marL="3200400" algn="l">
              <a:lnSpc>
                <a:spcPct val="115000"/>
              </a:lnSpc>
              <a:spcBef>
                <a:spcPts val="1600"/>
              </a:spcBef>
              <a:spcAft>
                <a:spcPts val="0"/>
              </a:spcAft>
              <a:buSzPts val="1400"/>
              <a:buFont typeface="Raleway"/>
              <a:buAutoNum type="arabicPeriod"/>
              <a:defRPr>
                <a:solidFill>
                  <a:srgbClr val="434343"/>
                </a:solidFill>
              </a:defRPr>
            </a:lvl7pPr>
            <a:lvl8pPr indent="-317500" lvl="7" marL="3657600" algn="l">
              <a:lnSpc>
                <a:spcPct val="115000"/>
              </a:lnSpc>
              <a:spcBef>
                <a:spcPts val="1600"/>
              </a:spcBef>
              <a:spcAft>
                <a:spcPts val="0"/>
              </a:spcAft>
              <a:buSzPts val="1400"/>
              <a:buFont typeface="Raleway"/>
              <a:buAutoNum type="alphaLcPeriod"/>
              <a:defRPr>
                <a:solidFill>
                  <a:srgbClr val="434343"/>
                </a:solidFill>
              </a:defRPr>
            </a:lvl8pPr>
            <a:lvl9pPr indent="-317500" lvl="8" marL="4114800" algn="l">
              <a:lnSpc>
                <a:spcPct val="115000"/>
              </a:lnSpc>
              <a:spcBef>
                <a:spcPts val="1600"/>
              </a:spcBef>
              <a:spcAft>
                <a:spcPts val="1600"/>
              </a:spcAft>
              <a:buSzPts val="1400"/>
              <a:buFont typeface="Raleway"/>
              <a:buAutoNum type="romanLcPeriod"/>
              <a:defRPr>
                <a:solidFill>
                  <a:srgbClr val="434343"/>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22" name="Shape 222"/>
        <p:cNvGrpSpPr/>
        <p:nvPr/>
      </p:nvGrpSpPr>
      <p:grpSpPr>
        <a:xfrm>
          <a:off x="0" y="0"/>
          <a:ext cx="0" cy="0"/>
          <a:chOff x="0" y="0"/>
          <a:chExt cx="0" cy="0"/>
        </a:xfrm>
      </p:grpSpPr>
      <p:sp>
        <p:nvSpPr>
          <p:cNvPr id="223" name="Google Shape;223;p21"/>
          <p:cNvSpPr/>
          <p:nvPr/>
        </p:nvSpPr>
        <p:spPr>
          <a:xfrm rot="10198745">
            <a:off x="-90043" y="-182652"/>
            <a:ext cx="1092676" cy="1445860"/>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p:nvPr/>
        </p:nvSpPr>
        <p:spPr>
          <a:xfrm rot="8955228">
            <a:off x="-1261679" y="-598720"/>
            <a:ext cx="1914012" cy="190915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1"/>
          <p:cNvSpPr/>
          <p:nvPr/>
        </p:nvSpPr>
        <p:spPr>
          <a:xfrm>
            <a:off x="6724925" y="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
          <p:cNvSpPr/>
          <p:nvPr/>
        </p:nvSpPr>
        <p:spPr>
          <a:xfrm rot="-1282067">
            <a:off x="8482789" y="-22455"/>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1"/>
          <p:cNvSpPr/>
          <p:nvPr/>
        </p:nvSpPr>
        <p:spPr>
          <a:xfrm rot="3447992">
            <a:off x="7343119" y="-105001"/>
            <a:ext cx="1914113" cy="190925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1"/>
          <p:cNvSpPr/>
          <p:nvPr/>
        </p:nvSpPr>
        <p:spPr>
          <a:xfrm rot="-1282067">
            <a:off x="-137686" y="-1384155"/>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29" name="Shape 229"/>
        <p:cNvGrpSpPr/>
        <p:nvPr/>
      </p:nvGrpSpPr>
      <p:grpSpPr>
        <a:xfrm>
          <a:off x="0" y="0"/>
          <a:ext cx="0" cy="0"/>
          <a:chOff x="0" y="0"/>
          <a:chExt cx="0" cy="0"/>
        </a:xfrm>
      </p:grpSpPr>
      <p:grpSp>
        <p:nvGrpSpPr>
          <p:cNvPr id="230" name="Google Shape;230;p22"/>
          <p:cNvGrpSpPr/>
          <p:nvPr/>
        </p:nvGrpSpPr>
        <p:grpSpPr>
          <a:xfrm rot="338463">
            <a:off x="-854031" y="-1179125"/>
            <a:ext cx="2598775" cy="2244859"/>
            <a:chOff x="-690837" y="3009833"/>
            <a:chExt cx="2598663" cy="2244763"/>
          </a:xfrm>
        </p:grpSpPr>
        <p:sp>
          <p:nvSpPr>
            <p:cNvPr id="231" name="Google Shape;231;p22"/>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2"/>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sm" w="sm" type="none"/>
              <a:tailEnd len="sm" w="sm" type="none"/>
            </a:ln>
          </p:spPr>
        </p:sp>
      </p:grpSp>
      <p:sp>
        <p:nvSpPr>
          <p:cNvPr id="233" name="Google Shape;233;p22"/>
          <p:cNvSpPr/>
          <p:nvPr/>
        </p:nvSpPr>
        <p:spPr>
          <a:xfrm rot="9938149">
            <a:off x="-956729" y="62615"/>
            <a:ext cx="2370176" cy="30957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7792738" y="142482"/>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rot="4060028">
            <a:off x="7881100" y="-285496"/>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0" name="Shape 30"/>
        <p:cNvGrpSpPr/>
        <p:nvPr/>
      </p:nvGrpSpPr>
      <p:grpSpPr>
        <a:xfrm>
          <a:off x="0" y="0"/>
          <a:ext cx="0" cy="0"/>
          <a:chOff x="0" y="0"/>
          <a:chExt cx="0" cy="0"/>
        </a:xfrm>
      </p:grpSpPr>
      <p:sp>
        <p:nvSpPr>
          <p:cNvPr id="31" name="Google Shape;31;p4"/>
          <p:cNvSpPr/>
          <p:nvPr/>
        </p:nvSpPr>
        <p:spPr>
          <a:xfrm rot="4060028">
            <a:off x="7881100" y="-285496"/>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9900042">
            <a:off x="-720968" y="-1055108"/>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a:off x="239537" y="129440"/>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7145025" y="23760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rot="-1099767">
            <a:off x="726114" y="-1470421"/>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3253809">
            <a:off x="8709715" y="-23784"/>
            <a:ext cx="1914089" cy="190922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txBox="1"/>
          <p:nvPr>
            <p:ph type="title"/>
          </p:nvPr>
        </p:nvSpPr>
        <p:spPr>
          <a:xfrm>
            <a:off x="718294" y="1742775"/>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4"/>
          <p:cNvSpPr txBox="1"/>
          <p:nvPr>
            <p:ph idx="2" type="title"/>
          </p:nvPr>
        </p:nvSpPr>
        <p:spPr>
          <a:xfrm>
            <a:off x="1376206" y="1254455"/>
            <a:ext cx="10257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1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9" name="Google Shape;39;p4"/>
          <p:cNvSpPr txBox="1"/>
          <p:nvPr>
            <p:ph idx="1" type="subTitle"/>
          </p:nvPr>
        </p:nvSpPr>
        <p:spPr>
          <a:xfrm>
            <a:off x="720856" y="2176900"/>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3" type="title"/>
          </p:nvPr>
        </p:nvSpPr>
        <p:spPr>
          <a:xfrm>
            <a:off x="720000" y="540275"/>
            <a:ext cx="7704000" cy="47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41" name="Google Shape;41;p4"/>
          <p:cNvSpPr txBox="1"/>
          <p:nvPr>
            <p:ph idx="4" type="title"/>
          </p:nvPr>
        </p:nvSpPr>
        <p:spPr>
          <a:xfrm>
            <a:off x="3407638" y="1767550"/>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4"/>
          <p:cNvSpPr txBox="1"/>
          <p:nvPr>
            <p:ph idx="5" type="title"/>
          </p:nvPr>
        </p:nvSpPr>
        <p:spPr>
          <a:xfrm>
            <a:off x="4065550" y="1279230"/>
            <a:ext cx="10257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1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3" name="Google Shape;43;p4"/>
          <p:cNvSpPr txBox="1"/>
          <p:nvPr>
            <p:ph idx="6" type="subTitle"/>
          </p:nvPr>
        </p:nvSpPr>
        <p:spPr>
          <a:xfrm>
            <a:off x="3410200" y="2201675"/>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
          <p:cNvSpPr txBox="1"/>
          <p:nvPr>
            <p:ph idx="7" type="title"/>
          </p:nvPr>
        </p:nvSpPr>
        <p:spPr>
          <a:xfrm>
            <a:off x="6087169" y="1773932"/>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5" name="Google Shape;45;p4"/>
          <p:cNvSpPr txBox="1"/>
          <p:nvPr>
            <p:ph idx="8" type="title"/>
          </p:nvPr>
        </p:nvSpPr>
        <p:spPr>
          <a:xfrm>
            <a:off x="6745081" y="1285611"/>
            <a:ext cx="10257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1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6" name="Google Shape;46;p4"/>
          <p:cNvSpPr txBox="1"/>
          <p:nvPr>
            <p:ph idx="9" type="subTitle"/>
          </p:nvPr>
        </p:nvSpPr>
        <p:spPr>
          <a:xfrm>
            <a:off x="6089731" y="2208057"/>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
          <p:cNvSpPr txBox="1"/>
          <p:nvPr>
            <p:ph idx="13" type="title"/>
          </p:nvPr>
        </p:nvSpPr>
        <p:spPr>
          <a:xfrm>
            <a:off x="6088450" y="3591850"/>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4"/>
          <p:cNvSpPr txBox="1"/>
          <p:nvPr>
            <p:ph idx="14" type="title"/>
          </p:nvPr>
        </p:nvSpPr>
        <p:spPr>
          <a:xfrm>
            <a:off x="6746363" y="3103530"/>
            <a:ext cx="10257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1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9" name="Google Shape;49;p4"/>
          <p:cNvSpPr txBox="1"/>
          <p:nvPr>
            <p:ph idx="15" type="subTitle"/>
          </p:nvPr>
        </p:nvSpPr>
        <p:spPr>
          <a:xfrm>
            <a:off x="6091013" y="4025975"/>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
          <p:cNvSpPr txBox="1"/>
          <p:nvPr>
            <p:ph idx="16" type="title"/>
          </p:nvPr>
        </p:nvSpPr>
        <p:spPr>
          <a:xfrm>
            <a:off x="3401238" y="3616625"/>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1" name="Google Shape;51;p4"/>
          <p:cNvSpPr txBox="1"/>
          <p:nvPr>
            <p:ph idx="17" type="title"/>
          </p:nvPr>
        </p:nvSpPr>
        <p:spPr>
          <a:xfrm>
            <a:off x="4059150" y="3128305"/>
            <a:ext cx="10257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1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2" name="Google Shape;52;p4"/>
          <p:cNvSpPr txBox="1"/>
          <p:nvPr>
            <p:ph idx="18" type="subTitle"/>
          </p:nvPr>
        </p:nvSpPr>
        <p:spPr>
          <a:xfrm>
            <a:off x="3403800" y="4050750"/>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5"/>
          <p:cNvSpPr/>
          <p:nvPr/>
        </p:nvSpPr>
        <p:spPr>
          <a:xfrm rot="10800000">
            <a:off x="6621325" y="3660679"/>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rot="5400000">
            <a:off x="7228032" y="3621809"/>
            <a:ext cx="2227504" cy="1727040"/>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rot="-10650074">
            <a:off x="-422819" y="4436836"/>
            <a:ext cx="2370146" cy="309566"/>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flipH="1" rot="7499409">
            <a:off x="253726" y="4029235"/>
            <a:ext cx="1550529" cy="1821537"/>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flipH="1" rot="711814">
            <a:off x="-727821" y="-541653"/>
            <a:ext cx="2130601" cy="1608978"/>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rot="3447992">
            <a:off x="7317894" y="-23801"/>
            <a:ext cx="1914113" cy="190925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rot="-7867043">
            <a:off x="8419077" y="-980603"/>
            <a:ext cx="1914126" cy="1909263"/>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
          <p:cNvSpPr txBox="1"/>
          <p:nvPr>
            <p:ph type="title"/>
          </p:nvPr>
        </p:nvSpPr>
        <p:spPr>
          <a:xfrm>
            <a:off x="4648725" y="2465313"/>
            <a:ext cx="37821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2" name="Google Shape;62;p5"/>
          <p:cNvSpPr txBox="1"/>
          <p:nvPr>
            <p:ph idx="2" type="title"/>
          </p:nvPr>
        </p:nvSpPr>
        <p:spPr>
          <a:xfrm>
            <a:off x="6725025" y="1332038"/>
            <a:ext cx="1705800" cy="1133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8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63" name="Google Shape;63;p5"/>
          <p:cNvSpPr txBox="1"/>
          <p:nvPr>
            <p:ph idx="1" type="subTitle"/>
          </p:nvPr>
        </p:nvSpPr>
        <p:spPr>
          <a:xfrm>
            <a:off x="5095500" y="3417875"/>
            <a:ext cx="3335400" cy="393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5"/>
          <p:cNvSpPr/>
          <p:nvPr/>
        </p:nvSpPr>
        <p:spPr>
          <a:xfrm flipH="1" rot="5400000">
            <a:off x="-297825" y="-37884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6"/>
          <p:cNvSpPr/>
          <p:nvPr/>
        </p:nvSpPr>
        <p:spPr>
          <a:xfrm rot="6635144">
            <a:off x="7317016" y="3609817"/>
            <a:ext cx="2227613" cy="172712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8430837" y="3859153"/>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rot="-1099767">
            <a:off x="6988039" y="4218717"/>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6"/>
          <p:cNvSpPr/>
          <p:nvPr/>
        </p:nvSpPr>
        <p:spPr>
          <a:xfrm flipH="1" rot="10800000">
            <a:off x="76200" y="-36504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6"/>
          <p:cNvSpPr/>
          <p:nvPr/>
        </p:nvSpPr>
        <p:spPr>
          <a:xfrm rot="-9842375">
            <a:off x="7802767" y="-822860"/>
            <a:ext cx="2227691" cy="172718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flipH="1" rot="5400000">
            <a:off x="8164862" y="-843185"/>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rot="-8100000">
            <a:off x="-1025859" y="-1155006"/>
            <a:ext cx="1914087" cy="1909225"/>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
          <p:cNvSpPr txBox="1"/>
          <p:nvPr>
            <p:ph type="title"/>
          </p:nvPr>
        </p:nvSpPr>
        <p:spPr>
          <a:xfrm>
            <a:off x="713175" y="1551650"/>
            <a:ext cx="3751500" cy="72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4" name="Google Shape;74;p6"/>
          <p:cNvSpPr txBox="1"/>
          <p:nvPr>
            <p:ph idx="1" type="subTitle"/>
          </p:nvPr>
        </p:nvSpPr>
        <p:spPr>
          <a:xfrm>
            <a:off x="713175" y="2281475"/>
            <a:ext cx="3751500" cy="131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75" name="Shape 75"/>
        <p:cNvGrpSpPr/>
        <p:nvPr/>
      </p:nvGrpSpPr>
      <p:grpSpPr>
        <a:xfrm>
          <a:off x="0" y="0"/>
          <a:ext cx="0" cy="0"/>
          <a:chOff x="0" y="0"/>
          <a:chExt cx="0" cy="0"/>
        </a:xfrm>
      </p:grpSpPr>
      <p:sp>
        <p:nvSpPr>
          <p:cNvPr id="76" name="Google Shape;76;p7"/>
          <p:cNvSpPr/>
          <p:nvPr/>
        </p:nvSpPr>
        <p:spPr>
          <a:xfrm flipH="1" rot="-8829132">
            <a:off x="-663393" y="-195743"/>
            <a:ext cx="1550598" cy="1821619"/>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rot="9115900">
            <a:off x="-549725" y="196372"/>
            <a:ext cx="2338158" cy="1608912"/>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rot="3447992">
            <a:off x="7343119" y="-105001"/>
            <a:ext cx="1914113" cy="190925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p:nvPr/>
        </p:nvSpPr>
        <p:spPr>
          <a:xfrm rot="-10650074">
            <a:off x="-250994" y="51511"/>
            <a:ext cx="2370146" cy="309566"/>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7170250" y="10305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rot="-1282067">
            <a:off x="8482789" y="-22455"/>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7"/>
          <p:cNvSpPr txBox="1"/>
          <p:nvPr>
            <p:ph type="title"/>
          </p:nvPr>
        </p:nvSpPr>
        <p:spPr>
          <a:xfrm>
            <a:off x="2582250" y="2326108"/>
            <a:ext cx="39795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3" name="Google Shape;83;p7"/>
          <p:cNvSpPr txBox="1"/>
          <p:nvPr>
            <p:ph idx="2" type="title"/>
          </p:nvPr>
        </p:nvSpPr>
        <p:spPr>
          <a:xfrm>
            <a:off x="3719100" y="1183902"/>
            <a:ext cx="1705800" cy="113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8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84" name="Google Shape;84;p7"/>
          <p:cNvSpPr txBox="1"/>
          <p:nvPr>
            <p:ph idx="1" type="subTitle"/>
          </p:nvPr>
        </p:nvSpPr>
        <p:spPr>
          <a:xfrm>
            <a:off x="3103500" y="3169437"/>
            <a:ext cx="2937000" cy="58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85" name="Shape 85"/>
        <p:cNvGrpSpPr/>
        <p:nvPr/>
      </p:nvGrpSpPr>
      <p:grpSpPr>
        <a:xfrm>
          <a:off x="0" y="0"/>
          <a:ext cx="0" cy="0"/>
          <a:chOff x="0" y="0"/>
          <a:chExt cx="0" cy="0"/>
        </a:xfrm>
      </p:grpSpPr>
      <p:sp>
        <p:nvSpPr>
          <p:cNvPr id="86" name="Google Shape;86;p8"/>
          <p:cNvSpPr/>
          <p:nvPr/>
        </p:nvSpPr>
        <p:spPr>
          <a:xfrm>
            <a:off x="8014750" y="-1328450"/>
            <a:ext cx="1550625" cy="1821650"/>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971320">
            <a:off x="7044305" y="-131157"/>
            <a:ext cx="2227594" cy="1727110"/>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flipH="1" rot="7002265">
            <a:off x="7325441" y="3567232"/>
            <a:ext cx="1914105" cy="1909242"/>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8"/>
          <p:cNvSpPr/>
          <p:nvPr/>
        </p:nvSpPr>
        <p:spPr>
          <a:xfrm rot="10800000">
            <a:off x="0" y="-40744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8"/>
          <p:cNvSpPr/>
          <p:nvPr/>
        </p:nvSpPr>
        <p:spPr>
          <a:xfrm rot="5558537">
            <a:off x="7537691" y="3268657"/>
            <a:ext cx="2227492" cy="1727031"/>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480450" y="406779"/>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txBox="1"/>
          <p:nvPr>
            <p:ph type="title"/>
          </p:nvPr>
        </p:nvSpPr>
        <p:spPr>
          <a:xfrm>
            <a:off x="5320975" y="3237900"/>
            <a:ext cx="3110400" cy="531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93" name="Google Shape;93;p8"/>
          <p:cNvSpPr txBox="1"/>
          <p:nvPr>
            <p:ph idx="1" type="subTitle"/>
          </p:nvPr>
        </p:nvSpPr>
        <p:spPr>
          <a:xfrm>
            <a:off x="3083875" y="1373700"/>
            <a:ext cx="5347500" cy="1740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27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9"/>
          <p:cNvSpPr/>
          <p:nvPr/>
        </p:nvSpPr>
        <p:spPr>
          <a:xfrm rot="-6548821">
            <a:off x="7316189" y="-447630"/>
            <a:ext cx="1550658" cy="1821688"/>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rot="10800000">
            <a:off x="6618750" y="59259"/>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rot="-1150902">
            <a:off x="-1589379" y="175"/>
            <a:ext cx="2227577" cy="1727097"/>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62988" y="156515"/>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rot="-7855102">
            <a:off x="-119935" y="-928535"/>
            <a:ext cx="1914173" cy="19093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9"/>
          <p:cNvSpPr/>
          <p:nvPr/>
        </p:nvSpPr>
        <p:spPr>
          <a:xfrm rot="-1183183">
            <a:off x="-579643" y="4694001"/>
            <a:ext cx="2227571" cy="1727092"/>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9"/>
          <p:cNvSpPr/>
          <p:nvPr/>
        </p:nvSpPr>
        <p:spPr>
          <a:xfrm>
            <a:off x="174275" y="4837979"/>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rot="8811392">
            <a:off x="-1140494" y="3570286"/>
            <a:ext cx="1914176" cy="1909314"/>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9"/>
          <p:cNvSpPr txBox="1"/>
          <p:nvPr>
            <p:ph hasCustomPrompt="1" type="title"/>
          </p:nvPr>
        </p:nvSpPr>
        <p:spPr>
          <a:xfrm>
            <a:off x="713175" y="1503725"/>
            <a:ext cx="4923900" cy="151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a:r>
              <a:t>xx%</a:t>
            </a:r>
          </a:p>
        </p:txBody>
      </p:sp>
      <p:sp>
        <p:nvSpPr>
          <p:cNvPr id="104" name="Google Shape;104;p9"/>
          <p:cNvSpPr txBox="1"/>
          <p:nvPr>
            <p:ph idx="1" type="subTitle"/>
          </p:nvPr>
        </p:nvSpPr>
        <p:spPr>
          <a:xfrm>
            <a:off x="713173" y="3167277"/>
            <a:ext cx="3642900" cy="5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spTree>
      <p:nvGrpSpPr>
        <p:cNvPr id="105" name="Shape 105"/>
        <p:cNvGrpSpPr/>
        <p:nvPr/>
      </p:nvGrpSpPr>
      <p:grpSpPr>
        <a:xfrm>
          <a:off x="0" y="0"/>
          <a:ext cx="0" cy="0"/>
          <a:chOff x="0" y="0"/>
          <a:chExt cx="0" cy="0"/>
        </a:xfrm>
      </p:grpSpPr>
      <p:sp>
        <p:nvSpPr>
          <p:cNvPr id="106" name="Google Shape;106;p10"/>
          <p:cNvSpPr/>
          <p:nvPr/>
        </p:nvSpPr>
        <p:spPr>
          <a:xfrm rot="-1479170">
            <a:off x="8672221" y="-529875"/>
            <a:ext cx="1914181" cy="1909319"/>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p:nvPr/>
        </p:nvSpPr>
        <p:spPr>
          <a:xfrm>
            <a:off x="-615437" y="84254"/>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rot="-6830105">
            <a:off x="8114329" y="-373807"/>
            <a:ext cx="1092710" cy="1445905"/>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rot="10051060">
            <a:off x="8515506" y="-514421"/>
            <a:ext cx="2227625" cy="1727134"/>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0"/>
          <p:cNvSpPr txBox="1"/>
          <p:nvPr>
            <p:ph type="title"/>
          </p:nvPr>
        </p:nvSpPr>
        <p:spPr>
          <a:xfrm>
            <a:off x="713175" y="540275"/>
            <a:ext cx="7717800" cy="47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Font typeface="Roboto Condensed"/>
              <a:buNone/>
              <a:defRPr b="1">
                <a:latin typeface="Roboto Condensed"/>
                <a:ea typeface="Roboto Condensed"/>
                <a:cs typeface="Roboto Condensed"/>
                <a:sym typeface="Roboto Condensed"/>
              </a:defRPr>
            </a:lvl2pPr>
            <a:lvl3pPr lvl="2" algn="ctr">
              <a:lnSpc>
                <a:spcPct val="100000"/>
              </a:lnSpc>
              <a:spcBef>
                <a:spcPts val="0"/>
              </a:spcBef>
              <a:spcAft>
                <a:spcPts val="0"/>
              </a:spcAft>
              <a:buSzPts val="3300"/>
              <a:buFont typeface="Roboto Condensed"/>
              <a:buNone/>
              <a:defRPr b="1">
                <a:latin typeface="Roboto Condensed"/>
                <a:ea typeface="Roboto Condensed"/>
                <a:cs typeface="Roboto Condensed"/>
                <a:sym typeface="Roboto Condensed"/>
              </a:defRPr>
            </a:lvl3pPr>
            <a:lvl4pPr lvl="3" algn="ctr">
              <a:lnSpc>
                <a:spcPct val="100000"/>
              </a:lnSpc>
              <a:spcBef>
                <a:spcPts val="0"/>
              </a:spcBef>
              <a:spcAft>
                <a:spcPts val="0"/>
              </a:spcAft>
              <a:buSzPts val="3300"/>
              <a:buFont typeface="Roboto Condensed"/>
              <a:buNone/>
              <a:defRPr b="1">
                <a:latin typeface="Roboto Condensed"/>
                <a:ea typeface="Roboto Condensed"/>
                <a:cs typeface="Roboto Condensed"/>
                <a:sym typeface="Roboto Condensed"/>
              </a:defRPr>
            </a:lvl4pPr>
            <a:lvl5pPr lvl="4" algn="ctr">
              <a:lnSpc>
                <a:spcPct val="100000"/>
              </a:lnSpc>
              <a:spcBef>
                <a:spcPts val="0"/>
              </a:spcBef>
              <a:spcAft>
                <a:spcPts val="0"/>
              </a:spcAft>
              <a:buSzPts val="3300"/>
              <a:buFont typeface="Roboto Condensed"/>
              <a:buNone/>
              <a:defRPr b="1">
                <a:latin typeface="Roboto Condensed"/>
                <a:ea typeface="Roboto Condensed"/>
                <a:cs typeface="Roboto Condensed"/>
                <a:sym typeface="Roboto Condensed"/>
              </a:defRPr>
            </a:lvl5pPr>
            <a:lvl6pPr lvl="5" algn="ctr">
              <a:lnSpc>
                <a:spcPct val="100000"/>
              </a:lnSpc>
              <a:spcBef>
                <a:spcPts val="0"/>
              </a:spcBef>
              <a:spcAft>
                <a:spcPts val="0"/>
              </a:spcAft>
              <a:buSzPts val="3300"/>
              <a:buFont typeface="Roboto Condensed"/>
              <a:buNone/>
              <a:defRPr b="1">
                <a:latin typeface="Roboto Condensed"/>
                <a:ea typeface="Roboto Condensed"/>
                <a:cs typeface="Roboto Condensed"/>
                <a:sym typeface="Roboto Condensed"/>
              </a:defRPr>
            </a:lvl6pPr>
            <a:lvl7pPr lvl="6" algn="ctr">
              <a:lnSpc>
                <a:spcPct val="100000"/>
              </a:lnSpc>
              <a:spcBef>
                <a:spcPts val="0"/>
              </a:spcBef>
              <a:spcAft>
                <a:spcPts val="0"/>
              </a:spcAft>
              <a:buSzPts val="3300"/>
              <a:buFont typeface="Roboto Condensed"/>
              <a:buNone/>
              <a:defRPr b="1">
                <a:latin typeface="Roboto Condensed"/>
                <a:ea typeface="Roboto Condensed"/>
                <a:cs typeface="Roboto Condensed"/>
                <a:sym typeface="Roboto Condensed"/>
              </a:defRPr>
            </a:lvl7pPr>
            <a:lvl8pPr lvl="7" algn="ctr">
              <a:lnSpc>
                <a:spcPct val="100000"/>
              </a:lnSpc>
              <a:spcBef>
                <a:spcPts val="0"/>
              </a:spcBef>
              <a:spcAft>
                <a:spcPts val="0"/>
              </a:spcAft>
              <a:buSzPts val="3300"/>
              <a:buFont typeface="Roboto Condensed"/>
              <a:buNone/>
              <a:defRPr b="1">
                <a:latin typeface="Roboto Condensed"/>
                <a:ea typeface="Roboto Condensed"/>
                <a:cs typeface="Roboto Condensed"/>
                <a:sym typeface="Roboto Condensed"/>
              </a:defRPr>
            </a:lvl8pPr>
            <a:lvl9pPr lvl="8" algn="ctr">
              <a:lnSpc>
                <a:spcPct val="100000"/>
              </a:lnSpc>
              <a:spcBef>
                <a:spcPts val="0"/>
              </a:spcBef>
              <a:spcAft>
                <a:spcPts val="0"/>
              </a:spcAft>
              <a:buSzPts val="3300"/>
              <a:buFont typeface="Roboto Condensed"/>
              <a:buNone/>
              <a:defRPr b="1">
                <a:latin typeface="Roboto Condensed"/>
                <a:ea typeface="Roboto Condensed"/>
                <a:cs typeface="Roboto Condensed"/>
                <a:sym typeface="Roboto Condensed"/>
              </a:defRPr>
            </a:lvl9pPr>
          </a:lstStyle>
          <a:p/>
        </p:txBody>
      </p:sp>
      <p:sp>
        <p:nvSpPr>
          <p:cNvPr id="111" name="Google Shape;111;p10"/>
          <p:cNvSpPr/>
          <p:nvPr/>
        </p:nvSpPr>
        <p:spPr>
          <a:xfrm rot="-1479170">
            <a:off x="-183354" y="-1203937"/>
            <a:ext cx="1914181" cy="1909319"/>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0"/>
          <p:cNvSpPr/>
          <p:nvPr/>
        </p:nvSpPr>
        <p:spPr>
          <a:xfrm rot="4809659">
            <a:off x="-1441825" y="-265544"/>
            <a:ext cx="2227626" cy="172713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75" y="540275"/>
            <a:ext cx="7717800" cy="477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300"/>
              <a:buFont typeface="Roboto Condensed"/>
              <a:buNone/>
              <a:defRPr b="1" i="0" sz="3300" u="none" cap="none" strike="noStrike">
                <a:solidFill>
                  <a:schemeClr val="dk1"/>
                </a:solidFill>
                <a:latin typeface="Roboto Condensed"/>
                <a:ea typeface="Roboto Condensed"/>
                <a:cs typeface="Roboto Condensed"/>
                <a:sym typeface="Roboto Condensed"/>
              </a:defRPr>
            </a:lvl1pPr>
            <a:lvl2pPr lvl="1" marR="0" rtl="0" algn="l">
              <a:lnSpc>
                <a:spcPct val="100000"/>
              </a:lnSpc>
              <a:spcBef>
                <a:spcPts val="0"/>
              </a:spcBef>
              <a:spcAft>
                <a:spcPts val="0"/>
              </a:spcAft>
              <a:buClr>
                <a:schemeClr val="dk1"/>
              </a:buClr>
              <a:buSzPts val="3300"/>
              <a:buFont typeface="Impact"/>
              <a:buNone/>
              <a:defRPr b="0" i="0" sz="3300" u="none" cap="none" strike="noStrike">
                <a:solidFill>
                  <a:schemeClr val="dk1"/>
                </a:solidFill>
                <a:latin typeface="Impact"/>
                <a:ea typeface="Impact"/>
                <a:cs typeface="Impact"/>
                <a:sym typeface="Impact"/>
              </a:defRPr>
            </a:lvl2pPr>
            <a:lvl3pPr lvl="2" marR="0" rtl="0" algn="l">
              <a:lnSpc>
                <a:spcPct val="100000"/>
              </a:lnSpc>
              <a:spcBef>
                <a:spcPts val="0"/>
              </a:spcBef>
              <a:spcAft>
                <a:spcPts val="0"/>
              </a:spcAft>
              <a:buClr>
                <a:schemeClr val="dk1"/>
              </a:buClr>
              <a:buSzPts val="3300"/>
              <a:buFont typeface="Impact"/>
              <a:buNone/>
              <a:defRPr b="0" i="0" sz="3300" u="none" cap="none" strike="noStrike">
                <a:solidFill>
                  <a:schemeClr val="dk1"/>
                </a:solidFill>
                <a:latin typeface="Impact"/>
                <a:ea typeface="Impact"/>
                <a:cs typeface="Impact"/>
                <a:sym typeface="Impact"/>
              </a:defRPr>
            </a:lvl3pPr>
            <a:lvl4pPr lvl="3" marR="0" rtl="0" algn="l">
              <a:lnSpc>
                <a:spcPct val="100000"/>
              </a:lnSpc>
              <a:spcBef>
                <a:spcPts val="0"/>
              </a:spcBef>
              <a:spcAft>
                <a:spcPts val="0"/>
              </a:spcAft>
              <a:buClr>
                <a:schemeClr val="dk1"/>
              </a:buClr>
              <a:buSzPts val="3300"/>
              <a:buFont typeface="Impact"/>
              <a:buNone/>
              <a:defRPr b="0" i="0" sz="3300" u="none" cap="none" strike="noStrike">
                <a:solidFill>
                  <a:schemeClr val="dk1"/>
                </a:solidFill>
                <a:latin typeface="Impact"/>
                <a:ea typeface="Impact"/>
                <a:cs typeface="Impact"/>
                <a:sym typeface="Impact"/>
              </a:defRPr>
            </a:lvl4pPr>
            <a:lvl5pPr lvl="4" marR="0" rtl="0" algn="l">
              <a:lnSpc>
                <a:spcPct val="100000"/>
              </a:lnSpc>
              <a:spcBef>
                <a:spcPts val="0"/>
              </a:spcBef>
              <a:spcAft>
                <a:spcPts val="0"/>
              </a:spcAft>
              <a:buClr>
                <a:schemeClr val="dk1"/>
              </a:buClr>
              <a:buSzPts val="3300"/>
              <a:buFont typeface="Impact"/>
              <a:buNone/>
              <a:defRPr b="0" i="0" sz="3300" u="none" cap="none" strike="noStrike">
                <a:solidFill>
                  <a:schemeClr val="dk1"/>
                </a:solidFill>
                <a:latin typeface="Impact"/>
                <a:ea typeface="Impact"/>
                <a:cs typeface="Impact"/>
                <a:sym typeface="Impact"/>
              </a:defRPr>
            </a:lvl5pPr>
            <a:lvl6pPr lvl="5" marR="0" rtl="0" algn="l">
              <a:lnSpc>
                <a:spcPct val="100000"/>
              </a:lnSpc>
              <a:spcBef>
                <a:spcPts val="0"/>
              </a:spcBef>
              <a:spcAft>
                <a:spcPts val="0"/>
              </a:spcAft>
              <a:buClr>
                <a:schemeClr val="dk1"/>
              </a:buClr>
              <a:buSzPts val="3300"/>
              <a:buFont typeface="Impact"/>
              <a:buNone/>
              <a:defRPr b="0" i="0" sz="3300" u="none" cap="none" strike="noStrike">
                <a:solidFill>
                  <a:schemeClr val="dk1"/>
                </a:solidFill>
                <a:latin typeface="Impact"/>
                <a:ea typeface="Impact"/>
                <a:cs typeface="Impact"/>
                <a:sym typeface="Impact"/>
              </a:defRPr>
            </a:lvl6pPr>
            <a:lvl7pPr lvl="6" marR="0" rtl="0" algn="l">
              <a:lnSpc>
                <a:spcPct val="100000"/>
              </a:lnSpc>
              <a:spcBef>
                <a:spcPts val="0"/>
              </a:spcBef>
              <a:spcAft>
                <a:spcPts val="0"/>
              </a:spcAft>
              <a:buClr>
                <a:schemeClr val="dk1"/>
              </a:buClr>
              <a:buSzPts val="3300"/>
              <a:buFont typeface="Impact"/>
              <a:buNone/>
              <a:defRPr b="0" i="0" sz="3300" u="none" cap="none" strike="noStrike">
                <a:solidFill>
                  <a:schemeClr val="dk1"/>
                </a:solidFill>
                <a:latin typeface="Impact"/>
                <a:ea typeface="Impact"/>
                <a:cs typeface="Impact"/>
                <a:sym typeface="Impact"/>
              </a:defRPr>
            </a:lvl7pPr>
            <a:lvl8pPr lvl="7" marR="0" rtl="0" algn="l">
              <a:lnSpc>
                <a:spcPct val="100000"/>
              </a:lnSpc>
              <a:spcBef>
                <a:spcPts val="0"/>
              </a:spcBef>
              <a:spcAft>
                <a:spcPts val="0"/>
              </a:spcAft>
              <a:buClr>
                <a:schemeClr val="dk1"/>
              </a:buClr>
              <a:buSzPts val="3300"/>
              <a:buFont typeface="Impact"/>
              <a:buNone/>
              <a:defRPr b="0" i="0" sz="3300" u="none" cap="none" strike="noStrike">
                <a:solidFill>
                  <a:schemeClr val="dk1"/>
                </a:solidFill>
                <a:latin typeface="Impact"/>
                <a:ea typeface="Impact"/>
                <a:cs typeface="Impact"/>
                <a:sym typeface="Impact"/>
              </a:defRPr>
            </a:lvl8pPr>
            <a:lvl9pPr lvl="8" marR="0" rtl="0" algn="l">
              <a:lnSpc>
                <a:spcPct val="100000"/>
              </a:lnSpc>
              <a:spcBef>
                <a:spcPts val="0"/>
              </a:spcBef>
              <a:spcAft>
                <a:spcPts val="0"/>
              </a:spcAft>
              <a:buClr>
                <a:schemeClr val="dk1"/>
              </a:buClr>
              <a:buSzPts val="3300"/>
              <a:buFont typeface="Impact"/>
              <a:buNone/>
              <a:defRPr b="0" i="0" sz="3300" u="none" cap="none" strike="noStrike">
                <a:solidFill>
                  <a:schemeClr val="dk1"/>
                </a:solidFill>
                <a:latin typeface="Impact"/>
                <a:ea typeface="Impact"/>
                <a:cs typeface="Impact"/>
                <a:sym typeface="Impact"/>
              </a:defRPr>
            </a:lvl9pPr>
          </a:lstStyle>
          <a:p/>
        </p:txBody>
      </p:sp>
      <p:sp>
        <p:nvSpPr>
          <p:cNvPr id="7" name="Google Shape;7;p1"/>
          <p:cNvSpPr txBox="1"/>
          <p:nvPr>
            <p:ph idx="1" type="body"/>
          </p:nvPr>
        </p:nvSpPr>
        <p:spPr>
          <a:xfrm>
            <a:off x="713175" y="1152475"/>
            <a:ext cx="7717800" cy="34509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chemeClr val="dk2"/>
              </a:buClr>
              <a:buSzPts val="1400"/>
              <a:buFont typeface="Work Sans"/>
              <a:buChar char="●"/>
              <a:defRPr b="0" i="0" sz="1400" u="none" cap="none" strike="noStrike">
                <a:solidFill>
                  <a:schemeClr val="dk2"/>
                </a:solidFill>
                <a:latin typeface="Work Sans"/>
                <a:ea typeface="Work Sans"/>
                <a:cs typeface="Work Sans"/>
                <a:sym typeface="Work Sans"/>
              </a:defRPr>
            </a:lvl1pPr>
            <a:lvl2pPr indent="-317500" lvl="1" marL="914400" marR="0" rtl="0" algn="l">
              <a:lnSpc>
                <a:spcPct val="100000"/>
              </a:lnSpc>
              <a:spcBef>
                <a:spcPts val="0"/>
              </a:spcBef>
              <a:spcAft>
                <a:spcPts val="0"/>
              </a:spcAft>
              <a:buClr>
                <a:schemeClr val="dk2"/>
              </a:buClr>
              <a:buSzPts val="1400"/>
              <a:buFont typeface="Work Sans"/>
              <a:buChar char="○"/>
              <a:defRPr b="0" i="0" sz="1400" u="none" cap="none" strike="noStrike">
                <a:solidFill>
                  <a:schemeClr val="dk2"/>
                </a:solidFill>
                <a:latin typeface="Work Sans"/>
                <a:ea typeface="Work Sans"/>
                <a:cs typeface="Work Sans"/>
                <a:sym typeface="Work Sans"/>
              </a:defRPr>
            </a:lvl2pPr>
            <a:lvl3pPr indent="-317500" lvl="2" marL="1371600" marR="0" rtl="0" algn="l">
              <a:lnSpc>
                <a:spcPct val="100000"/>
              </a:lnSpc>
              <a:spcBef>
                <a:spcPts val="0"/>
              </a:spcBef>
              <a:spcAft>
                <a:spcPts val="0"/>
              </a:spcAft>
              <a:buClr>
                <a:schemeClr val="dk2"/>
              </a:buClr>
              <a:buSzPts val="1400"/>
              <a:buFont typeface="Work Sans"/>
              <a:buChar char="■"/>
              <a:defRPr b="0" i="0" sz="1400" u="none" cap="none" strike="noStrike">
                <a:solidFill>
                  <a:schemeClr val="dk2"/>
                </a:solidFill>
                <a:latin typeface="Work Sans"/>
                <a:ea typeface="Work Sans"/>
                <a:cs typeface="Work Sans"/>
                <a:sym typeface="Work Sans"/>
              </a:defRPr>
            </a:lvl3pPr>
            <a:lvl4pPr indent="-317500" lvl="3" marL="1828800" marR="0" rtl="0" algn="l">
              <a:lnSpc>
                <a:spcPct val="100000"/>
              </a:lnSpc>
              <a:spcBef>
                <a:spcPts val="0"/>
              </a:spcBef>
              <a:spcAft>
                <a:spcPts val="0"/>
              </a:spcAft>
              <a:buClr>
                <a:schemeClr val="dk2"/>
              </a:buClr>
              <a:buSzPts val="1400"/>
              <a:buFont typeface="Work Sans"/>
              <a:buChar char="●"/>
              <a:defRPr b="0" i="0" sz="1400" u="none" cap="none" strike="noStrike">
                <a:solidFill>
                  <a:schemeClr val="dk2"/>
                </a:solidFill>
                <a:latin typeface="Work Sans"/>
                <a:ea typeface="Work Sans"/>
                <a:cs typeface="Work Sans"/>
                <a:sym typeface="Work Sans"/>
              </a:defRPr>
            </a:lvl4pPr>
            <a:lvl5pPr indent="-317500" lvl="4" marL="2286000" marR="0" rtl="0" algn="l">
              <a:lnSpc>
                <a:spcPct val="100000"/>
              </a:lnSpc>
              <a:spcBef>
                <a:spcPts val="0"/>
              </a:spcBef>
              <a:spcAft>
                <a:spcPts val="0"/>
              </a:spcAft>
              <a:buClr>
                <a:schemeClr val="dk2"/>
              </a:buClr>
              <a:buSzPts val="1400"/>
              <a:buFont typeface="Work Sans"/>
              <a:buChar char="○"/>
              <a:defRPr b="0" i="0" sz="1400" u="none" cap="none" strike="noStrike">
                <a:solidFill>
                  <a:schemeClr val="dk2"/>
                </a:solidFill>
                <a:latin typeface="Work Sans"/>
                <a:ea typeface="Work Sans"/>
                <a:cs typeface="Work Sans"/>
                <a:sym typeface="Work Sans"/>
              </a:defRPr>
            </a:lvl5pPr>
            <a:lvl6pPr indent="-317500" lvl="5" marL="2743200" marR="0" rtl="0" algn="l">
              <a:lnSpc>
                <a:spcPct val="100000"/>
              </a:lnSpc>
              <a:spcBef>
                <a:spcPts val="0"/>
              </a:spcBef>
              <a:spcAft>
                <a:spcPts val="0"/>
              </a:spcAft>
              <a:buClr>
                <a:schemeClr val="dk2"/>
              </a:buClr>
              <a:buSzPts val="1400"/>
              <a:buFont typeface="Work Sans"/>
              <a:buChar char="■"/>
              <a:defRPr b="0" i="0" sz="1400" u="none" cap="none" strike="noStrike">
                <a:solidFill>
                  <a:schemeClr val="dk2"/>
                </a:solidFill>
                <a:latin typeface="Work Sans"/>
                <a:ea typeface="Work Sans"/>
                <a:cs typeface="Work Sans"/>
                <a:sym typeface="Work Sans"/>
              </a:defRPr>
            </a:lvl6pPr>
            <a:lvl7pPr indent="-317500" lvl="6" marL="3200400" marR="0" rtl="0" algn="l">
              <a:lnSpc>
                <a:spcPct val="100000"/>
              </a:lnSpc>
              <a:spcBef>
                <a:spcPts val="0"/>
              </a:spcBef>
              <a:spcAft>
                <a:spcPts val="0"/>
              </a:spcAft>
              <a:buClr>
                <a:schemeClr val="dk2"/>
              </a:buClr>
              <a:buSzPts val="1400"/>
              <a:buFont typeface="Work Sans"/>
              <a:buChar char="●"/>
              <a:defRPr b="0" i="0" sz="1400" u="none" cap="none" strike="noStrike">
                <a:solidFill>
                  <a:schemeClr val="dk2"/>
                </a:solidFill>
                <a:latin typeface="Work Sans"/>
                <a:ea typeface="Work Sans"/>
                <a:cs typeface="Work Sans"/>
                <a:sym typeface="Work Sans"/>
              </a:defRPr>
            </a:lvl7pPr>
            <a:lvl8pPr indent="-317500" lvl="7" marL="3657600" marR="0" rtl="0" algn="l">
              <a:lnSpc>
                <a:spcPct val="100000"/>
              </a:lnSpc>
              <a:spcBef>
                <a:spcPts val="0"/>
              </a:spcBef>
              <a:spcAft>
                <a:spcPts val="0"/>
              </a:spcAft>
              <a:buClr>
                <a:schemeClr val="dk2"/>
              </a:buClr>
              <a:buSzPts val="1400"/>
              <a:buFont typeface="Work Sans"/>
              <a:buChar char="○"/>
              <a:defRPr b="0" i="0" sz="1400" u="none" cap="none" strike="noStrike">
                <a:solidFill>
                  <a:schemeClr val="dk2"/>
                </a:solidFill>
                <a:latin typeface="Work Sans"/>
                <a:ea typeface="Work Sans"/>
                <a:cs typeface="Work Sans"/>
                <a:sym typeface="Work Sans"/>
              </a:defRPr>
            </a:lvl8pPr>
            <a:lvl9pPr indent="-317500" lvl="8" marL="4114800" marR="0" rtl="0" algn="l">
              <a:lnSpc>
                <a:spcPct val="100000"/>
              </a:lnSpc>
              <a:spcBef>
                <a:spcPts val="0"/>
              </a:spcBef>
              <a:spcAft>
                <a:spcPts val="0"/>
              </a:spcAft>
              <a:buClr>
                <a:schemeClr val="dk2"/>
              </a:buClr>
              <a:buSzPts val="1400"/>
              <a:buFont typeface="Work Sans"/>
              <a:buChar char="■"/>
              <a:defRPr b="0" i="0" sz="1400" u="none" cap="none" strike="noStrike">
                <a:solidFill>
                  <a:schemeClr val="dk2"/>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s://ieeexplore.ieee.org/document/901059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6.xml"/><Relationship Id="rId3" Type="http://schemas.openxmlformats.org/officeDocument/2006/relationships/hyperlink" Target="https://www.linkedin.com/posts/mohamed-illiyas_supply-chain-shipment-pricing-forecasting-activity-6880766053572599808-zu0R/" TargetMode="External"/><Relationship Id="rId4" Type="http://schemas.openxmlformats.org/officeDocument/2006/relationships/hyperlink" Target="https://journalofbigdata.springeropen.com/articles/10.1186/s40537-020-00329-2" TargetMode="External"/><Relationship Id="rId5" Type="http://schemas.openxmlformats.org/officeDocument/2006/relationships/hyperlink" Target="https://aws.amazon.com/blogs/apn/optimizing-supply-chains-through-intelligent-revenue-and-supply-chain-iras-management/" TargetMode="External"/><Relationship Id="rId6" Type="http://schemas.openxmlformats.org/officeDocument/2006/relationships/hyperlink" Target="https://ieeexplore.ieee.org/document/9010591" TargetMode="External"/><Relationship Id="rId7" Type="http://schemas.openxmlformats.org/officeDocument/2006/relationships/hyperlink" Target="https://www.sciencedirect.com/science/article/abs/pii/S0377221706012057"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txBox="1"/>
          <p:nvPr>
            <p:ph type="ctrTitle"/>
          </p:nvPr>
        </p:nvSpPr>
        <p:spPr>
          <a:xfrm>
            <a:off x="4384200" y="1275125"/>
            <a:ext cx="4230300" cy="22323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200"/>
              <a:buNone/>
            </a:pPr>
            <a:r>
              <a:rPr b="1" lang="en-US" sz="6000">
                <a:latin typeface="Roboto Condensed"/>
                <a:ea typeface="Roboto Condensed"/>
                <a:cs typeface="Roboto Condensed"/>
                <a:sym typeface="Roboto Condensed"/>
              </a:rPr>
              <a:t>Shipement Price</a:t>
            </a:r>
            <a:r>
              <a:rPr b="1" lang="en-US" sz="6000">
                <a:solidFill>
                  <a:schemeClr val="accent1"/>
                </a:solidFill>
                <a:latin typeface="Roboto Condensed"/>
                <a:ea typeface="Roboto Condensed"/>
                <a:cs typeface="Roboto Condensed"/>
                <a:sym typeface="Roboto Condensed"/>
              </a:rPr>
              <a:t> </a:t>
            </a:r>
            <a:r>
              <a:rPr lang="en-US" sz="6000">
                <a:solidFill>
                  <a:srgbClr val="DCCD19"/>
                </a:solidFill>
              </a:rPr>
              <a:t>Prediction</a:t>
            </a:r>
            <a:endParaRPr b="1" sz="6000">
              <a:solidFill>
                <a:srgbClr val="DCCD19"/>
              </a:solidFill>
              <a:latin typeface="Roboto Condensed"/>
              <a:ea typeface="Roboto Condensed"/>
              <a:cs typeface="Roboto Condensed"/>
              <a:sym typeface="Roboto Condensed"/>
            </a:endParaRPr>
          </a:p>
        </p:txBody>
      </p:sp>
      <p:sp>
        <p:nvSpPr>
          <p:cNvPr id="241" name="Google Shape;241;p23"/>
          <p:cNvSpPr/>
          <p:nvPr/>
        </p:nvSpPr>
        <p:spPr>
          <a:xfrm flipH="1">
            <a:off x="392900" y="3745308"/>
            <a:ext cx="3618576" cy="412845"/>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2" name="Google Shape;242;p23"/>
          <p:cNvGrpSpPr/>
          <p:nvPr/>
        </p:nvGrpSpPr>
        <p:grpSpPr>
          <a:xfrm>
            <a:off x="498883" y="777381"/>
            <a:ext cx="3468105" cy="3248772"/>
            <a:chOff x="498883" y="981663"/>
            <a:chExt cx="3468105" cy="3248772"/>
          </a:xfrm>
        </p:grpSpPr>
        <p:sp>
          <p:nvSpPr>
            <p:cNvPr id="243" name="Google Shape;243;p23"/>
            <p:cNvSpPr/>
            <p:nvPr/>
          </p:nvSpPr>
          <p:spPr>
            <a:xfrm flipH="1">
              <a:off x="1580168" y="1805527"/>
              <a:ext cx="1487891" cy="88245"/>
            </a:xfrm>
            <a:custGeom>
              <a:rect b="b" l="l" r="r" t="t"/>
              <a:pathLst>
                <a:path extrusionOk="0" h="482" w="8127">
                  <a:moveTo>
                    <a:pt x="0" y="1"/>
                  </a:moveTo>
                  <a:lnTo>
                    <a:pt x="0" y="481"/>
                  </a:lnTo>
                  <a:lnTo>
                    <a:pt x="8127" y="481"/>
                  </a:lnTo>
                  <a:lnTo>
                    <a:pt x="8127"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3"/>
            <p:cNvSpPr/>
            <p:nvPr/>
          </p:nvSpPr>
          <p:spPr>
            <a:xfrm flipH="1">
              <a:off x="1580168" y="3508364"/>
              <a:ext cx="1487891" cy="88061"/>
            </a:xfrm>
            <a:custGeom>
              <a:rect b="b" l="l" r="r" t="t"/>
              <a:pathLst>
                <a:path extrusionOk="0" h="481" w="8127">
                  <a:moveTo>
                    <a:pt x="0" y="0"/>
                  </a:moveTo>
                  <a:lnTo>
                    <a:pt x="0" y="481"/>
                  </a:lnTo>
                  <a:lnTo>
                    <a:pt x="8127" y="481"/>
                  </a:lnTo>
                  <a:lnTo>
                    <a:pt x="8127"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3"/>
            <p:cNvSpPr/>
            <p:nvPr/>
          </p:nvSpPr>
          <p:spPr>
            <a:xfrm flipH="1">
              <a:off x="2144051" y="2077586"/>
              <a:ext cx="461545" cy="295308"/>
            </a:xfrm>
            <a:custGeom>
              <a:rect b="b" l="l" r="r" t="t"/>
              <a:pathLst>
                <a:path extrusionOk="0" h="1613" w="2521">
                  <a:moveTo>
                    <a:pt x="0" y="0"/>
                  </a:moveTo>
                  <a:lnTo>
                    <a:pt x="0" y="1613"/>
                  </a:lnTo>
                  <a:lnTo>
                    <a:pt x="2521" y="1613"/>
                  </a:lnTo>
                  <a:lnTo>
                    <a:pt x="252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3"/>
            <p:cNvSpPr/>
            <p:nvPr/>
          </p:nvSpPr>
          <p:spPr>
            <a:xfrm flipH="1">
              <a:off x="1906227" y="2077586"/>
              <a:ext cx="238004" cy="295308"/>
            </a:xfrm>
            <a:custGeom>
              <a:rect b="b" l="l" r="r" t="t"/>
              <a:pathLst>
                <a:path extrusionOk="0" h="1613" w="1300">
                  <a:moveTo>
                    <a:pt x="1" y="0"/>
                  </a:moveTo>
                  <a:lnTo>
                    <a:pt x="1" y="1613"/>
                  </a:lnTo>
                  <a:lnTo>
                    <a:pt x="1299" y="1613"/>
                  </a:lnTo>
                  <a:lnTo>
                    <a:pt x="129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flipH="1">
              <a:off x="2335735" y="2077586"/>
              <a:ext cx="87512" cy="110214"/>
            </a:xfrm>
            <a:custGeom>
              <a:rect b="b" l="l" r="r" t="t"/>
              <a:pathLst>
                <a:path extrusionOk="0" h="602" w="478">
                  <a:moveTo>
                    <a:pt x="1" y="0"/>
                  </a:moveTo>
                  <a:lnTo>
                    <a:pt x="1" y="602"/>
                  </a:lnTo>
                  <a:lnTo>
                    <a:pt x="36" y="602"/>
                  </a:lnTo>
                  <a:lnTo>
                    <a:pt x="54" y="540"/>
                  </a:lnTo>
                  <a:lnTo>
                    <a:pt x="75" y="602"/>
                  </a:lnTo>
                  <a:lnTo>
                    <a:pt x="247" y="602"/>
                  </a:lnTo>
                  <a:lnTo>
                    <a:pt x="285" y="507"/>
                  </a:lnTo>
                  <a:lnTo>
                    <a:pt x="330" y="602"/>
                  </a:lnTo>
                  <a:lnTo>
                    <a:pt x="362" y="555"/>
                  </a:lnTo>
                  <a:lnTo>
                    <a:pt x="383" y="602"/>
                  </a:lnTo>
                  <a:lnTo>
                    <a:pt x="478" y="602"/>
                  </a:lnTo>
                  <a:lnTo>
                    <a:pt x="47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3"/>
            <p:cNvSpPr/>
            <p:nvPr/>
          </p:nvSpPr>
          <p:spPr>
            <a:xfrm flipH="1">
              <a:off x="1922521" y="2094978"/>
              <a:ext cx="205416" cy="260706"/>
            </a:xfrm>
            <a:custGeom>
              <a:rect b="b" l="l" r="r" t="t"/>
              <a:pathLst>
                <a:path extrusionOk="0" h="1424" w="1122">
                  <a:moveTo>
                    <a:pt x="0" y="0"/>
                  </a:moveTo>
                  <a:lnTo>
                    <a:pt x="0" y="0"/>
                  </a:lnTo>
                  <a:cubicBezTo>
                    <a:pt x="92" y="122"/>
                    <a:pt x="184" y="240"/>
                    <a:pt x="273" y="359"/>
                  </a:cubicBezTo>
                  <a:lnTo>
                    <a:pt x="550" y="712"/>
                  </a:lnTo>
                  <a:lnTo>
                    <a:pt x="550" y="712"/>
                  </a:lnTo>
                  <a:lnTo>
                    <a:pt x="273" y="1064"/>
                  </a:lnTo>
                  <a:cubicBezTo>
                    <a:pt x="181" y="1186"/>
                    <a:pt x="92" y="1305"/>
                    <a:pt x="0" y="1423"/>
                  </a:cubicBezTo>
                  <a:cubicBezTo>
                    <a:pt x="95" y="1307"/>
                    <a:pt x="190" y="1189"/>
                    <a:pt x="285" y="1070"/>
                  </a:cubicBezTo>
                  <a:lnTo>
                    <a:pt x="559" y="724"/>
                  </a:lnTo>
                  <a:lnTo>
                    <a:pt x="559" y="724"/>
                  </a:lnTo>
                  <a:lnTo>
                    <a:pt x="837" y="1070"/>
                  </a:lnTo>
                  <a:cubicBezTo>
                    <a:pt x="928" y="1189"/>
                    <a:pt x="1026" y="1305"/>
                    <a:pt x="1121" y="1423"/>
                  </a:cubicBezTo>
                  <a:cubicBezTo>
                    <a:pt x="1032" y="1305"/>
                    <a:pt x="940" y="1183"/>
                    <a:pt x="845" y="1064"/>
                  </a:cubicBezTo>
                  <a:lnTo>
                    <a:pt x="569" y="712"/>
                  </a:lnTo>
                  <a:lnTo>
                    <a:pt x="569" y="712"/>
                  </a:lnTo>
                  <a:lnTo>
                    <a:pt x="845" y="359"/>
                  </a:lnTo>
                  <a:cubicBezTo>
                    <a:pt x="937" y="240"/>
                    <a:pt x="1029" y="122"/>
                    <a:pt x="1121" y="0"/>
                  </a:cubicBezTo>
                  <a:lnTo>
                    <a:pt x="1121" y="0"/>
                  </a:lnTo>
                  <a:cubicBezTo>
                    <a:pt x="1026" y="119"/>
                    <a:pt x="928" y="234"/>
                    <a:pt x="837" y="353"/>
                  </a:cubicBezTo>
                  <a:lnTo>
                    <a:pt x="559" y="699"/>
                  </a:lnTo>
                  <a:lnTo>
                    <a:pt x="559" y="699"/>
                  </a:lnTo>
                  <a:lnTo>
                    <a:pt x="285" y="353"/>
                  </a:lnTo>
                  <a:cubicBezTo>
                    <a:pt x="193" y="234"/>
                    <a:pt x="95" y="11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3"/>
            <p:cNvSpPr/>
            <p:nvPr/>
          </p:nvSpPr>
          <p:spPr>
            <a:xfrm flipH="1">
              <a:off x="500533" y="3569513"/>
              <a:ext cx="771316" cy="542832"/>
            </a:xfrm>
            <a:custGeom>
              <a:rect b="b" l="l" r="r" t="t"/>
              <a:pathLst>
                <a:path extrusionOk="0" h="2965" w="4213">
                  <a:moveTo>
                    <a:pt x="2826" y="1"/>
                  </a:moveTo>
                  <a:cubicBezTo>
                    <a:pt x="2736" y="1"/>
                    <a:pt x="2363" y="149"/>
                    <a:pt x="1927" y="336"/>
                  </a:cubicBezTo>
                  <a:lnTo>
                    <a:pt x="1912" y="342"/>
                  </a:lnTo>
                  <a:cubicBezTo>
                    <a:pt x="1812" y="384"/>
                    <a:pt x="0" y="873"/>
                    <a:pt x="0" y="873"/>
                  </a:cubicBezTo>
                  <a:lnTo>
                    <a:pt x="801" y="2619"/>
                  </a:lnTo>
                  <a:lnTo>
                    <a:pt x="2689" y="2074"/>
                  </a:lnTo>
                  <a:lnTo>
                    <a:pt x="2719" y="2059"/>
                  </a:lnTo>
                  <a:cubicBezTo>
                    <a:pt x="2719" y="2059"/>
                    <a:pt x="3647" y="2868"/>
                    <a:pt x="3780" y="2934"/>
                  </a:cubicBezTo>
                  <a:cubicBezTo>
                    <a:pt x="3822" y="2955"/>
                    <a:pt x="3883" y="2965"/>
                    <a:pt x="3946" y="2965"/>
                  </a:cubicBezTo>
                  <a:cubicBezTo>
                    <a:pt x="4075" y="2965"/>
                    <a:pt x="4212" y="2922"/>
                    <a:pt x="4204" y="2848"/>
                  </a:cubicBezTo>
                  <a:cubicBezTo>
                    <a:pt x="4192" y="2741"/>
                    <a:pt x="2953" y="76"/>
                    <a:pt x="2843" y="4"/>
                  </a:cubicBezTo>
                  <a:cubicBezTo>
                    <a:pt x="2840" y="2"/>
                    <a:pt x="2834" y="1"/>
                    <a:pt x="2826" y="1"/>
                  </a:cubicBezTo>
                  <a:close/>
                </a:path>
              </a:pathLst>
            </a:custGeom>
            <a:solidFill>
              <a:srgbClr val="D18D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 name="Google Shape;250;p23"/>
            <p:cNvGrpSpPr/>
            <p:nvPr/>
          </p:nvGrpSpPr>
          <p:grpSpPr>
            <a:xfrm flipH="1">
              <a:off x="1336295" y="981663"/>
              <a:ext cx="1831726" cy="2614749"/>
              <a:chOff x="5655705" y="881363"/>
              <a:chExt cx="1831726" cy="2614749"/>
            </a:xfrm>
          </p:grpSpPr>
          <p:sp>
            <p:nvSpPr>
              <p:cNvPr id="251" name="Google Shape;251;p23"/>
              <p:cNvSpPr/>
              <p:nvPr/>
            </p:nvSpPr>
            <p:spPr>
              <a:xfrm>
                <a:off x="5655705" y="881363"/>
                <a:ext cx="244046" cy="2614749"/>
              </a:xfrm>
              <a:custGeom>
                <a:rect b="b" l="l" r="r" t="t"/>
                <a:pathLst>
                  <a:path extrusionOk="0" h="14282" w="1333">
                    <a:moveTo>
                      <a:pt x="1" y="0"/>
                    </a:moveTo>
                    <a:lnTo>
                      <a:pt x="1" y="14282"/>
                    </a:lnTo>
                    <a:lnTo>
                      <a:pt x="1332" y="14282"/>
                    </a:lnTo>
                    <a:lnTo>
                      <a:pt x="133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3"/>
              <p:cNvSpPr/>
              <p:nvPr/>
            </p:nvSpPr>
            <p:spPr>
              <a:xfrm>
                <a:off x="7243385" y="881363"/>
                <a:ext cx="244046" cy="2614749"/>
              </a:xfrm>
              <a:custGeom>
                <a:rect b="b" l="l" r="r" t="t"/>
                <a:pathLst>
                  <a:path extrusionOk="0" h="14282" w="1333">
                    <a:moveTo>
                      <a:pt x="1" y="0"/>
                    </a:moveTo>
                    <a:lnTo>
                      <a:pt x="1" y="14282"/>
                    </a:lnTo>
                    <a:lnTo>
                      <a:pt x="1332" y="14282"/>
                    </a:lnTo>
                    <a:lnTo>
                      <a:pt x="133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3"/>
              <p:cNvSpPr/>
              <p:nvPr/>
            </p:nvSpPr>
            <p:spPr>
              <a:xfrm>
                <a:off x="5755667" y="1137493"/>
                <a:ext cx="1487891" cy="88061"/>
              </a:xfrm>
              <a:custGeom>
                <a:rect b="b" l="l" r="r" t="t"/>
                <a:pathLst>
                  <a:path extrusionOk="0" h="481" w="8127">
                    <a:moveTo>
                      <a:pt x="0" y="1"/>
                    </a:moveTo>
                    <a:lnTo>
                      <a:pt x="0" y="481"/>
                    </a:lnTo>
                    <a:lnTo>
                      <a:pt x="8127" y="481"/>
                    </a:lnTo>
                    <a:lnTo>
                      <a:pt x="81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3"/>
              <p:cNvSpPr/>
              <p:nvPr/>
            </p:nvSpPr>
            <p:spPr>
              <a:xfrm>
                <a:off x="5755667" y="2272596"/>
                <a:ext cx="1487891" cy="88061"/>
              </a:xfrm>
              <a:custGeom>
                <a:rect b="b" l="l" r="r" t="t"/>
                <a:pathLst>
                  <a:path extrusionOk="0" h="481" w="8127">
                    <a:moveTo>
                      <a:pt x="0" y="0"/>
                    </a:moveTo>
                    <a:lnTo>
                      <a:pt x="0" y="480"/>
                    </a:lnTo>
                    <a:lnTo>
                      <a:pt x="8127" y="480"/>
                    </a:lnTo>
                    <a:lnTo>
                      <a:pt x="81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3"/>
              <p:cNvSpPr/>
              <p:nvPr/>
            </p:nvSpPr>
            <p:spPr>
              <a:xfrm>
                <a:off x="5755667" y="2840330"/>
                <a:ext cx="1487891" cy="88061"/>
              </a:xfrm>
              <a:custGeom>
                <a:rect b="b" l="l" r="r" t="t"/>
                <a:pathLst>
                  <a:path extrusionOk="0" h="481" w="8127">
                    <a:moveTo>
                      <a:pt x="0" y="0"/>
                    </a:moveTo>
                    <a:lnTo>
                      <a:pt x="0" y="480"/>
                    </a:lnTo>
                    <a:lnTo>
                      <a:pt x="8127" y="480"/>
                    </a:lnTo>
                    <a:lnTo>
                      <a:pt x="81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6" name="Google Shape;256;p23"/>
            <p:cNvSpPr/>
            <p:nvPr/>
          </p:nvSpPr>
          <p:spPr>
            <a:xfrm flipH="1">
              <a:off x="501263" y="3569696"/>
              <a:ext cx="484613" cy="542649"/>
            </a:xfrm>
            <a:custGeom>
              <a:rect b="b" l="l" r="r" t="t"/>
              <a:pathLst>
                <a:path extrusionOk="0" h="2964" w="2647">
                  <a:moveTo>
                    <a:pt x="1263" y="0"/>
                  </a:moveTo>
                  <a:cubicBezTo>
                    <a:pt x="1174" y="0"/>
                    <a:pt x="801" y="149"/>
                    <a:pt x="359" y="338"/>
                  </a:cubicBezTo>
                  <a:lnTo>
                    <a:pt x="347" y="344"/>
                  </a:lnTo>
                  <a:cubicBezTo>
                    <a:pt x="324" y="356"/>
                    <a:pt x="190" y="395"/>
                    <a:pt x="0" y="445"/>
                  </a:cubicBezTo>
                  <a:lnTo>
                    <a:pt x="828" y="2159"/>
                  </a:lnTo>
                  <a:lnTo>
                    <a:pt x="1124" y="2073"/>
                  </a:lnTo>
                  <a:lnTo>
                    <a:pt x="1151" y="2061"/>
                  </a:lnTo>
                  <a:cubicBezTo>
                    <a:pt x="1151" y="2061"/>
                    <a:pt x="2082" y="2867"/>
                    <a:pt x="2212" y="2933"/>
                  </a:cubicBezTo>
                  <a:cubicBezTo>
                    <a:pt x="2255" y="2954"/>
                    <a:pt x="2316" y="2964"/>
                    <a:pt x="2379" y="2964"/>
                  </a:cubicBezTo>
                  <a:cubicBezTo>
                    <a:pt x="2509" y="2964"/>
                    <a:pt x="2646" y="2922"/>
                    <a:pt x="2636" y="2850"/>
                  </a:cubicBezTo>
                  <a:cubicBezTo>
                    <a:pt x="2624" y="2743"/>
                    <a:pt x="1388" y="75"/>
                    <a:pt x="1278" y="3"/>
                  </a:cubicBezTo>
                  <a:cubicBezTo>
                    <a:pt x="1275" y="1"/>
                    <a:pt x="1270" y="0"/>
                    <a:pt x="126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3"/>
            <p:cNvSpPr/>
            <p:nvPr/>
          </p:nvSpPr>
          <p:spPr>
            <a:xfrm flipH="1">
              <a:off x="498883" y="3566218"/>
              <a:ext cx="420718" cy="548874"/>
            </a:xfrm>
            <a:custGeom>
              <a:rect b="b" l="l" r="r" t="t"/>
              <a:pathLst>
                <a:path extrusionOk="0" h="2998" w="2298">
                  <a:moveTo>
                    <a:pt x="908" y="1"/>
                  </a:moveTo>
                  <a:cubicBezTo>
                    <a:pt x="817" y="1"/>
                    <a:pt x="441" y="149"/>
                    <a:pt x="0" y="337"/>
                  </a:cubicBezTo>
                  <a:lnTo>
                    <a:pt x="792" y="2080"/>
                  </a:lnTo>
                  <a:cubicBezTo>
                    <a:pt x="792" y="2080"/>
                    <a:pt x="1729" y="2898"/>
                    <a:pt x="1862" y="2966"/>
                  </a:cubicBezTo>
                  <a:cubicBezTo>
                    <a:pt x="1904" y="2988"/>
                    <a:pt x="1966" y="2998"/>
                    <a:pt x="2028" y="2998"/>
                  </a:cubicBezTo>
                  <a:cubicBezTo>
                    <a:pt x="2159" y="2998"/>
                    <a:pt x="2297" y="2955"/>
                    <a:pt x="2289" y="2880"/>
                  </a:cubicBezTo>
                  <a:cubicBezTo>
                    <a:pt x="2277" y="2774"/>
                    <a:pt x="1038" y="76"/>
                    <a:pt x="925" y="5"/>
                  </a:cubicBezTo>
                  <a:cubicBezTo>
                    <a:pt x="922" y="2"/>
                    <a:pt x="916" y="1"/>
                    <a:pt x="90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3"/>
            <p:cNvSpPr/>
            <p:nvPr/>
          </p:nvSpPr>
          <p:spPr>
            <a:xfrm flipH="1">
              <a:off x="750617" y="3609059"/>
              <a:ext cx="80189" cy="62430"/>
            </a:xfrm>
            <a:custGeom>
              <a:rect b="b" l="l" r="r" t="t"/>
              <a:pathLst>
                <a:path extrusionOk="0" h="341" w="438">
                  <a:moveTo>
                    <a:pt x="228" y="1"/>
                  </a:moveTo>
                  <a:cubicBezTo>
                    <a:pt x="116" y="1"/>
                    <a:pt x="0" y="109"/>
                    <a:pt x="61" y="242"/>
                  </a:cubicBezTo>
                  <a:cubicBezTo>
                    <a:pt x="92" y="312"/>
                    <a:pt x="150" y="341"/>
                    <a:pt x="208" y="341"/>
                  </a:cubicBezTo>
                  <a:cubicBezTo>
                    <a:pt x="321" y="341"/>
                    <a:pt x="437" y="232"/>
                    <a:pt x="375" y="100"/>
                  </a:cubicBezTo>
                  <a:cubicBezTo>
                    <a:pt x="344" y="30"/>
                    <a:pt x="286"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9" name="Google Shape;259;p23"/>
            <p:cNvGrpSpPr/>
            <p:nvPr/>
          </p:nvGrpSpPr>
          <p:grpSpPr>
            <a:xfrm>
              <a:off x="521218" y="3595511"/>
              <a:ext cx="335402" cy="501273"/>
              <a:chOff x="521218" y="3595511"/>
              <a:chExt cx="335402" cy="501273"/>
            </a:xfrm>
          </p:grpSpPr>
          <p:sp>
            <p:nvSpPr>
              <p:cNvPr id="260" name="Google Shape;260;p23"/>
              <p:cNvSpPr/>
              <p:nvPr/>
            </p:nvSpPr>
            <p:spPr>
              <a:xfrm flipH="1">
                <a:off x="521218" y="3595511"/>
                <a:ext cx="229582" cy="501273"/>
              </a:xfrm>
              <a:custGeom>
                <a:rect b="b" l="l" r="r" t="t"/>
                <a:pathLst>
                  <a:path extrusionOk="0" h="2738" w="1254">
                    <a:moveTo>
                      <a:pt x="940" y="2145"/>
                    </a:moveTo>
                    <a:cubicBezTo>
                      <a:pt x="851" y="2187"/>
                      <a:pt x="780" y="2264"/>
                      <a:pt x="747" y="2356"/>
                    </a:cubicBezTo>
                    <a:cubicBezTo>
                      <a:pt x="706" y="2460"/>
                      <a:pt x="712" y="2575"/>
                      <a:pt x="759" y="2676"/>
                    </a:cubicBezTo>
                    <a:lnTo>
                      <a:pt x="762" y="2676"/>
                    </a:lnTo>
                    <a:cubicBezTo>
                      <a:pt x="762" y="2678"/>
                      <a:pt x="763" y="2679"/>
                      <a:pt x="764" y="2679"/>
                    </a:cubicBezTo>
                    <a:cubicBezTo>
                      <a:pt x="766" y="2679"/>
                      <a:pt x="767" y="2678"/>
                      <a:pt x="765" y="2676"/>
                    </a:cubicBezTo>
                    <a:cubicBezTo>
                      <a:pt x="703" y="2480"/>
                      <a:pt x="774" y="2267"/>
                      <a:pt x="943" y="2148"/>
                    </a:cubicBezTo>
                    <a:cubicBezTo>
                      <a:pt x="946" y="2148"/>
                      <a:pt x="943" y="2145"/>
                      <a:pt x="940" y="2145"/>
                    </a:cubicBezTo>
                    <a:close/>
                    <a:moveTo>
                      <a:pt x="1" y="0"/>
                    </a:moveTo>
                    <a:cubicBezTo>
                      <a:pt x="0" y="0"/>
                      <a:pt x="0" y="2"/>
                      <a:pt x="0" y="5"/>
                    </a:cubicBezTo>
                    <a:cubicBezTo>
                      <a:pt x="184" y="461"/>
                      <a:pt x="1023" y="2285"/>
                      <a:pt x="1242" y="2732"/>
                    </a:cubicBezTo>
                    <a:cubicBezTo>
                      <a:pt x="1244" y="2736"/>
                      <a:pt x="1246" y="2738"/>
                      <a:pt x="1248" y="2738"/>
                    </a:cubicBezTo>
                    <a:cubicBezTo>
                      <a:pt x="1251" y="2738"/>
                      <a:pt x="1253" y="2735"/>
                      <a:pt x="1251" y="2729"/>
                    </a:cubicBezTo>
                    <a:cubicBezTo>
                      <a:pt x="1059" y="2273"/>
                      <a:pt x="231" y="441"/>
                      <a:pt x="3" y="5"/>
                    </a:cubicBezTo>
                    <a:cubicBezTo>
                      <a:pt x="2" y="2"/>
                      <a:pt x="1"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3"/>
              <p:cNvSpPr/>
              <p:nvPr/>
            </p:nvSpPr>
            <p:spPr>
              <a:xfrm flipH="1">
                <a:off x="681596" y="3815757"/>
                <a:ext cx="175024" cy="238736"/>
              </a:xfrm>
              <a:custGeom>
                <a:rect b="b" l="l" r="r" t="t"/>
                <a:pathLst>
                  <a:path extrusionOk="0" h="1304" w="956">
                    <a:moveTo>
                      <a:pt x="675" y="382"/>
                    </a:moveTo>
                    <a:cubicBezTo>
                      <a:pt x="673" y="382"/>
                      <a:pt x="671" y="383"/>
                      <a:pt x="670" y="385"/>
                    </a:cubicBezTo>
                    <a:cubicBezTo>
                      <a:pt x="575" y="566"/>
                      <a:pt x="608" y="806"/>
                      <a:pt x="691" y="984"/>
                    </a:cubicBezTo>
                    <a:cubicBezTo>
                      <a:pt x="694" y="990"/>
                      <a:pt x="700" y="993"/>
                      <a:pt x="706" y="993"/>
                    </a:cubicBezTo>
                    <a:cubicBezTo>
                      <a:pt x="712" y="990"/>
                      <a:pt x="718" y="984"/>
                      <a:pt x="715" y="978"/>
                    </a:cubicBezTo>
                    <a:cubicBezTo>
                      <a:pt x="685" y="782"/>
                      <a:pt x="673" y="586"/>
                      <a:pt x="685" y="391"/>
                    </a:cubicBezTo>
                    <a:cubicBezTo>
                      <a:pt x="685" y="387"/>
                      <a:pt x="679" y="382"/>
                      <a:pt x="675" y="382"/>
                    </a:cubicBezTo>
                    <a:close/>
                    <a:moveTo>
                      <a:pt x="793" y="498"/>
                    </a:moveTo>
                    <a:cubicBezTo>
                      <a:pt x="791" y="498"/>
                      <a:pt x="790" y="499"/>
                      <a:pt x="789" y="501"/>
                    </a:cubicBezTo>
                    <a:cubicBezTo>
                      <a:pt x="691" y="681"/>
                      <a:pt x="726" y="919"/>
                      <a:pt x="812" y="1099"/>
                    </a:cubicBezTo>
                    <a:cubicBezTo>
                      <a:pt x="812" y="1105"/>
                      <a:pt x="818" y="1105"/>
                      <a:pt x="824" y="1105"/>
                    </a:cubicBezTo>
                    <a:cubicBezTo>
                      <a:pt x="830" y="1105"/>
                      <a:pt x="836" y="1099"/>
                      <a:pt x="836" y="1093"/>
                    </a:cubicBezTo>
                    <a:cubicBezTo>
                      <a:pt x="804" y="898"/>
                      <a:pt x="792" y="702"/>
                      <a:pt x="804" y="506"/>
                    </a:cubicBezTo>
                    <a:cubicBezTo>
                      <a:pt x="804" y="502"/>
                      <a:pt x="798" y="498"/>
                      <a:pt x="793" y="498"/>
                    </a:cubicBezTo>
                    <a:close/>
                    <a:moveTo>
                      <a:pt x="912" y="612"/>
                    </a:moveTo>
                    <a:cubicBezTo>
                      <a:pt x="910" y="612"/>
                      <a:pt x="908" y="613"/>
                      <a:pt x="907" y="616"/>
                    </a:cubicBezTo>
                    <a:cubicBezTo>
                      <a:pt x="812" y="794"/>
                      <a:pt x="845" y="1034"/>
                      <a:pt x="931" y="1215"/>
                    </a:cubicBezTo>
                    <a:cubicBezTo>
                      <a:pt x="932" y="1219"/>
                      <a:pt x="936" y="1221"/>
                      <a:pt x="940" y="1221"/>
                    </a:cubicBezTo>
                    <a:cubicBezTo>
                      <a:pt x="947" y="1221"/>
                      <a:pt x="956" y="1216"/>
                      <a:pt x="952" y="1206"/>
                    </a:cubicBezTo>
                    <a:cubicBezTo>
                      <a:pt x="922" y="1013"/>
                      <a:pt x="910" y="815"/>
                      <a:pt x="922" y="619"/>
                    </a:cubicBezTo>
                    <a:cubicBezTo>
                      <a:pt x="922" y="617"/>
                      <a:pt x="917" y="612"/>
                      <a:pt x="912" y="612"/>
                    </a:cubicBezTo>
                    <a:close/>
                    <a:moveTo>
                      <a:pt x="190" y="1"/>
                    </a:moveTo>
                    <a:cubicBezTo>
                      <a:pt x="164" y="1"/>
                      <a:pt x="138" y="7"/>
                      <a:pt x="113" y="23"/>
                    </a:cubicBezTo>
                    <a:cubicBezTo>
                      <a:pt x="0" y="91"/>
                      <a:pt x="39" y="237"/>
                      <a:pt x="98" y="326"/>
                    </a:cubicBezTo>
                    <a:cubicBezTo>
                      <a:pt x="197" y="457"/>
                      <a:pt x="329" y="565"/>
                      <a:pt x="476" y="639"/>
                    </a:cubicBezTo>
                    <a:lnTo>
                      <a:pt x="476" y="639"/>
                    </a:lnTo>
                    <a:cubicBezTo>
                      <a:pt x="338" y="726"/>
                      <a:pt x="222" y="846"/>
                      <a:pt x="139" y="990"/>
                    </a:cubicBezTo>
                    <a:cubicBezTo>
                      <a:pt x="86" y="1079"/>
                      <a:pt x="65" y="1230"/>
                      <a:pt x="184" y="1286"/>
                    </a:cubicBezTo>
                    <a:cubicBezTo>
                      <a:pt x="208" y="1298"/>
                      <a:pt x="231" y="1304"/>
                      <a:pt x="253" y="1304"/>
                    </a:cubicBezTo>
                    <a:cubicBezTo>
                      <a:pt x="337" y="1304"/>
                      <a:pt x="402" y="1223"/>
                      <a:pt x="442" y="1150"/>
                    </a:cubicBezTo>
                    <a:cubicBezTo>
                      <a:pt x="499" y="1039"/>
                      <a:pt x="522" y="912"/>
                      <a:pt x="541" y="787"/>
                    </a:cubicBezTo>
                    <a:lnTo>
                      <a:pt x="541" y="787"/>
                    </a:lnTo>
                    <a:cubicBezTo>
                      <a:pt x="551" y="816"/>
                      <a:pt x="562" y="844"/>
                      <a:pt x="575" y="871"/>
                    </a:cubicBezTo>
                    <a:cubicBezTo>
                      <a:pt x="575" y="874"/>
                      <a:pt x="581" y="877"/>
                      <a:pt x="587" y="877"/>
                    </a:cubicBezTo>
                    <a:cubicBezTo>
                      <a:pt x="593" y="877"/>
                      <a:pt x="599" y="868"/>
                      <a:pt x="596" y="862"/>
                    </a:cubicBezTo>
                    <a:cubicBezTo>
                      <a:pt x="566" y="670"/>
                      <a:pt x="555" y="471"/>
                      <a:pt x="566" y="275"/>
                    </a:cubicBezTo>
                    <a:cubicBezTo>
                      <a:pt x="566" y="271"/>
                      <a:pt x="560" y="267"/>
                      <a:pt x="556" y="267"/>
                    </a:cubicBezTo>
                    <a:cubicBezTo>
                      <a:pt x="554" y="267"/>
                      <a:pt x="552" y="268"/>
                      <a:pt x="552" y="269"/>
                    </a:cubicBezTo>
                    <a:cubicBezTo>
                      <a:pt x="527" y="316"/>
                      <a:pt x="511" y="367"/>
                      <a:pt x="502" y="419"/>
                    </a:cubicBezTo>
                    <a:lnTo>
                      <a:pt x="502" y="419"/>
                    </a:lnTo>
                    <a:cubicBezTo>
                      <a:pt x="521" y="487"/>
                      <a:pt x="537" y="555"/>
                      <a:pt x="555" y="621"/>
                    </a:cubicBezTo>
                    <a:lnTo>
                      <a:pt x="555" y="621"/>
                    </a:lnTo>
                    <a:cubicBezTo>
                      <a:pt x="560" y="626"/>
                      <a:pt x="563" y="633"/>
                      <a:pt x="563" y="640"/>
                    </a:cubicBezTo>
                    <a:cubicBezTo>
                      <a:pt x="555" y="688"/>
                      <a:pt x="548" y="737"/>
                      <a:pt x="541" y="787"/>
                    </a:cubicBezTo>
                    <a:lnTo>
                      <a:pt x="541" y="787"/>
                    </a:lnTo>
                    <a:cubicBezTo>
                      <a:pt x="527" y="749"/>
                      <a:pt x="517" y="710"/>
                      <a:pt x="509" y="670"/>
                    </a:cubicBezTo>
                    <a:lnTo>
                      <a:pt x="509" y="670"/>
                    </a:lnTo>
                    <a:cubicBezTo>
                      <a:pt x="492" y="743"/>
                      <a:pt x="481" y="816"/>
                      <a:pt x="466" y="889"/>
                    </a:cubicBezTo>
                    <a:cubicBezTo>
                      <a:pt x="445" y="987"/>
                      <a:pt x="406" y="1188"/>
                      <a:pt x="294" y="1230"/>
                    </a:cubicBezTo>
                    <a:cubicBezTo>
                      <a:pt x="267" y="1239"/>
                      <a:pt x="245" y="1243"/>
                      <a:pt x="227" y="1243"/>
                    </a:cubicBezTo>
                    <a:cubicBezTo>
                      <a:pt x="103" y="1243"/>
                      <a:pt x="160" y="1046"/>
                      <a:pt x="202" y="987"/>
                    </a:cubicBezTo>
                    <a:cubicBezTo>
                      <a:pt x="228" y="945"/>
                      <a:pt x="258" y="904"/>
                      <a:pt x="294" y="865"/>
                    </a:cubicBezTo>
                    <a:cubicBezTo>
                      <a:pt x="358" y="790"/>
                      <a:pt x="428" y="719"/>
                      <a:pt x="503" y="652"/>
                    </a:cubicBezTo>
                    <a:lnTo>
                      <a:pt x="503" y="652"/>
                    </a:lnTo>
                    <a:cubicBezTo>
                      <a:pt x="504" y="652"/>
                      <a:pt x="505" y="653"/>
                      <a:pt x="506" y="653"/>
                    </a:cubicBezTo>
                    <a:lnTo>
                      <a:pt x="506" y="653"/>
                    </a:lnTo>
                    <a:cubicBezTo>
                      <a:pt x="506" y="652"/>
                      <a:pt x="505" y="651"/>
                      <a:pt x="505" y="650"/>
                    </a:cubicBezTo>
                    <a:lnTo>
                      <a:pt x="505" y="650"/>
                    </a:lnTo>
                    <a:cubicBezTo>
                      <a:pt x="509" y="646"/>
                      <a:pt x="512" y="643"/>
                      <a:pt x="516" y="640"/>
                    </a:cubicBezTo>
                    <a:lnTo>
                      <a:pt x="516" y="640"/>
                    </a:lnTo>
                    <a:cubicBezTo>
                      <a:pt x="515" y="645"/>
                      <a:pt x="513" y="651"/>
                      <a:pt x="512" y="656"/>
                    </a:cubicBezTo>
                    <a:lnTo>
                      <a:pt x="512" y="656"/>
                    </a:lnTo>
                    <a:cubicBezTo>
                      <a:pt x="510" y="655"/>
                      <a:pt x="508" y="654"/>
                      <a:pt x="506" y="653"/>
                    </a:cubicBezTo>
                    <a:lnTo>
                      <a:pt x="506" y="653"/>
                    </a:lnTo>
                    <a:cubicBezTo>
                      <a:pt x="507" y="659"/>
                      <a:pt x="508" y="664"/>
                      <a:pt x="509" y="670"/>
                    </a:cubicBezTo>
                    <a:lnTo>
                      <a:pt x="509" y="670"/>
                    </a:lnTo>
                    <a:cubicBezTo>
                      <a:pt x="510" y="665"/>
                      <a:pt x="511" y="661"/>
                      <a:pt x="512" y="656"/>
                    </a:cubicBezTo>
                    <a:lnTo>
                      <a:pt x="512" y="656"/>
                    </a:lnTo>
                    <a:cubicBezTo>
                      <a:pt x="515" y="658"/>
                      <a:pt x="519" y="659"/>
                      <a:pt x="522" y="661"/>
                    </a:cubicBezTo>
                    <a:cubicBezTo>
                      <a:pt x="525" y="661"/>
                      <a:pt x="528" y="658"/>
                      <a:pt x="531" y="658"/>
                    </a:cubicBezTo>
                    <a:cubicBezTo>
                      <a:pt x="546" y="658"/>
                      <a:pt x="563" y="646"/>
                      <a:pt x="557" y="628"/>
                    </a:cubicBezTo>
                    <a:cubicBezTo>
                      <a:pt x="557" y="626"/>
                      <a:pt x="556" y="623"/>
                      <a:pt x="555" y="621"/>
                    </a:cubicBezTo>
                    <a:lnTo>
                      <a:pt x="555" y="621"/>
                    </a:lnTo>
                    <a:cubicBezTo>
                      <a:pt x="552" y="617"/>
                      <a:pt x="548" y="614"/>
                      <a:pt x="543" y="613"/>
                    </a:cubicBezTo>
                    <a:lnTo>
                      <a:pt x="534" y="613"/>
                    </a:lnTo>
                    <a:cubicBezTo>
                      <a:pt x="534" y="611"/>
                      <a:pt x="531" y="609"/>
                      <a:pt x="528" y="609"/>
                    </a:cubicBezTo>
                    <a:cubicBezTo>
                      <a:pt x="527" y="609"/>
                      <a:pt x="526" y="609"/>
                      <a:pt x="525" y="610"/>
                    </a:cubicBezTo>
                    <a:cubicBezTo>
                      <a:pt x="518" y="614"/>
                      <a:pt x="511" y="618"/>
                      <a:pt x="504" y="622"/>
                    </a:cubicBezTo>
                    <a:lnTo>
                      <a:pt x="504" y="622"/>
                    </a:lnTo>
                    <a:cubicBezTo>
                      <a:pt x="502" y="618"/>
                      <a:pt x="501" y="614"/>
                      <a:pt x="499" y="609"/>
                    </a:cubicBezTo>
                    <a:lnTo>
                      <a:pt x="499" y="609"/>
                    </a:lnTo>
                    <a:cubicBezTo>
                      <a:pt x="500" y="614"/>
                      <a:pt x="500" y="619"/>
                      <a:pt x="501" y="624"/>
                    </a:cubicBezTo>
                    <a:lnTo>
                      <a:pt x="501" y="624"/>
                    </a:lnTo>
                    <a:cubicBezTo>
                      <a:pt x="502" y="623"/>
                      <a:pt x="503" y="623"/>
                      <a:pt x="504" y="622"/>
                    </a:cubicBezTo>
                    <a:lnTo>
                      <a:pt x="504" y="622"/>
                    </a:lnTo>
                    <a:cubicBezTo>
                      <a:pt x="505" y="625"/>
                      <a:pt x="506" y="628"/>
                      <a:pt x="507" y="631"/>
                    </a:cubicBezTo>
                    <a:cubicBezTo>
                      <a:pt x="505" y="630"/>
                      <a:pt x="503" y="628"/>
                      <a:pt x="502" y="627"/>
                    </a:cubicBezTo>
                    <a:lnTo>
                      <a:pt x="502" y="627"/>
                    </a:lnTo>
                    <a:cubicBezTo>
                      <a:pt x="501" y="626"/>
                      <a:pt x="501" y="625"/>
                      <a:pt x="501" y="624"/>
                    </a:cubicBezTo>
                    <a:lnTo>
                      <a:pt x="501" y="624"/>
                    </a:lnTo>
                    <a:cubicBezTo>
                      <a:pt x="500" y="624"/>
                      <a:pt x="500" y="625"/>
                      <a:pt x="499" y="625"/>
                    </a:cubicBezTo>
                    <a:lnTo>
                      <a:pt x="499" y="625"/>
                    </a:lnTo>
                    <a:cubicBezTo>
                      <a:pt x="419" y="564"/>
                      <a:pt x="339" y="498"/>
                      <a:pt x="264" y="429"/>
                    </a:cubicBezTo>
                    <a:cubicBezTo>
                      <a:pt x="228" y="397"/>
                      <a:pt x="193" y="358"/>
                      <a:pt x="160" y="320"/>
                    </a:cubicBezTo>
                    <a:cubicBezTo>
                      <a:pt x="117" y="264"/>
                      <a:pt x="36" y="63"/>
                      <a:pt x="175" y="63"/>
                    </a:cubicBezTo>
                    <a:cubicBezTo>
                      <a:pt x="190" y="63"/>
                      <a:pt x="208" y="65"/>
                      <a:pt x="228" y="71"/>
                    </a:cubicBezTo>
                    <a:cubicBezTo>
                      <a:pt x="347" y="97"/>
                      <a:pt x="403" y="296"/>
                      <a:pt x="433" y="391"/>
                    </a:cubicBezTo>
                    <a:lnTo>
                      <a:pt x="433" y="388"/>
                    </a:lnTo>
                    <a:cubicBezTo>
                      <a:pt x="455" y="463"/>
                      <a:pt x="474" y="536"/>
                      <a:pt x="499" y="609"/>
                    </a:cubicBezTo>
                    <a:lnTo>
                      <a:pt x="499" y="609"/>
                    </a:lnTo>
                    <a:cubicBezTo>
                      <a:pt x="492" y="545"/>
                      <a:pt x="492" y="481"/>
                      <a:pt x="502" y="419"/>
                    </a:cubicBezTo>
                    <a:lnTo>
                      <a:pt x="502" y="419"/>
                    </a:lnTo>
                    <a:cubicBezTo>
                      <a:pt x="474" y="318"/>
                      <a:pt x="440" y="219"/>
                      <a:pt x="383" y="133"/>
                    </a:cubicBezTo>
                    <a:cubicBezTo>
                      <a:pt x="342" y="68"/>
                      <a:pt x="269" y="1"/>
                      <a:pt x="19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2" name="Google Shape;262;p23"/>
            <p:cNvSpPr/>
            <p:nvPr/>
          </p:nvSpPr>
          <p:spPr>
            <a:xfrm flipH="1">
              <a:off x="833743" y="2687612"/>
              <a:ext cx="1036416" cy="1380606"/>
            </a:xfrm>
            <a:custGeom>
              <a:rect b="b" l="l" r="r" t="t"/>
              <a:pathLst>
                <a:path extrusionOk="0" h="7541" w="5661">
                  <a:moveTo>
                    <a:pt x="884" y="1"/>
                  </a:moveTo>
                  <a:cubicBezTo>
                    <a:pt x="884" y="1"/>
                    <a:pt x="920" y="1044"/>
                    <a:pt x="1074" y="1560"/>
                  </a:cubicBezTo>
                  <a:cubicBezTo>
                    <a:pt x="1074" y="1560"/>
                    <a:pt x="1246" y="1652"/>
                    <a:pt x="1296" y="1682"/>
                  </a:cubicBezTo>
                  <a:cubicBezTo>
                    <a:pt x="1296" y="1682"/>
                    <a:pt x="1" y="4792"/>
                    <a:pt x="75" y="5990"/>
                  </a:cubicBezTo>
                  <a:cubicBezTo>
                    <a:pt x="99" y="6381"/>
                    <a:pt x="543" y="7027"/>
                    <a:pt x="991" y="7303"/>
                  </a:cubicBezTo>
                  <a:cubicBezTo>
                    <a:pt x="1280" y="7483"/>
                    <a:pt x="1977" y="7540"/>
                    <a:pt x="2747" y="7540"/>
                  </a:cubicBezTo>
                  <a:cubicBezTo>
                    <a:pt x="4092" y="7540"/>
                    <a:pt x="5661" y="7365"/>
                    <a:pt x="5661" y="7365"/>
                  </a:cubicBezTo>
                  <a:lnTo>
                    <a:pt x="5097" y="5035"/>
                  </a:lnTo>
                  <a:cubicBezTo>
                    <a:pt x="5097" y="5035"/>
                    <a:pt x="3993" y="5096"/>
                    <a:pt x="3249" y="5096"/>
                  </a:cubicBezTo>
                  <a:cubicBezTo>
                    <a:pt x="2884" y="5096"/>
                    <a:pt x="2607" y="5082"/>
                    <a:pt x="2586" y="5038"/>
                  </a:cubicBezTo>
                  <a:cubicBezTo>
                    <a:pt x="2509" y="4872"/>
                    <a:pt x="2995" y="3564"/>
                    <a:pt x="3387" y="2500"/>
                  </a:cubicBezTo>
                  <a:cubicBezTo>
                    <a:pt x="3425" y="2393"/>
                    <a:pt x="3816" y="1996"/>
                    <a:pt x="3772" y="1281"/>
                  </a:cubicBezTo>
                  <a:cubicBezTo>
                    <a:pt x="3736" y="837"/>
                    <a:pt x="3621" y="404"/>
                    <a:pt x="34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3"/>
            <p:cNvSpPr/>
            <p:nvPr/>
          </p:nvSpPr>
          <p:spPr>
            <a:xfrm flipH="1">
              <a:off x="909169" y="2721848"/>
              <a:ext cx="557662" cy="1295291"/>
            </a:xfrm>
            <a:custGeom>
              <a:rect b="b" l="l" r="r" t="t"/>
              <a:pathLst>
                <a:path extrusionOk="0" h="7075" w="3046">
                  <a:moveTo>
                    <a:pt x="967" y="0"/>
                  </a:moveTo>
                  <a:cubicBezTo>
                    <a:pt x="965" y="0"/>
                    <a:pt x="962" y="3"/>
                    <a:pt x="964" y="6"/>
                  </a:cubicBezTo>
                  <a:cubicBezTo>
                    <a:pt x="1118" y="478"/>
                    <a:pt x="1302" y="970"/>
                    <a:pt x="1198" y="1477"/>
                  </a:cubicBezTo>
                  <a:cubicBezTo>
                    <a:pt x="1175" y="1595"/>
                    <a:pt x="1133" y="1708"/>
                    <a:pt x="1074" y="1815"/>
                  </a:cubicBezTo>
                  <a:cubicBezTo>
                    <a:pt x="1044" y="1871"/>
                    <a:pt x="1012" y="1922"/>
                    <a:pt x="982" y="1978"/>
                  </a:cubicBezTo>
                  <a:cubicBezTo>
                    <a:pt x="952" y="2034"/>
                    <a:pt x="929" y="2091"/>
                    <a:pt x="908" y="2150"/>
                  </a:cubicBezTo>
                  <a:cubicBezTo>
                    <a:pt x="816" y="2399"/>
                    <a:pt x="739" y="2654"/>
                    <a:pt x="653" y="2909"/>
                  </a:cubicBezTo>
                  <a:cubicBezTo>
                    <a:pt x="484" y="3413"/>
                    <a:pt x="306" y="3914"/>
                    <a:pt x="167" y="4424"/>
                  </a:cubicBezTo>
                  <a:cubicBezTo>
                    <a:pt x="131" y="4551"/>
                    <a:pt x="98" y="4679"/>
                    <a:pt x="69" y="4809"/>
                  </a:cubicBezTo>
                  <a:cubicBezTo>
                    <a:pt x="48" y="4904"/>
                    <a:pt x="1" y="5032"/>
                    <a:pt x="84" y="5112"/>
                  </a:cubicBezTo>
                  <a:cubicBezTo>
                    <a:pt x="146" y="5171"/>
                    <a:pt x="241" y="5177"/>
                    <a:pt x="318" y="5177"/>
                  </a:cubicBezTo>
                  <a:lnTo>
                    <a:pt x="718" y="5177"/>
                  </a:lnTo>
                  <a:cubicBezTo>
                    <a:pt x="1261" y="5177"/>
                    <a:pt x="2381" y="5132"/>
                    <a:pt x="2447" y="5129"/>
                  </a:cubicBezTo>
                  <a:cubicBezTo>
                    <a:pt x="2461" y="5129"/>
                    <a:pt x="2461" y="5106"/>
                    <a:pt x="2447" y="5106"/>
                  </a:cubicBezTo>
                  <a:cubicBezTo>
                    <a:pt x="2387" y="5104"/>
                    <a:pt x="2329" y="5104"/>
                    <a:pt x="2271" y="5104"/>
                  </a:cubicBezTo>
                  <a:cubicBezTo>
                    <a:pt x="1812" y="5104"/>
                    <a:pt x="1415" y="5141"/>
                    <a:pt x="940" y="5141"/>
                  </a:cubicBezTo>
                  <a:lnTo>
                    <a:pt x="339" y="5141"/>
                  </a:lnTo>
                  <a:cubicBezTo>
                    <a:pt x="330" y="5142"/>
                    <a:pt x="322" y="5142"/>
                    <a:pt x="313" y="5142"/>
                  </a:cubicBezTo>
                  <a:cubicBezTo>
                    <a:pt x="274" y="5142"/>
                    <a:pt x="236" y="5137"/>
                    <a:pt x="199" y="5129"/>
                  </a:cubicBezTo>
                  <a:cubicBezTo>
                    <a:pt x="158" y="5124"/>
                    <a:pt x="119" y="5100"/>
                    <a:pt x="93" y="5067"/>
                  </a:cubicBezTo>
                  <a:cubicBezTo>
                    <a:pt x="57" y="5014"/>
                    <a:pt x="75" y="4946"/>
                    <a:pt x="90" y="4889"/>
                  </a:cubicBezTo>
                  <a:cubicBezTo>
                    <a:pt x="116" y="4762"/>
                    <a:pt x="146" y="4637"/>
                    <a:pt x="181" y="4513"/>
                  </a:cubicBezTo>
                  <a:cubicBezTo>
                    <a:pt x="315" y="4009"/>
                    <a:pt x="490" y="3517"/>
                    <a:pt x="656" y="3022"/>
                  </a:cubicBezTo>
                  <a:lnTo>
                    <a:pt x="908" y="2257"/>
                  </a:lnTo>
                  <a:cubicBezTo>
                    <a:pt x="929" y="2194"/>
                    <a:pt x="949" y="2132"/>
                    <a:pt x="976" y="2073"/>
                  </a:cubicBezTo>
                  <a:cubicBezTo>
                    <a:pt x="1000" y="2019"/>
                    <a:pt x="1026" y="1966"/>
                    <a:pt x="1059" y="1913"/>
                  </a:cubicBezTo>
                  <a:cubicBezTo>
                    <a:pt x="1118" y="1815"/>
                    <a:pt x="1169" y="1708"/>
                    <a:pt x="1204" y="1598"/>
                  </a:cubicBezTo>
                  <a:cubicBezTo>
                    <a:pt x="1350" y="1121"/>
                    <a:pt x="1210" y="632"/>
                    <a:pt x="1041" y="181"/>
                  </a:cubicBezTo>
                  <a:cubicBezTo>
                    <a:pt x="1018" y="122"/>
                    <a:pt x="994" y="63"/>
                    <a:pt x="970" y="3"/>
                  </a:cubicBezTo>
                  <a:cubicBezTo>
                    <a:pt x="970" y="1"/>
                    <a:pt x="969" y="0"/>
                    <a:pt x="967" y="0"/>
                  </a:cubicBezTo>
                  <a:close/>
                  <a:moveTo>
                    <a:pt x="2561" y="4992"/>
                  </a:moveTo>
                  <a:cubicBezTo>
                    <a:pt x="2559" y="4992"/>
                    <a:pt x="2556" y="4994"/>
                    <a:pt x="2556" y="4996"/>
                  </a:cubicBezTo>
                  <a:cubicBezTo>
                    <a:pt x="2562" y="5067"/>
                    <a:pt x="2574" y="5135"/>
                    <a:pt x="2592" y="5207"/>
                  </a:cubicBezTo>
                  <a:cubicBezTo>
                    <a:pt x="2607" y="5272"/>
                    <a:pt x="2619" y="5337"/>
                    <a:pt x="2630" y="5402"/>
                  </a:cubicBezTo>
                  <a:cubicBezTo>
                    <a:pt x="2660" y="5539"/>
                    <a:pt x="2690" y="5672"/>
                    <a:pt x="2716" y="5808"/>
                  </a:cubicBezTo>
                  <a:cubicBezTo>
                    <a:pt x="2776" y="6078"/>
                    <a:pt x="2844" y="6345"/>
                    <a:pt x="2912" y="6612"/>
                  </a:cubicBezTo>
                  <a:cubicBezTo>
                    <a:pt x="2951" y="6763"/>
                    <a:pt x="2992" y="6917"/>
                    <a:pt x="3031" y="7068"/>
                  </a:cubicBezTo>
                  <a:cubicBezTo>
                    <a:pt x="3032" y="7073"/>
                    <a:pt x="3035" y="7075"/>
                    <a:pt x="3038" y="7075"/>
                  </a:cubicBezTo>
                  <a:cubicBezTo>
                    <a:pt x="3042" y="7075"/>
                    <a:pt x="3046" y="7072"/>
                    <a:pt x="3046" y="7066"/>
                  </a:cubicBezTo>
                  <a:cubicBezTo>
                    <a:pt x="2992" y="6793"/>
                    <a:pt x="2942" y="6520"/>
                    <a:pt x="2882" y="6250"/>
                  </a:cubicBezTo>
                  <a:cubicBezTo>
                    <a:pt x="2820" y="5980"/>
                    <a:pt x="2755" y="5711"/>
                    <a:pt x="2687" y="5441"/>
                  </a:cubicBezTo>
                  <a:cubicBezTo>
                    <a:pt x="2666" y="5364"/>
                    <a:pt x="2645" y="5290"/>
                    <a:pt x="2624" y="5213"/>
                  </a:cubicBezTo>
                  <a:cubicBezTo>
                    <a:pt x="2616" y="5174"/>
                    <a:pt x="2607" y="5138"/>
                    <a:pt x="2595" y="5103"/>
                  </a:cubicBezTo>
                  <a:cubicBezTo>
                    <a:pt x="2586" y="5067"/>
                    <a:pt x="2574" y="5029"/>
                    <a:pt x="2562" y="4993"/>
                  </a:cubicBezTo>
                  <a:cubicBezTo>
                    <a:pt x="2562" y="4992"/>
                    <a:pt x="2562" y="4992"/>
                    <a:pt x="2561" y="499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3"/>
            <p:cNvSpPr/>
            <p:nvPr/>
          </p:nvSpPr>
          <p:spPr>
            <a:xfrm flipH="1">
              <a:off x="1171891" y="2687612"/>
              <a:ext cx="603798" cy="697169"/>
            </a:xfrm>
            <a:custGeom>
              <a:rect b="b" l="l" r="r" t="t"/>
              <a:pathLst>
                <a:path extrusionOk="0" h="3808" w="3298">
                  <a:moveTo>
                    <a:pt x="368" y="1"/>
                  </a:moveTo>
                  <a:cubicBezTo>
                    <a:pt x="368" y="1"/>
                    <a:pt x="401" y="1044"/>
                    <a:pt x="558" y="1557"/>
                  </a:cubicBezTo>
                  <a:cubicBezTo>
                    <a:pt x="558" y="1557"/>
                    <a:pt x="730" y="1646"/>
                    <a:pt x="780" y="1679"/>
                  </a:cubicBezTo>
                  <a:cubicBezTo>
                    <a:pt x="780" y="1682"/>
                    <a:pt x="353" y="2707"/>
                    <a:pt x="1" y="3807"/>
                  </a:cubicBezTo>
                  <a:lnTo>
                    <a:pt x="2752" y="2811"/>
                  </a:lnTo>
                  <a:cubicBezTo>
                    <a:pt x="2788" y="2707"/>
                    <a:pt x="2829" y="2601"/>
                    <a:pt x="2865" y="2500"/>
                  </a:cubicBezTo>
                  <a:cubicBezTo>
                    <a:pt x="2903" y="2396"/>
                    <a:pt x="3298" y="1996"/>
                    <a:pt x="3250" y="1278"/>
                  </a:cubicBezTo>
                  <a:cubicBezTo>
                    <a:pt x="3217" y="834"/>
                    <a:pt x="3102" y="401"/>
                    <a:pt x="29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3"/>
            <p:cNvSpPr/>
            <p:nvPr/>
          </p:nvSpPr>
          <p:spPr>
            <a:xfrm flipH="1">
              <a:off x="1954563" y="3559444"/>
              <a:ext cx="605446" cy="556014"/>
            </a:xfrm>
            <a:custGeom>
              <a:rect b="b" l="l" r="r" t="t"/>
              <a:pathLst>
                <a:path extrusionOk="0" h="3037" w="3307">
                  <a:moveTo>
                    <a:pt x="3063" y="0"/>
                  </a:moveTo>
                  <a:lnTo>
                    <a:pt x="1006" y="62"/>
                  </a:lnTo>
                  <a:lnTo>
                    <a:pt x="1409" y="1942"/>
                  </a:lnTo>
                  <a:lnTo>
                    <a:pt x="1409" y="1975"/>
                  </a:lnTo>
                  <a:cubicBezTo>
                    <a:pt x="1409" y="1975"/>
                    <a:pt x="306" y="2511"/>
                    <a:pt x="190" y="2606"/>
                  </a:cubicBezTo>
                  <a:cubicBezTo>
                    <a:pt x="78" y="2701"/>
                    <a:pt x="0" y="3000"/>
                    <a:pt x="104" y="3030"/>
                  </a:cubicBezTo>
                  <a:cubicBezTo>
                    <a:pt x="118" y="3035"/>
                    <a:pt x="185" y="3037"/>
                    <a:pt x="289" y="3037"/>
                  </a:cubicBezTo>
                  <a:cubicBezTo>
                    <a:pt x="954" y="3037"/>
                    <a:pt x="3161" y="2955"/>
                    <a:pt x="3256" y="2891"/>
                  </a:cubicBezTo>
                  <a:cubicBezTo>
                    <a:pt x="3297" y="2861"/>
                    <a:pt x="3306" y="2431"/>
                    <a:pt x="3306" y="1915"/>
                  </a:cubicBezTo>
                  <a:lnTo>
                    <a:pt x="3306" y="1898"/>
                  </a:lnTo>
                  <a:cubicBezTo>
                    <a:pt x="3306" y="1791"/>
                    <a:pt x="3063" y="0"/>
                    <a:pt x="3063" y="0"/>
                  </a:cubicBezTo>
                  <a:close/>
                </a:path>
              </a:pathLst>
            </a:custGeom>
            <a:solidFill>
              <a:srgbClr val="C95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3"/>
            <p:cNvSpPr/>
            <p:nvPr/>
          </p:nvSpPr>
          <p:spPr>
            <a:xfrm flipH="1">
              <a:off x="1954014" y="3834615"/>
              <a:ext cx="605995" cy="280845"/>
            </a:xfrm>
            <a:custGeom>
              <a:rect b="b" l="l" r="r" t="t"/>
              <a:pathLst>
                <a:path extrusionOk="0" h="1534" w="3310">
                  <a:moveTo>
                    <a:pt x="3259" y="0"/>
                  </a:moveTo>
                  <a:lnTo>
                    <a:pt x="1332" y="74"/>
                  </a:lnTo>
                  <a:lnTo>
                    <a:pt x="1409" y="436"/>
                  </a:lnTo>
                  <a:lnTo>
                    <a:pt x="1409" y="469"/>
                  </a:lnTo>
                  <a:cubicBezTo>
                    <a:pt x="1409" y="469"/>
                    <a:pt x="300" y="1008"/>
                    <a:pt x="190" y="1103"/>
                  </a:cubicBezTo>
                  <a:cubicBezTo>
                    <a:pt x="78" y="1198"/>
                    <a:pt x="0" y="1497"/>
                    <a:pt x="104" y="1527"/>
                  </a:cubicBezTo>
                  <a:cubicBezTo>
                    <a:pt x="118" y="1532"/>
                    <a:pt x="185" y="1534"/>
                    <a:pt x="289" y="1534"/>
                  </a:cubicBezTo>
                  <a:cubicBezTo>
                    <a:pt x="954" y="1534"/>
                    <a:pt x="3161" y="1452"/>
                    <a:pt x="3256" y="1388"/>
                  </a:cubicBezTo>
                  <a:cubicBezTo>
                    <a:pt x="3297" y="1358"/>
                    <a:pt x="3309" y="928"/>
                    <a:pt x="3306" y="412"/>
                  </a:cubicBezTo>
                  <a:lnTo>
                    <a:pt x="3306" y="395"/>
                  </a:lnTo>
                  <a:cubicBezTo>
                    <a:pt x="3306" y="365"/>
                    <a:pt x="3288" y="211"/>
                    <a:pt x="3259"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3"/>
            <p:cNvSpPr/>
            <p:nvPr/>
          </p:nvSpPr>
          <p:spPr>
            <a:xfrm flipH="1">
              <a:off x="1952366" y="3910044"/>
              <a:ext cx="612036" cy="207613"/>
            </a:xfrm>
            <a:custGeom>
              <a:rect b="b" l="l" r="r" t="t"/>
              <a:pathLst>
                <a:path extrusionOk="0" h="1134" w="3343">
                  <a:moveTo>
                    <a:pt x="3339" y="0"/>
                  </a:moveTo>
                  <a:lnTo>
                    <a:pt x="1427" y="60"/>
                  </a:lnTo>
                  <a:cubicBezTo>
                    <a:pt x="1427" y="60"/>
                    <a:pt x="306" y="605"/>
                    <a:pt x="193" y="700"/>
                  </a:cubicBezTo>
                  <a:cubicBezTo>
                    <a:pt x="81" y="798"/>
                    <a:pt x="1" y="1097"/>
                    <a:pt x="105" y="1127"/>
                  </a:cubicBezTo>
                  <a:cubicBezTo>
                    <a:pt x="119" y="1131"/>
                    <a:pt x="186" y="1133"/>
                    <a:pt x="292" y="1133"/>
                  </a:cubicBezTo>
                  <a:cubicBezTo>
                    <a:pt x="963" y="1133"/>
                    <a:pt x="3191" y="1051"/>
                    <a:pt x="3289" y="985"/>
                  </a:cubicBezTo>
                  <a:cubicBezTo>
                    <a:pt x="3330" y="958"/>
                    <a:pt x="3342" y="525"/>
                    <a:pt x="3339" y="0"/>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3"/>
            <p:cNvSpPr/>
            <p:nvPr/>
          </p:nvSpPr>
          <p:spPr>
            <a:xfrm flipH="1">
              <a:off x="1988249" y="4078662"/>
              <a:ext cx="551620" cy="17759"/>
            </a:xfrm>
            <a:custGeom>
              <a:rect b="b" l="l" r="r" t="t"/>
              <a:pathLst>
                <a:path extrusionOk="0" h="97" w="3013">
                  <a:moveTo>
                    <a:pt x="2901" y="1"/>
                  </a:moveTo>
                  <a:cubicBezTo>
                    <a:pt x="2277" y="1"/>
                    <a:pt x="477" y="62"/>
                    <a:pt x="9" y="90"/>
                  </a:cubicBezTo>
                  <a:cubicBezTo>
                    <a:pt x="0" y="90"/>
                    <a:pt x="0" y="96"/>
                    <a:pt x="9" y="96"/>
                  </a:cubicBezTo>
                  <a:cubicBezTo>
                    <a:pt x="507" y="96"/>
                    <a:pt x="2514" y="40"/>
                    <a:pt x="3006" y="4"/>
                  </a:cubicBezTo>
                  <a:cubicBezTo>
                    <a:pt x="3012" y="4"/>
                    <a:pt x="3012" y="1"/>
                    <a:pt x="3006" y="1"/>
                  </a:cubicBezTo>
                  <a:cubicBezTo>
                    <a:pt x="2977" y="1"/>
                    <a:pt x="2941" y="1"/>
                    <a:pt x="29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3"/>
            <p:cNvSpPr/>
            <p:nvPr/>
          </p:nvSpPr>
          <p:spPr>
            <a:xfrm flipH="1">
              <a:off x="2417023" y="4017330"/>
              <a:ext cx="78358" cy="69204"/>
            </a:xfrm>
            <a:custGeom>
              <a:rect b="b" l="l" r="r" t="t"/>
              <a:pathLst>
                <a:path extrusionOk="0" h="378" w="428">
                  <a:moveTo>
                    <a:pt x="28" y="1"/>
                  </a:moveTo>
                  <a:cubicBezTo>
                    <a:pt x="21" y="1"/>
                    <a:pt x="14" y="1"/>
                    <a:pt x="6" y="1"/>
                  </a:cubicBezTo>
                  <a:cubicBezTo>
                    <a:pt x="3" y="1"/>
                    <a:pt x="3" y="1"/>
                    <a:pt x="0" y="4"/>
                  </a:cubicBezTo>
                  <a:cubicBezTo>
                    <a:pt x="0" y="7"/>
                    <a:pt x="6" y="7"/>
                    <a:pt x="6" y="7"/>
                  </a:cubicBezTo>
                  <a:cubicBezTo>
                    <a:pt x="211" y="25"/>
                    <a:pt x="380" y="173"/>
                    <a:pt x="421" y="375"/>
                  </a:cubicBezTo>
                  <a:cubicBezTo>
                    <a:pt x="421" y="376"/>
                    <a:pt x="423" y="377"/>
                    <a:pt x="424" y="377"/>
                  </a:cubicBezTo>
                  <a:cubicBezTo>
                    <a:pt x="426" y="377"/>
                    <a:pt x="427" y="376"/>
                    <a:pt x="427" y="375"/>
                  </a:cubicBezTo>
                  <a:cubicBezTo>
                    <a:pt x="421" y="274"/>
                    <a:pt x="380" y="182"/>
                    <a:pt x="306" y="114"/>
                  </a:cubicBezTo>
                  <a:cubicBezTo>
                    <a:pt x="231" y="39"/>
                    <a:pt x="130"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3"/>
            <p:cNvSpPr/>
            <p:nvPr/>
          </p:nvSpPr>
          <p:spPr>
            <a:xfrm flipH="1">
              <a:off x="2234857" y="3931099"/>
              <a:ext cx="106369" cy="41010"/>
            </a:xfrm>
            <a:custGeom>
              <a:rect b="b" l="l" r="r" t="t"/>
              <a:pathLst>
                <a:path extrusionOk="0" h="224" w="581">
                  <a:moveTo>
                    <a:pt x="52" y="0"/>
                  </a:moveTo>
                  <a:cubicBezTo>
                    <a:pt x="40" y="0"/>
                    <a:pt x="27" y="0"/>
                    <a:pt x="15" y="1"/>
                  </a:cubicBezTo>
                  <a:cubicBezTo>
                    <a:pt x="14" y="0"/>
                    <a:pt x="13" y="0"/>
                    <a:pt x="12" y="0"/>
                  </a:cubicBezTo>
                  <a:cubicBezTo>
                    <a:pt x="7" y="0"/>
                    <a:pt x="3" y="5"/>
                    <a:pt x="3" y="10"/>
                  </a:cubicBezTo>
                  <a:cubicBezTo>
                    <a:pt x="0" y="19"/>
                    <a:pt x="6" y="25"/>
                    <a:pt x="12" y="25"/>
                  </a:cubicBezTo>
                  <a:cubicBezTo>
                    <a:pt x="205" y="69"/>
                    <a:pt x="389" y="137"/>
                    <a:pt x="567" y="223"/>
                  </a:cubicBezTo>
                  <a:cubicBezTo>
                    <a:pt x="567" y="224"/>
                    <a:pt x="568" y="224"/>
                    <a:pt x="569" y="224"/>
                  </a:cubicBezTo>
                  <a:cubicBezTo>
                    <a:pt x="575" y="224"/>
                    <a:pt x="581" y="217"/>
                    <a:pt x="578" y="211"/>
                  </a:cubicBezTo>
                  <a:cubicBezTo>
                    <a:pt x="456" y="64"/>
                    <a:pt x="242" y="0"/>
                    <a:pt x="5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3"/>
            <p:cNvSpPr/>
            <p:nvPr/>
          </p:nvSpPr>
          <p:spPr>
            <a:xfrm flipH="1">
              <a:off x="1972868" y="3992431"/>
              <a:ext cx="83118" cy="63712"/>
            </a:xfrm>
            <a:custGeom>
              <a:rect b="b" l="l" r="r" t="t"/>
              <a:pathLst>
                <a:path extrusionOk="0" h="348" w="454">
                  <a:moveTo>
                    <a:pt x="227" y="1"/>
                  </a:moveTo>
                  <a:cubicBezTo>
                    <a:pt x="225" y="1"/>
                    <a:pt x="223" y="1"/>
                    <a:pt x="221" y="1"/>
                  </a:cubicBezTo>
                  <a:cubicBezTo>
                    <a:pt x="1" y="10"/>
                    <a:pt x="8" y="348"/>
                    <a:pt x="227" y="348"/>
                  </a:cubicBezTo>
                  <a:cubicBezTo>
                    <a:pt x="229" y="348"/>
                    <a:pt x="231" y="348"/>
                    <a:pt x="233" y="348"/>
                  </a:cubicBezTo>
                  <a:cubicBezTo>
                    <a:pt x="454" y="342"/>
                    <a:pt x="444"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3"/>
            <p:cNvSpPr/>
            <p:nvPr/>
          </p:nvSpPr>
          <p:spPr>
            <a:xfrm flipH="1">
              <a:off x="2158696" y="3827841"/>
              <a:ext cx="266198" cy="179601"/>
            </a:xfrm>
            <a:custGeom>
              <a:rect b="b" l="l" r="r" t="t"/>
              <a:pathLst>
                <a:path extrusionOk="0" h="981" w="1454">
                  <a:moveTo>
                    <a:pt x="327" y="56"/>
                  </a:moveTo>
                  <a:cubicBezTo>
                    <a:pt x="393" y="56"/>
                    <a:pt x="481" y="133"/>
                    <a:pt x="511" y="174"/>
                  </a:cubicBezTo>
                  <a:cubicBezTo>
                    <a:pt x="540" y="215"/>
                    <a:pt x="564" y="260"/>
                    <a:pt x="588" y="304"/>
                  </a:cubicBezTo>
                  <a:cubicBezTo>
                    <a:pt x="630" y="394"/>
                    <a:pt x="669" y="486"/>
                    <a:pt x="703" y="581"/>
                  </a:cubicBezTo>
                  <a:lnTo>
                    <a:pt x="703" y="581"/>
                  </a:lnTo>
                  <a:cubicBezTo>
                    <a:pt x="701" y="583"/>
                    <a:pt x="698" y="586"/>
                    <a:pt x="696" y="588"/>
                  </a:cubicBezTo>
                  <a:lnTo>
                    <a:pt x="696" y="588"/>
                  </a:lnTo>
                  <a:cubicBezTo>
                    <a:pt x="632" y="541"/>
                    <a:pt x="565" y="500"/>
                    <a:pt x="499" y="455"/>
                  </a:cubicBezTo>
                  <a:cubicBezTo>
                    <a:pt x="416" y="399"/>
                    <a:pt x="244" y="286"/>
                    <a:pt x="250" y="168"/>
                  </a:cubicBezTo>
                  <a:cubicBezTo>
                    <a:pt x="255" y="85"/>
                    <a:pt x="287" y="56"/>
                    <a:pt x="327" y="56"/>
                  </a:cubicBezTo>
                  <a:close/>
                  <a:moveTo>
                    <a:pt x="1217" y="391"/>
                  </a:moveTo>
                  <a:cubicBezTo>
                    <a:pt x="1317" y="391"/>
                    <a:pt x="1443" y="426"/>
                    <a:pt x="1344" y="559"/>
                  </a:cubicBezTo>
                  <a:cubicBezTo>
                    <a:pt x="1300" y="617"/>
                    <a:pt x="1208" y="632"/>
                    <a:pt x="1120" y="632"/>
                  </a:cubicBezTo>
                  <a:cubicBezTo>
                    <a:pt x="1064" y="632"/>
                    <a:pt x="1009" y="626"/>
                    <a:pt x="970" y="621"/>
                  </a:cubicBezTo>
                  <a:cubicBezTo>
                    <a:pt x="887" y="616"/>
                    <a:pt x="807" y="602"/>
                    <a:pt x="728" y="598"/>
                  </a:cubicBezTo>
                  <a:lnTo>
                    <a:pt x="728" y="598"/>
                  </a:lnTo>
                  <a:cubicBezTo>
                    <a:pt x="727" y="596"/>
                    <a:pt x="727" y="594"/>
                    <a:pt x="727" y="592"/>
                  </a:cubicBezTo>
                  <a:lnTo>
                    <a:pt x="727" y="592"/>
                  </a:lnTo>
                  <a:cubicBezTo>
                    <a:pt x="813" y="541"/>
                    <a:pt x="905" y="492"/>
                    <a:pt x="997" y="449"/>
                  </a:cubicBezTo>
                  <a:cubicBezTo>
                    <a:pt x="1044" y="429"/>
                    <a:pt x="1092" y="411"/>
                    <a:pt x="1139" y="399"/>
                  </a:cubicBezTo>
                  <a:cubicBezTo>
                    <a:pt x="1158" y="394"/>
                    <a:pt x="1186" y="391"/>
                    <a:pt x="1217" y="391"/>
                  </a:cubicBezTo>
                  <a:close/>
                  <a:moveTo>
                    <a:pt x="339" y="1"/>
                  </a:moveTo>
                  <a:cubicBezTo>
                    <a:pt x="305" y="1"/>
                    <a:pt x="272" y="12"/>
                    <a:pt x="241" y="40"/>
                  </a:cubicBezTo>
                  <a:cubicBezTo>
                    <a:pt x="143" y="129"/>
                    <a:pt x="199" y="254"/>
                    <a:pt x="265" y="331"/>
                  </a:cubicBezTo>
                  <a:cubicBezTo>
                    <a:pt x="377" y="467"/>
                    <a:pt x="543" y="547"/>
                    <a:pt x="689" y="642"/>
                  </a:cubicBezTo>
                  <a:cubicBezTo>
                    <a:pt x="692" y="644"/>
                    <a:pt x="695" y="644"/>
                    <a:pt x="698" y="644"/>
                  </a:cubicBezTo>
                  <a:cubicBezTo>
                    <a:pt x="701" y="644"/>
                    <a:pt x="704" y="644"/>
                    <a:pt x="707" y="643"/>
                  </a:cubicBezTo>
                  <a:lnTo>
                    <a:pt x="707" y="643"/>
                  </a:lnTo>
                  <a:cubicBezTo>
                    <a:pt x="831" y="658"/>
                    <a:pt x="960" y="684"/>
                    <a:pt x="1087" y="684"/>
                  </a:cubicBezTo>
                  <a:cubicBezTo>
                    <a:pt x="1133" y="684"/>
                    <a:pt x="1180" y="680"/>
                    <a:pt x="1225" y="672"/>
                  </a:cubicBezTo>
                  <a:cubicBezTo>
                    <a:pt x="1329" y="660"/>
                    <a:pt x="1453" y="589"/>
                    <a:pt x="1433" y="467"/>
                  </a:cubicBezTo>
                  <a:cubicBezTo>
                    <a:pt x="1417" y="368"/>
                    <a:pt x="1323" y="331"/>
                    <a:pt x="1232" y="331"/>
                  </a:cubicBezTo>
                  <a:cubicBezTo>
                    <a:pt x="1206" y="331"/>
                    <a:pt x="1181" y="334"/>
                    <a:pt x="1157" y="340"/>
                  </a:cubicBezTo>
                  <a:cubicBezTo>
                    <a:pt x="996" y="377"/>
                    <a:pt x="846" y="457"/>
                    <a:pt x="722" y="564"/>
                  </a:cubicBezTo>
                  <a:lnTo>
                    <a:pt x="722" y="564"/>
                  </a:lnTo>
                  <a:cubicBezTo>
                    <a:pt x="695" y="401"/>
                    <a:pt x="630" y="248"/>
                    <a:pt x="531" y="114"/>
                  </a:cubicBezTo>
                  <a:cubicBezTo>
                    <a:pt x="487" y="55"/>
                    <a:pt x="413" y="1"/>
                    <a:pt x="339" y="1"/>
                  </a:cubicBezTo>
                  <a:close/>
                  <a:moveTo>
                    <a:pt x="369" y="629"/>
                  </a:moveTo>
                  <a:cubicBezTo>
                    <a:pt x="353" y="629"/>
                    <a:pt x="337" y="629"/>
                    <a:pt x="321" y="630"/>
                  </a:cubicBezTo>
                  <a:cubicBezTo>
                    <a:pt x="319" y="630"/>
                    <a:pt x="318" y="629"/>
                    <a:pt x="316" y="629"/>
                  </a:cubicBezTo>
                  <a:cubicBezTo>
                    <a:pt x="310" y="629"/>
                    <a:pt x="306" y="634"/>
                    <a:pt x="306" y="639"/>
                  </a:cubicBezTo>
                  <a:cubicBezTo>
                    <a:pt x="306" y="648"/>
                    <a:pt x="309" y="654"/>
                    <a:pt x="318" y="654"/>
                  </a:cubicBezTo>
                  <a:cubicBezTo>
                    <a:pt x="508" y="698"/>
                    <a:pt x="694" y="767"/>
                    <a:pt x="872" y="853"/>
                  </a:cubicBezTo>
                  <a:cubicBezTo>
                    <a:pt x="878" y="853"/>
                    <a:pt x="887" y="847"/>
                    <a:pt x="881" y="841"/>
                  </a:cubicBezTo>
                  <a:cubicBezTo>
                    <a:pt x="764" y="693"/>
                    <a:pt x="556" y="629"/>
                    <a:pt x="369" y="629"/>
                  </a:cubicBezTo>
                  <a:close/>
                  <a:moveTo>
                    <a:pt x="207" y="692"/>
                  </a:moveTo>
                  <a:cubicBezTo>
                    <a:pt x="194" y="692"/>
                    <a:pt x="182" y="692"/>
                    <a:pt x="170" y="692"/>
                  </a:cubicBezTo>
                  <a:cubicBezTo>
                    <a:pt x="164" y="692"/>
                    <a:pt x="158" y="698"/>
                    <a:pt x="155" y="704"/>
                  </a:cubicBezTo>
                  <a:cubicBezTo>
                    <a:pt x="155" y="713"/>
                    <a:pt x="161" y="719"/>
                    <a:pt x="167" y="719"/>
                  </a:cubicBezTo>
                  <a:cubicBezTo>
                    <a:pt x="359" y="764"/>
                    <a:pt x="543" y="832"/>
                    <a:pt x="721" y="915"/>
                  </a:cubicBezTo>
                  <a:cubicBezTo>
                    <a:pt x="722" y="915"/>
                    <a:pt x="723" y="916"/>
                    <a:pt x="725" y="916"/>
                  </a:cubicBezTo>
                  <a:cubicBezTo>
                    <a:pt x="730" y="916"/>
                    <a:pt x="735" y="911"/>
                    <a:pt x="730" y="906"/>
                  </a:cubicBezTo>
                  <a:cubicBezTo>
                    <a:pt x="610" y="756"/>
                    <a:pt x="397" y="692"/>
                    <a:pt x="207" y="692"/>
                  </a:cubicBezTo>
                  <a:close/>
                  <a:moveTo>
                    <a:pt x="56" y="757"/>
                  </a:moveTo>
                  <a:cubicBezTo>
                    <a:pt x="43" y="757"/>
                    <a:pt x="31" y="757"/>
                    <a:pt x="18" y="758"/>
                  </a:cubicBezTo>
                  <a:cubicBezTo>
                    <a:pt x="4" y="761"/>
                    <a:pt x="1" y="781"/>
                    <a:pt x="16" y="784"/>
                  </a:cubicBezTo>
                  <a:cubicBezTo>
                    <a:pt x="205" y="829"/>
                    <a:pt x="392" y="897"/>
                    <a:pt x="570" y="980"/>
                  </a:cubicBezTo>
                  <a:cubicBezTo>
                    <a:pt x="571" y="981"/>
                    <a:pt x="572" y="981"/>
                    <a:pt x="573" y="981"/>
                  </a:cubicBezTo>
                  <a:cubicBezTo>
                    <a:pt x="579" y="981"/>
                    <a:pt x="584" y="976"/>
                    <a:pt x="579" y="971"/>
                  </a:cubicBezTo>
                  <a:cubicBezTo>
                    <a:pt x="456" y="821"/>
                    <a:pt x="245" y="757"/>
                    <a:pt x="56" y="757"/>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3"/>
            <p:cNvSpPr/>
            <p:nvPr/>
          </p:nvSpPr>
          <p:spPr>
            <a:xfrm flipH="1">
              <a:off x="1097564" y="2687612"/>
              <a:ext cx="1326232" cy="1200822"/>
            </a:xfrm>
            <a:custGeom>
              <a:rect b="b" l="l" r="r" t="t"/>
              <a:pathLst>
                <a:path extrusionOk="0" h="6559" w="7244">
                  <a:moveTo>
                    <a:pt x="3979" y="1"/>
                  </a:moveTo>
                  <a:cubicBezTo>
                    <a:pt x="3979" y="1"/>
                    <a:pt x="3929" y="694"/>
                    <a:pt x="3796" y="973"/>
                  </a:cubicBezTo>
                  <a:cubicBezTo>
                    <a:pt x="3739" y="1092"/>
                    <a:pt x="1000" y="923"/>
                    <a:pt x="570" y="1705"/>
                  </a:cubicBezTo>
                  <a:cubicBezTo>
                    <a:pt x="1" y="2749"/>
                    <a:pt x="499" y="6559"/>
                    <a:pt x="499" y="6559"/>
                  </a:cubicBezTo>
                  <a:lnTo>
                    <a:pt x="2799" y="6559"/>
                  </a:lnTo>
                  <a:cubicBezTo>
                    <a:pt x="2799" y="6559"/>
                    <a:pt x="2390" y="3428"/>
                    <a:pt x="2524" y="3223"/>
                  </a:cubicBezTo>
                  <a:cubicBezTo>
                    <a:pt x="2536" y="3205"/>
                    <a:pt x="2665" y="3202"/>
                    <a:pt x="2870" y="3202"/>
                  </a:cubicBezTo>
                  <a:cubicBezTo>
                    <a:pt x="2952" y="3202"/>
                    <a:pt x="3046" y="3203"/>
                    <a:pt x="3149" y="3203"/>
                  </a:cubicBezTo>
                  <a:cubicBezTo>
                    <a:pt x="4087" y="3203"/>
                    <a:pt x="5815" y="3169"/>
                    <a:pt x="6443" y="2485"/>
                  </a:cubicBezTo>
                  <a:cubicBezTo>
                    <a:pt x="7244" y="1622"/>
                    <a:pt x="6431" y="1"/>
                    <a:pt x="64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3"/>
            <p:cNvSpPr/>
            <p:nvPr/>
          </p:nvSpPr>
          <p:spPr>
            <a:xfrm flipH="1">
              <a:off x="1954012" y="3804773"/>
              <a:ext cx="367258" cy="12083"/>
            </a:xfrm>
            <a:custGeom>
              <a:rect b="b" l="l" r="r" t="t"/>
              <a:pathLst>
                <a:path extrusionOk="0" h="66" w="2006">
                  <a:moveTo>
                    <a:pt x="1220" y="0"/>
                  </a:moveTo>
                  <a:cubicBezTo>
                    <a:pt x="959" y="3"/>
                    <a:pt x="698" y="6"/>
                    <a:pt x="437" y="18"/>
                  </a:cubicBezTo>
                  <a:cubicBezTo>
                    <a:pt x="363" y="21"/>
                    <a:pt x="146" y="30"/>
                    <a:pt x="111" y="33"/>
                  </a:cubicBezTo>
                  <a:cubicBezTo>
                    <a:pt x="75" y="33"/>
                    <a:pt x="40" y="36"/>
                    <a:pt x="4" y="42"/>
                  </a:cubicBezTo>
                  <a:cubicBezTo>
                    <a:pt x="1" y="42"/>
                    <a:pt x="1" y="48"/>
                    <a:pt x="4" y="51"/>
                  </a:cubicBezTo>
                  <a:cubicBezTo>
                    <a:pt x="60" y="59"/>
                    <a:pt x="650" y="65"/>
                    <a:pt x="778" y="65"/>
                  </a:cubicBezTo>
                  <a:cubicBezTo>
                    <a:pt x="1039" y="65"/>
                    <a:pt x="1297" y="59"/>
                    <a:pt x="1555" y="51"/>
                  </a:cubicBezTo>
                  <a:cubicBezTo>
                    <a:pt x="1703" y="45"/>
                    <a:pt x="1851" y="39"/>
                    <a:pt x="1996" y="33"/>
                  </a:cubicBezTo>
                  <a:cubicBezTo>
                    <a:pt x="2005" y="33"/>
                    <a:pt x="2005" y="21"/>
                    <a:pt x="1996" y="18"/>
                  </a:cubicBezTo>
                  <a:cubicBezTo>
                    <a:pt x="1738" y="12"/>
                    <a:pt x="1477" y="0"/>
                    <a:pt x="122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3"/>
            <p:cNvSpPr/>
            <p:nvPr/>
          </p:nvSpPr>
          <p:spPr>
            <a:xfrm flipH="1">
              <a:off x="1663643" y="2684133"/>
              <a:ext cx="65909" cy="193699"/>
            </a:xfrm>
            <a:custGeom>
              <a:rect b="b" l="l" r="r" t="t"/>
              <a:pathLst>
                <a:path extrusionOk="0" h="1058" w="360">
                  <a:moveTo>
                    <a:pt x="118" y="0"/>
                  </a:moveTo>
                  <a:cubicBezTo>
                    <a:pt x="116" y="0"/>
                    <a:pt x="113" y="2"/>
                    <a:pt x="113" y="5"/>
                  </a:cubicBezTo>
                  <a:cubicBezTo>
                    <a:pt x="54" y="275"/>
                    <a:pt x="1" y="556"/>
                    <a:pt x="48" y="829"/>
                  </a:cubicBezTo>
                  <a:cubicBezTo>
                    <a:pt x="51" y="885"/>
                    <a:pt x="87" y="936"/>
                    <a:pt x="137" y="959"/>
                  </a:cubicBezTo>
                  <a:lnTo>
                    <a:pt x="140" y="959"/>
                  </a:lnTo>
                  <a:lnTo>
                    <a:pt x="140" y="989"/>
                  </a:lnTo>
                  <a:cubicBezTo>
                    <a:pt x="140" y="995"/>
                    <a:pt x="140" y="1001"/>
                    <a:pt x="140" y="1007"/>
                  </a:cubicBezTo>
                  <a:lnTo>
                    <a:pt x="140" y="1048"/>
                  </a:lnTo>
                  <a:cubicBezTo>
                    <a:pt x="140" y="1054"/>
                    <a:pt x="144" y="1057"/>
                    <a:pt x="149" y="1057"/>
                  </a:cubicBezTo>
                  <a:cubicBezTo>
                    <a:pt x="154" y="1057"/>
                    <a:pt x="159" y="1054"/>
                    <a:pt x="161" y="1048"/>
                  </a:cubicBezTo>
                  <a:cubicBezTo>
                    <a:pt x="164" y="1048"/>
                    <a:pt x="167" y="1045"/>
                    <a:pt x="167" y="1042"/>
                  </a:cubicBezTo>
                  <a:cubicBezTo>
                    <a:pt x="173" y="1016"/>
                    <a:pt x="173" y="989"/>
                    <a:pt x="167" y="962"/>
                  </a:cubicBezTo>
                  <a:cubicBezTo>
                    <a:pt x="199" y="962"/>
                    <a:pt x="229" y="945"/>
                    <a:pt x="247" y="915"/>
                  </a:cubicBezTo>
                  <a:cubicBezTo>
                    <a:pt x="273" y="870"/>
                    <a:pt x="285" y="820"/>
                    <a:pt x="288" y="770"/>
                  </a:cubicBezTo>
                  <a:cubicBezTo>
                    <a:pt x="297" y="696"/>
                    <a:pt x="309" y="621"/>
                    <a:pt x="318" y="547"/>
                  </a:cubicBezTo>
                  <a:cubicBezTo>
                    <a:pt x="336" y="378"/>
                    <a:pt x="353" y="209"/>
                    <a:pt x="359" y="40"/>
                  </a:cubicBezTo>
                  <a:cubicBezTo>
                    <a:pt x="359" y="33"/>
                    <a:pt x="355" y="30"/>
                    <a:pt x="351" y="30"/>
                  </a:cubicBezTo>
                  <a:cubicBezTo>
                    <a:pt x="346" y="30"/>
                    <a:pt x="340" y="34"/>
                    <a:pt x="339" y="40"/>
                  </a:cubicBezTo>
                  <a:cubicBezTo>
                    <a:pt x="324" y="171"/>
                    <a:pt x="312" y="301"/>
                    <a:pt x="297" y="432"/>
                  </a:cubicBezTo>
                  <a:cubicBezTo>
                    <a:pt x="282" y="562"/>
                    <a:pt x="270" y="693"/>
                    <a:pt x="247" y="820"/>
                  </a:cubicBezTo>
                  <a:cubicBezTo>
                    <a:pt x="238" y="859"/>
                    <a:pt x="223" y="924"/>
                    <a:pt x="173" y="924"/>
                  </a:cubicBezTo>
                  <a:cubicBezTo>
                    <a:pt x="104" y="924"/>
                    <a:pt x="93" y="835"/>
                    <a:pt x="87" y="787"/>
                  </a:cubicBezTo>
                  <a:cubicBezTo>
                    <a:pt x="75" y="666"/>
                    <a:pt x="72" y="544"/>
                    <a:pt x="81" y="420"/>
                  </a:cubicBezTo>
                  <a:cubicBezTo>
                    <a:pt x="87" y="283"/>
                    <a:pt x="104" y="144"/>
                    <a:pt x="122" y="5"/>
                  </a:cubicBezTo>
                  <a:cubicBezTo>
                    <a:pt x="122" y="2"/>
                    <a:pt x="120" y="0"/>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3"/>
            <p:cNvSpPr/>
            <p:nvPr/>
          </p:nvSpPr>
          <p:spPr>
            <a:xfrm flipH="1">
              <a:off x="1623732" y="2860990"/>
              <a:ext cx="101976" cy="82203"/>
            </a:xfrm>
            <a:custGeom>
              <a:rect b="b" l="l" r="r" t="t"/>
              <a:pathLst>
                <a:path extrusionOk="0" h="449" w="557">
                  <a:moveTo>
                    <a:pt x="15" y="0"/>
                  </a:moveTo>
                  <a:cubicBezTo>
                    <a:pt x="12" y="0"/>
                    <a:pt x="9" y="1"/>
                    <a:pt x="6" y="2"/>
                  </a:cubicBezTo>
                  <a:cubicBezTo>
                    <a:pt x="0" y="8"/>
                    <a:pt x="0" y="17"/>
                    <a:pt x="6" y="23"/>
                  </a:cubicBezTo>
                  <a:cubicBezTo>
                    <a:pt x="175" y="171"/>
                    <a:pt x="362" y="308"/>
                    <a:pt x="543" y="447"/>
                  </a:cubicBezTo>
                  <a:cubicBezTo>
                    <a:pt x="544" y="448"/>
                    <a:pt x="545" y="449"/>
                    <a:pt x="547" y="449"/>
                  </a:cubicBezTo>
                  <a:cubicBezTo>
                    <a:pt x="552" y="449"/>
                    <a:pt x="557" y="440"/>
                    <a:pt x="552" y="435"/>
                  </a:cubicBezTo>
                  <a:cubicBezTo>
                    <a:pt x="389" y="275"/>
                    <a:pt x="211" y="130"/>
                    <a:pt x="24" y="2"/>
                  </a:cubicBezTo>
                  <a:cubicBezTo>
                    <a:pt x="21" y="1"/>
                    <a:pt x="18" y="0"/>
                    <a:pt x="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3"/>
            <p:cNvSpPr/>
            <p:nvPr/>
          </p:nvSpPr>
          <p:spPr>
            <a:xfrm flipH="1">
              <a:off x="1350941" y="2755718"/>
              <a:ext cx="144084" cy="134747"/>
            </a:xfrm>
            <a:custGeom>
              <a:rect b="b" l="l" r="r" t="t"/>
              <a:pathLst>
                <a:path extrusionOk="0" h="736" w="787">
                  <a:moveTo>
                    <a:pt x="3" y="1"/>
                  </a:moveTo>
                  <a:cubicBezTo>
                    <a:pt x="2" y="1"/>
                    <a:pt x="0" y="2"/>
                    <a:pt x="0" y="5"/>
                  </a:cubicBezTo>
                  <a:cubicBezTo>
                    <a:pt x="6" y="109"/>
                    <a:pt x="24" y="213"/>
                    <a:pt x="51" y="313"/>
                  </a:cubicBezTo>
                  <a:cubicBezTo>
                    <a:pt x="66" y="364"/>
                    <a:pt x="86" y="414"/>
                    <a:pt x="110" y="462"/>
                  </a:cubicBezTo>
                  <a:cubicBezTo>
                    <a:pt x="131" y="509"/>
                    <a:pt x="158" y="554"/>
                    <a:pt x="190" y="592"/>
                  </a:cubicBezTo>
                  <a:cubicBezTo>
                    <a:pt x="261" y="666"/>
                    <a:pt x="371" y="702"/>
                    <a:pt x="466" y="723"/>
                  </a:cubicBezTo>
                  <a:cubicBezTo>
                    <a:pt x="518" y="731"/>
                    <a:pt x="570" y="736"/>
                    <a:pt x="623" y="736"/>
                  </a:cubicBezTo>
                  <a:cubicBezTo>
                    <a:pt x="675" y="736"/>
                    <a:pt x="727" y="731"/>
                    <a:pt x="777" y="723"/>
                  </a:cubicBezTo>
                  <a:cubicBezTo>
                    <a:pt x="786" y="720"/>
                    <a:pt x="786" y="711"/>
                    <a:pt x="777" y="711"/>
                  </a:cubicBezTo>
                  <a:cubicBezTo>
                    <a:pt x="724" y="711"/>
                    <a:pt x="673" y="705"/>
                    <a:pt x="620" y="699"/>
                  </a:cubicBezTo>
                  <a:cubicBezTo>
                    <a:pt x="573" y="687"/>
                    <a:pt x="528" y="678"/>
                    <a:pt x="484" y="663"/>
                  </a:cubicBezTo>
                  <a:cubicBezTo>
                    <a:pt x="398" y="637"/>
                    <a:pt x="294" y="607"/>
                    <a:pt x="232" y="542"/>
                  </a:cubicBezTo>
                  <a:cubicBezTo>
                    <a:pt x="172" y="468"/>
                    <a:pt x="125" y="385"/>
                    <a:pt x="89" y="296"/>
                  </a:cubicBezTo>
                  <a:cubicBezTo>
                    <a:pt x="48" y="204"/>
                    <a:pt x="18" y="106"/>
                    <a:pt x="6" y="5"/>
                  </a:cubicBezTo>
                  <a:cubicBezTo>
                    <a:pt x="6" y="2"/>
                    <a:pt x="5" y="1"/>
                    <a:pt x="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3"/>
            <p:cNvSpPr/>
            <p:nvPr/>
          </p:nvSpPr>
          <p:spPr>
            <a:xfrm flipH="1">
              <a:off x="1230478" y="2714342"/>
              <a:ext cx="784498" cy="1068821"/>
            </a:xfrm>
            <a:custGeom>
              <a:rect b="b" l="l" r="r" t="t"/>
              <a:pathLst>
                <a:path extrusionOk="0" h="5838" w="4285">
                  <a:moveTo>
                    <a:pt x="4021" y="0"/>
                  </a:moveTo>
                  <a:cubicBezTo>
                    <a:pt x="4019" y="0"/>
                    <a:pt x="4017" y="4"/>
                    <a:pt x="4017" y="6"/>
                  </a:cubicBezTo>
                  <a:cubicBezTo>
                    <a:pt x="4047" y="80"/>
                    <a:pt x="4071" y="154"/>
                    <a:pt x="4098" y="228"/>
                  </a:cubicBezTo>
                  <a:cubicBezTo>
                    <a:pt x="4189" y="522"/>
                    <a:pt x="4237" y="827"/>
                    <a:pt x="4246" y="1135"/>
                  </a:cubicBezTo>
                  <a:cubicBezTo>
                    <a:pt x="4252" y="1423"/>
                    <a:pt x="4237" y="1740"/>
                    <a:pt x="4071" y="1986"/>
                  </a:cubicBezTo>
                  <a:cubicBezTo>
                    <a:pt x="3929" y="2197"/>
                    <a:pt x="3697" y="2333"/>
                    <a:pt x="3469" y="2434"/>
                  </a:cubicBezTo>
                  <a:cubicBezTo>
                    <a:pt x="3193" y="2547"/>
                    <a:pt x="2912" y="2633"/>
                    <a:pt x="2621" y="2686"/>
                  </a:cubicBezTo>
                  <a:cubicBezTo>
                    <a:pt x="2025" y="2805"/>
                    <a:pt x="1417" y="2819"/>
                    <a:pt x="813" y="2819"/>
                  </a:cubicBezTo>
                  <a:cubicBezTo>
                    <a:pt x="661" y="2819"/>
                    <a:pt x="507" y="2816"/>
                    <a:pt x="356" y="2816"/>
                  </a:cubicBezTo>
                  <a:cubicBezTo>
                    <a:pt x="331" y="2815"/>
                    <a:pt x="306" y="2815"/>
                    <a:pt x="282" y="2815"/>
                  </a:cubicBezTo>
                  <a:cubicBezTo>
                    <a:pt x="240" y="2815"/>
                    <a:pt x="198" y="2817"/>
                    <a:pt x="154" y="2822"/>
                  </a:cubicBezTo>
                  <a:cubicBezTo>
                    <a:pt x="101" y="2828"/>
                    <a:pt x="56" y="2873"/>
                    <a:pt x="45" y="2929"/>
                  </a:cubicBezTo>
                  <a:cubicBezTo>
                    <a:pt x="12" y="3080"/>
                    <a:pt x="0" y="3237"/>
                    <a:pt x="9" y="3392"/>
                  </a:cubicBezTo>
                  <a:cubicBezTo>
                    <a:pt x="15" y="3552"/>
                    <a:pt x="27" y="3715"/>
                    <a:pt x="39" y="3875"/>
                  </a:cubicBezTo>
                  <a:cubicBezTo>
                    <a:pt x="77" y="4527"/>
                    <a:pt x="139" y="5179"/>
                    <a:pt x="223" y="5829"/>
                  </a:cubicBezTo>
                  <a:cubicBezTo>
                    <a:pt x="223" y="5835"/>
                    <a:pt x="227" y="5838"/>
                    <a:pt x="231" y="5838"/>
                  </a:cubicBezTo>
                  <a:cubicBezTo>
                    <a:pt x="236" y="5838"/>
                    <a:pt x="240" y="5835"/>
                    <a:pt x="240" y="5829"/>
                  </a:cubicBezTo>
                  <a:cubicBezTo>
                    <a:pt x="231" y="5749"/>
                    <a:pt x="223" y="5669"/>
                    <a:pt x="217" y="5589"/>
                  </a:cubicBezTo>
                  <a:cubicBezTo>
                    <a:pt x="193" y="5259"/>
                    <a:pt x="157" y="4930"/>
                    <a:pt x="131" y="4604"/>
                  </a:cubicBezTo>
                  <a:cubicBezTo>
                    <a:pt x="104" y="4278"/>
                    <a:pt x="83" y="3952"/>
                    <a:pt x="62" y="3623"/>
                  </a:cubicBezTo>
                  <a:cubicBezTo>
                    <a:pt x="51" y="3463"/>
                    <a:pt x="48" y="3303"/>
                    <a:pt x="56" y="3143"/>
                  </a:cubicBezTo>
                  <a:cubicBezTo>
                    <a:pt x="59" y="3098"/>
                    <a:pt x="65" y="3057"/>
                    <a:pt x="71" y="3015"/>
                  </a:cubicBezTo>
                  <a:cubicBezTo>
                    <a:pt x="74" y="2977"/>
                    <a:pt x="83" y="2938"/>
                    <a:pt x="98" y="2902"/>
                  </a:cubicBezTo>
                  <a:cubicBezTo>
                    <a:pt x="122" y="2863"/>
                    <a:pt x="172" y="2856"/>
                    <a:pt x="219" y="2856"/>
                  </a:cubicBezTo>
                  <a:cubicBezTo>
                    <a:pt x="243" y="2856"/>
                    <a:pt x="266" y="2858"/>
                    <a:pt x="285" y="2858"/>
                  </a:cubicBezTo>
                  <a:cubicBezTo>
                    <a:pt x="506" y="2862"/>
                    <a:pt x="729" y="2865"/>
                    <a:pt x="951" y="2865"/>
                  </a:cubicBezTo>
                  <a:cubicBezTo>
                    <a:pt x="1033" y="2865"/>
                    <a:pt x="1114" y="2865"/>
                    <a:pt x="1195" y="2864"/>
                  </a:cubicBezTo>
                  <a:cubicBezTo>
                    <a:pt x="1797" y="2855"/>
                    <a:pt x="2405" y="2811"/>
                    <a:pt x="2989" y="2644"/>
                  </a:cubicBezTo>
                  <a:cubicBezTo>
                    <a:pt x="3469" y="2511"/>
                    <a:pt x="4068" y="2292"/>
                    <a:pt x="4225" y="1755"/>
                  </a:cubicBezTo>
                  <a:cubicBezTo>
                    <a:pt x="4261" y="1616"/>
                    <a:pt x="4281" y="1467"/>
                    <a:pt x="4281" y="1322"/>
                  </a:cubicBezTo>
                  <a:cubicBezTo>
                    <a:pt x="4284" y="1171"/>
                    <a:pt x="4278" y="1023"/>
                    <a:pt x="4261" y="874"/>
                  </a:cubicBezTo>
                  <a:cubicBezTo>
                    <a:pt x="4222" y="572"/>
                    <a:pt x="4145" y="279"/>
                    <a:pt x="4023" y="3"/>
                  </a:cubicBezTo>
                  <a:cubicBezTo>
                    <a:pt x="4023" y="1"/>
                    <a:pt x="4022" y="0"/>
                    <a:pt x="40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3"/>
            <p:cNvSpPr/>
            <p:nvPr/>
          </p:nvSpPr>
          <p:spPr>
            <a:xfrm flipH="1">
              <a:off x="1253910" y="3153736"/>
              <a:ext cx="484796" cy="122847"/>
            </a:xfrm>
            <a:custGeom>
              <a:rect b="b" l="l" r="r" t="t"/>
              <a:pathLst>
                <a:path extrusionOk="0" h="671" w="2648">
                  <a:moveTo>
                    <a:pt x="2642" y="1"/>
                  </a:moveTo>
                  <a:cubicBezTo>
                    <a:pt x="2641" y="1"/>
                    <a:pt x="2640" y="1"/>
                    <a:pt x="2639" y="1"/>
                  </a:cubicBezTo>
                  <a:cubicBezTo>
                    <a:pt x="2500" y="117"/>
                    <a:pt x="2339" y="212"/>
                    <a:pt x="2168" y="277"/>
                  </a:cubicBezTo>
                  <a:cubicBezTo>
                    <a:pt x="1856" y="402"/>
                    <a:pt x="1521" y="464"/>
                    <a:pt x="1189" y="520"/>
                  </a:cubicBezTo>
                  <a:cubicBezTo>
                    <a:pt x="999" y="553"/>
                    <a:pt x="810" y="580"/>
                    <a:pt x="620" y="603"/>
                  </a:cubicBezTo>
                  <a:cubicBezTo>
                    <a:pt x="418" y="630"/>
                    <a:pt x="214" y="645"/>
                    <a:pt x="9" y="648"/>
                  </a:cubicBezTo>
                  <a:cubicBezTo>
                    <a:pt x="6" y="648"/>
                    <a:pt x="6" y="651"/>
                    <a:pt x="3" y="654"/>
                  </a:cubicBezTo>
                  <a:cubicBezTo>
                    <a:pt x="0" y="657"/>
                    <a:pt x="0" y="665"/>
                    <a:pt x="6" y="668"/>
                  </a:cubicBezTo>
                  <a:cubicBezTo>
                    <a:pt x="62" y="670"/>
                    <a:pt x="118" y="671"/>
                    <a:pt x="174" y="671"/>
                  </a:cubicBezTo>
                  <a:cubicBezTo>
                    <a:pt x="349" y="671"/>
                    <a:pt x="524" y="663"/>
                    <a:pt x="697" y="648"/>
                  </a:cubicBezTo>
                  <a:cubicBezTo>
                    <a:pt x="1068" y="615"/>
                    <a:pt x="1435" y="550"/>
                    <a:pt x="1797" y="455"/>
                  </a:cubicBezTo>
                  <a:cubicBezTo>
                    <a:pt x="2111" y="369"/>
                    <a:pt x="2411" y="236"/>
                    <a:pt x="2645" y="7"/>
                  </a:cubicBezTo>
                  <a:cubicBezTo>
                    <a:pt x="2647" y="5"/>
                    <a:pt x="2646" y="1"/>
                    <a:pt x="26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3"/>
            <p:cNvSpPr/>
            <p:nvPr/>
          </p:nvSpPr>
          <p:spPr>
            <a:xfrm flipH="1">
              <a:off x="1605060" y="2120610"/>
              <a:ext cx="523426" cy="756120"/>
            </a:xfrm>
            <a:custGeom>
              <a:rect b="b" l="l" r="r" t="t"/>
              <a:pathLst>
                <a:path extrusionOk="0" h="4130" w="2859">
                  <a:moveTo>
                    <a:pt x="2653" y="0"/>
                  </a:moveTo>
                  <a:cubicBezTo>
                    <a:pt x="2543" y="0"/>
                    <a:pt x="2412" y="108"/>
                    <a:pt x="2337" y="290"/>
                  </a:cubicBezTo>
                  <a:cubicBezTo>
                    <a:pt x="2058" y="966"/>
                    <a:pt x="1679" y="1757"/>
                    <a:pt x="1495" y="2036"/>
                  </a:cubicBezTo>
                  <a:cubicBezTo>
                    <a:pt x="1370" y="2220"/>
                    <a:pt x="172" y="2884"/>
                    <a:pt x="104" y="3023"/>
                  </a:cubicBezTo>
                  <a:cubicBezTo>
                    <a:pt x="1" y="3244"/>
                    <a:pt x="103" y="4129"/>
                    <a:pt x="314" y="4129"/>
                  </a:cubicBezTo>
                  <a:cubicBezTo>
                    <a:pt x="321" y="4129"/>
                    <a:pt x="328" y="4128"/>
                    <a:pt x="336" y="4126"/>
                  </a:cubicBezTo>
                  <a:cubicBezTo>
                    <a:pt x="970" y="3951"/>
                    <a:pt x="2171" y="3175"/>
                    <a:pt x="2372" y="2780"/>
                  </a:cubicBezTo>
                  <a:cubicBezTo>
                    <a:pt x="2654" y="2226"/>
                    <a:pt x="2859" y="1084"/>
                    <a:pt x="2853" y="331"/>
                  </a:cubicBezTo>
                  <a:cubicBezTo>
                    <a:pt x="2850" y="101"/>
                    <a:pt x="2761" y="0"/>
                    <a:pt x="265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3"/>
            <p:cNvSpPr/>
            <p:nvPr/>
          </p:nvSpPr>
          <p:spPr>
            <a:xfrm flipH="1">
              <a:off x="2015893" y="2629575"/>
              <a:ext cx="249355" cy="144633"/>
            </a:xfrm>
            <a:custGeom>
              <a:rect b="b" l="l" r="r" t="t"/>
              <a:pathLst>
                <a:path extrusionOk="0" h="790" w="1362">
                  <a:moveTo>
                    <a:pt x="817" y="0"/>
                  </a:moveTo>
                  <a:cubicBezTo>
                    <a:pt x="786" y="0"/>
                    <a:pt x="757" y="1"/>
                    <a:pt x="733" y="3"/>
                  </a:cubicBezTo>
                  <a:cubicBezTo>
                    <a:pt x="576" y="18"/>
                    <a:pt x="0" y="294"/>
                    <a:pt x="54" y="421"/>
                  </a:cubicBezTo>
                  <a:cubicBezTo>
                    <a:pt x="82" y="488"/>
                    <a:pt x="159" y="512"/>
                    <a:pt x="253" y="512"/>
                  </a:cubicBezTo>
                  <a:cubicBezTo>
                    <a:pt x="387" y="512"/>
                    <a:pt x="554" y="463"/>
                    <a:pt x="656" y="421"/>
                  </a:cubicBezTo>
                  <a:cubicBezTo>
                    <a:pt x="656" y="421"/>
                    <a:pt x="808" y="789"/>
                    <a:pt x="1073" y="789"/>
                  </a:cubicBezTo>
                  <a:cubicBezTo>
                    <a:pt x="1077" y="789"/>
                    <a:pt x="1081" y="789"/>
                    <a:pt x="1085" y="789"/>
                  </a:cubicBezTo>
                  <a:cubicBezTo>
                    <a:pt x="1361" y="774"/>
                    <a:pt x="1246" y="30"/>
                    <a:pt x="1246" y="30"/>
                  </a:cubicBezTo>
                  <a:cubicBezTo>
                    <a:pt x="1246" y="30"/>
                    <a:pt x="992" y="0"/>
                    <a:pt x="817" y="0"/>
                  </a:cubicBezTo>
                  <a:close/>
                </a:path>
              </a:pathLst>
            </a:custGeom>
            <a:solidFill>
              <a:srgbClr val="C95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3"/>
            <p:cNvSpPr/>
            <p:nvPr/>
          </p:nvSpPr>
          <p:spPr>
            <a:xfrm flipH="1">
              <a:off x="2028892" y="2668571"/>
              <a:ext cx="321122" cy="247524"/>
            </a:xfrm>
            <a:custGeom>
              <a:rect b="b" l="l" r="r" t="t"/>
              <a:pathLst>
                <a:path extrusionOk="0" h="1352" w="1754">
                  <a:moveTo>
                    <a:pt x="1578" y="1"/>
                  </a:moveTo>
                  <a:cubicBezTo>
                    <a:pt x="1578" y="1"/>
                    <a:pt x="742" y="226"/>
                    <a:pt x="695" y="235"/>
                  </a:cubicBezTo>
                  <a:cubicBezTo>
                    <a:pt x="658" y="242"/>
                    <a:pt x="614" y="245"/>
                    <a:pt x="567" y="245"/>
                  </a:cubicBezTo>
                  <a:cubicBezTo>
                    <a:pt x="484" y="245"/>
                    <a:pt x="392" y="237"/>
                    <a:pt x="309" y="237"/>
                  </a:cubicBezTo>
                  <a:cubicBezTo>
                    <a:pt x="195" y="237"/>
                    <a:pt x="100" y="251"/>
                    <a:pt x="75" y="318"/>
                  </a:cubicBezTo>
                  <a:cubicBezTo>
                    <a:pt x="33" y="437"/>
                    <a:pt x="241" y="466"/>
                    <a:pt x="241" y="466"/>
                  </a:cubicBezTo>
                  <a:cubicBezTo>
                    <a:pt x="241" y="466"/>
                    <a:pt x="228" y="465"/>
                    <a:pt x="209" y="465"/>
                  </a:cubicBezTo>
                  <a:cubicBezTo>
                    <a:pt x="144" y="465"/>
                    <a:pt x="2" y="478"/>
                    <a:pt x="7" y="585"/>
                  </a:cubicBezTo>
                  <a:cubicBezTo>
                    <a:pt x="13" y="727"/>
                    <a:pt x="235" y="769"/>
                    <a:pt x="235" y="769"/>
                  </a:cubicBezTo>
                  <a:cubicBezTo>
                    <a:pt x="235" y="769"/>
                    <a:pt x="1" y="789"/>
                    <a:pt x="19" y="929"/>
                  </a:cubicBezTo>
                  <a:cubicBezTo>
                    <a:pt x="36" y="1065"/>
                    <a:pt x="256" y="1092"/>
                    <a:pt x="256" y="1092"/>
                  </a:cubicBezTo>
                  <a:cubicBezTo>
                    <a:pt x="256" y="1092"/>
                    <a:pt x="105" y="1113"/>
                    <a:pt x="134" y="1243"/>
                  </a:cubicBezTo>
                  <a:cubicBezTo>
                    <a:pt x="153" y="1328"/>
                    <a:pt x="368" y="1352"/>
                    <a:pt x="568" y="1352"/>
                  </a:cubicBezTo>
                  <a:cubicBezTo>
                    <a:pt x="683" y="1352"/>
                    <a:pt x="793" y="1344"/>
                    <a:pt x="858" y="1335"/>
                  </a:cubicBezTo>
                  <a:cubicBezTo>
                    <a:pt x="1036" y="1314"/>
                    <a:pt x="1629" y="1113"/>
                    <a:pt x="1753" y="1056"/>
                  </a:cubicBezTo>
                  <a:lnTo>
                    <a:pt x="1578" y="1"/>
                  </a:lnTo>
                  <a:close/>
                </a:path>
              </a:pathLst>
            </a:custGeom>
            <a:solidFill>
              <a:srgbClr val="C95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3"/>
            <p:cNvSpPr/>
            <p:nvPr/>
          </p:nvSpPr>
          <p:spPr>
            <a:xfrm flipH="1">
              <a:off x="2185242" y="2747846"/>
              <a:ext cx="127973" cy="20871"/>
            </a:xfrm>
            <a:custGeom>
              <a:rect b="b" l="l" r="r" t="t"/>
              <a:pathLst>
                <a:path extrusionOk="0" h="114" w="699">
                  <a:moveTo>
                    <a:pt x="689" y="1"/>
                  </a:moveTo>
                  <a:cubicBezTo>
                    <a:pt x="539" y="50"/>
                    <a:pt x="431" y="76"/>
                    <a:pt x="315" y="76"/>
                  </a:cubicBezTo>
                  <a:cubicBezTo>
                    <a:pt x="227" y="76"/>
                    <a:pt x="135" y="61"/>
                    <a:pt x="16" y="30"/>
                  </a:cubicBezTo>
                  <a:cubicBezTo>
                    <a:pt x="15" y="30"/>
                    <a:pt x="14" y="30"/>
                    <a:pt x="13" y="30"/>
                  </a:cubicBezTo>
                  <a:cubicBezTo>
                    <a:pt x="3" y="30"/>
                    <a:pt x="0" y="40"/>
                    <a:pt x="13" y="45"/>
                  </a:cubicBezTo>
                  <a:cubicBezTo>
                    <a:pt x="122" y="93"/>
                    <a:pt x="214" y="113"/>
                    <a:pt x="302" y="113"/>
                  </a:cubicBezTo>
                  <a:cubicBezTo>
                    <a:pt x="427" y="113"/>
                    <a:pt x="544" y="72"/>
                    <a:pt x="692" y="10"/>
                  </a:cubicBezTo>
                  <a:cubicBezTo>
                    <a:pt x="698" y="7"/>
                    <a:pt x="695" y="1"/>
                    <a:pt x="68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3"/>
            <p:cNvSpPr/>
            <p:nvPr/>
          </p:nvSpPr>
          <p:spPr>
            <a:xfrm flipH="1">
              <a:off x="2177736" y="2800573"/>
              <a:ext cx="135296" cy="18674"/>
            </a:xfrm>
            <a:custGeom>
              <a:rect b="b" l="l" r="r" t="t"/>
              <a:pathLst>
                <a:path extrusionOk="0" h="102" w="739">
                  <a:moveTo>
                    <a:pt x="733" y="0"/>
                  </a:moveTo>
                  <a:cubicBezTo>
                    <a:pt x="559" y="44"/>
                    <a:pt x="437" y="66"/>
                    <a:pt x="302" y="66"/>
                  </a:cubicBezTo>
                  <a:cubicBezTo>
                    <a:pt x="216" y="66"/>
                    <a:pt x="125" y="57"/>
                    <a:pt x="12" y="39"/>
                  </a:cubicBezTo>
                  <a:cubicBezTo>
                    <a:pt x="0" y="39"/>
                    <a:pt x="0" y="51"/>
                    <a:pt x="9" y="54"/>
                  </a:cubicBezTo>
                  <a:cubicBezTo>
                    <a:pt x="120" y="87"/>
                    <a:pt x="212" y="102"/>
                    <a:pt x="300" y="102"/>
                  </a:cubicBezTo>
                  <a:cubicBezTo>
                    <a:pt x="438" y="102"/>
                    <a:pt x="564" y="65"/>
                    <a:pt x="733" y="9"/>
                  </a:cubicBezTo>
                  <a:cubicBezTo>
                    <a:pt x="739" y="6"/>
                    <a:pt x="736" y="0"/>
                    <a:pt x="73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3"/>
            <p:cNvSpPr/>
            <p:nvPr/>
          </p:nvSpPr>
          <p:spPr>
            <a:xfrm flipH="1">
              <a:off x="2168032" y="2851469"/>
              <a:ext cx="136028" cy="23983"/>
            </a:xfrm>
            <a:custGeom>
              <a:rect b="b" l="l" r="r" t="t"/>
              <a:pathLst>
                <a:path extrusionOk="0" h="131" w="743">
                  <a:moveTo>
                    <a:pt x="734" y="0"/>
                  </a:moveTo>
                  <a:cubicBezTo>
                    <a:pt x="733" y="0"/>
                    <a:pt x="732" y="1"/>
                    <a:pt x="731" y="1"/>
                  </a:cubicBezTo>
                  <a:cubicBezTo>
                    <a:pt x="542" y="72"/>
                    <a:pt x="406" y="99"/>
                    <a:pt x="242" y="99"/>
                  </a:cubicBezTo>
                  <a:cubicBezTo>
                    <a:pt x="175" y="99"/>
                    <a:pt x="102" y="95"/>
                    <a:pt x="20" y="87"/>
                  </a:cubicBezTo>
                  <a:cubicBezTo>
                    <a:pt x="17" y="87"/>
                    <a:pt x="14" y="86"/>
                    <a:pt x="12" y="86"/>
                  </a:cubicBezTo>
                  <a:cubicBezTo>
                    <a:pt x="0" y="86"/>
                    <a:pt x="4" y="93"/>
                    <a:pt x="20" y="96"/>
                  </a:cubicBezTo>
                  <a:cubicBezTo>
                    <a:pt x="112" y="118"/>
                    <a:pt x="197" y="130"/>
                    <a:pt x="280" y="130"/>
                  </a:cubicBezTo>
                  <a:cubicBezTo>
                    <a:pt x="427" y="130"/>
                    <a:pt x="569" y="93"/>
                    <a:pt x="737" y="10"/>
                  </a:cubicBezTo>
                  <a:cubicBezTo>
                    <a:pt x="742" y="7"/>
                    <a:pt x="739"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3"/>
            <p:cNvSpPr/>
            <p:nvPr/>
          </p:nvSpPr>
          <p:spPr>
            <a:xfrm flipH="1">
              <a:off x="2066972" y="2703174"/>
              <a:ext cx="182531" cy="74147"/>
            </a:xfrm>
            <a:custGeom>
              <a:rect b="b" l="l" r="r" t="t"/>
              <a:pathLst>
                <a:path extrusionOk="0" h="405" w="997">
                  <a:moveTo>
                    <a:pt x="565" y="1"/>
                  </a:moveTo>
                  <a:cubicBezTo>
                    <a:pt x="564" y="1"/>
                    <a:pt x="562" y="1"/>
                    <a:pt x="561" y="2"/>
                  </a:cubicBezTo>
                  <a:cubicBezTo>
                    <a:pt x="444" y="40"/>
                    <a:pt x="303" y="103"/>
                    <a:pt x="171" y="103"/>
                  </a:cubicBezTo>
                  <a:cubicBezTo>
                    <a:pt x="113" y="103"/>
                    <a:pt x="56" y="91"/>
                    <a:pt x="3" y="58"/>
                  </a:cubicBezTo>
                  <a:cubicBezTo>
                    <a:pt x="3" y="58"/>
                    <a:pt x="3" y="61"/>
                    <a:pt x="0" y="61"/>
                  </a:cubicBezTo>
                  <a:cubicBezTo>
                    <a:pt x="60" y="114"/>
                    <a:pt x="130" y="133"/>
                    <a:pt x="202" y="133"/>
                  </a:cubicBezTo>
                  <a:cubicBezTo>
                    <a:pt x="320" y="133"/>
                    <a:pt x="447" y="83"/>
                    <a:pt x="555" y="46"/>
                  </a:cubicBezTo>
                  <a:cubicBezTo>
                    <a:pt x="629" y="221"/>
                    <a:pt x="795" y="402"/>
                    <a:pt x="991" y="405"/>
                  </a:cubicBezTo>
                  <a:cubicBezTo>
                    <a:pt x="994" y="405"/>
                    <a:pt x="997" y="402"/>
                    <a:pt x="997" y="399"/>
                  </a:cubicBezTo>
                  <a:cubicBezTo>
                    <a:pt x="994" y="396"/>
                    <a:pt x="994" y="396"/>
                    <a:pt x="991" y="396"/>
                  </a:cubicBezTo>
                  <a:cubicBezTo>
                    <a:pt x="813" y="369"/>
                    <a:pt x="659" y="174"/>
                    <a:pt x="584" y="16"/>
                  </a:cubicBezTo>
                  <a:cubicBezTo>
                    <a:pt x="584" y="16"/>
                    <a:pt x="584" y="13"/>
                    <a:pt x="584" y="13"/>
                  </a:cubicBezTo>
                  <a:cubicBezTo>
                    <a:pt x="580" y="6"/>
                    <a:pt x="573" y="1"/>
                    <a:pt x="56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3"/>
            <p:cNvSpPr/>
            <p:nvPr/>
          </p:nvSpPr>
          <p:spPr>
            <a:xfrm flipH="1">
              <a:off x="1594256" y="2094795"/>
              <a:ext cx="198276" cy="348218"/>
            </a:xfrm>
            <a:custGeom>
              <a:rect b="b" l="l" r="r" t="t"/>
              <a:pathLst>
                <a:path extrusionOk="0" h="1902" w="1083">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3"/>
            <p:cNvSpPr/>
            <p:nvPr/>
          </p:nvSpPr>
          <p:spPr>
            <a:xfrm flipH="1">
              <a:off x="1594256" y="2094795"/>
              <a:ext cx="198276" cy="348218"/>
            </a:xfrm>
            <a:custGeom>
              <a:rect b="b" l="l" r="r" t="t"/>
              <a:pathLst>
                <a:path extrusionOk="0" h="1902" w="1083">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3"/>
            <p:cNvSpPr/>
            <p:nvPr/>
          </p:nvSpPr>
          <p:spPr>
            <a:xfrm flipH="1">
              <a:off x="1626478" y="2299846"/>
              <a:ext cx="139873" cy="90075"/>
            </a:xfrm>
            <a:custGeom>
              <a:rect b="b" l="l" r="r" t="t"/>
              <a:pathLst>
                <a:path extrusionOk="0" h="492" w="764">
                  <a:moveTo>
                    <a:pt x="3" y="1"/>
                  </a:moveTo>
                  <a:cubicBezTo>
                    <a:pt x="2" y="1"/>
                    <a:pt x="0" y="5"/>
                    <a:pt x="0" y="8"/>
                  </a:cubicBezTo>
                  <a:cubicBezTo>
                    <a:pt x="113" y="103"/>
                    <a:pt x="501" y="343"/>
                    <a:pt x="563" y="381"/>
                  </a:cubicBezTo>
                  <a:cubicBezTo>
                    <a:pt x="626" y="417"/>
                    <a:pt x="691" y="452"/>
                    <a:pt x="753" y="491"/>
                  </a:cubicBezTo>
                  <a:cubicBezTo>
                    <a:pt x="754" y="491"/>
                    <a:pt x="755" y="492"/>
                    <a:pt x="756" y="492"/>
                  </a:cubicBezTo>
                  <a:cubicBezTo>
                    <a:pt x="761" y="492"/>
                    <a:pt x="764" y="487"/>
                    <a:pt x="759" y="485"/>
                  </a:cubicBezTo>
                  <a:cubicBezTo>
                    <a:pt x="726" y="464"/>
                    <a:pt x="602" y="375"/>
                    <a:pt x="569" y="355"/>
                  </a:cubicBezTo>
                  <a:cubicBezTo>
                    <a:pt x="507" y="313"/>
                    <a:pt x="136" y="64"/>
                    <a:pt x="3" y="2"/>
                  </a:cubicBezTo>
                  <a:cubicBezTo>
                    <a:pt x="3" y="1"/>
                    <a:pt x="3" y="1"/>
                    <a:pt x="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3"/>
            <p:cNvSpPr/>
            <p:nvPr/>
          </p:nvSpPr>
          <p:spPr>
            <a:xfrm flipH="1">
              <a:off x="1597368" y="2236500"/>
              <a:ext cx="36616" cy="210908"/>
            </a:xfrm>
            <a:custGeom>
              <a:rect b="b" l="l" r="r" t="t"/>
              <a:pathLst>
                <a:path extrusionOk="0" h="1152" w="200">
                  <a:moveTo>
                    <a:pt x="169" y="32"/>
                  </a:moveTo>
                  <a:lnTo>
                    <a:pt x="196" y="158"/>
                  </a:lnTo>
                  <a:cubicBezTo>
                    <a:pt x="190" y="214"/>
                    <a:pt x="181" y="271"/>
                    <a:pt x="166" y="324"/>
                  </a:cubicBezTo>
                  <a:cubicBezTo>
                    <a:pt x="169" y="227"/>
                    <a:pt x="169" y="129"/>
                    <a:pt x="169" y="32"/>
                  </a:cubicBezTo>
                  <a:close/>
                  <a:moveTo>
                    <a:pt x="166" y="0"/>
                  </a:moveTo>
                  <a:cubicBezTo>
                    <a:pt x="165" y="0"/>
                    <a:pt x="164" y="1"/>
                    <a:pt x="164" y="4"/>
                  </a:cubicBezTo>
                  <a:cubicBezTo>
                    <a:pt x="146" y="191"/>
                    <a:pt x="134" y="383"/>
                    <a:pt x="125" y="567"/>
                  </a:cubicBezTo>
                  <a:cubicBezTo>
                    <a:pt x="113" y="751"/>
                    <a:pt x="101" y="935"/>
                    <a:pt x="95" y="1119"/>
                  </a:cubicBezTo>
                  <a:cubicBezTo>
                    <a:pt x="66" y="1101"/>
                    <a:pt x="39" y="1086"/>
                    <a:pt x="9" y="1071"/>
                  </a:cubicBezTo>
                  <a:cubicBezTo>
                    <a:pt x="9" y="1071"/>
                    <a:pt x="8" y="1071"/>
                    <a:pt x="7" y="1071"/>
                  </a:cubicBezTo>
                  <a:cubicBezTo>
                    <a:pt x="3" y="1071"/>
                    <a:pt x="1" y="1077"/>
                    <a:pt x="3" y="1077"/>
                  </a:cubicBezTo>
                  <a:cubicBezTo>
                    <a:pt x="36" y="1104"/>
                    <a:pt x="69" y="1127"/>
                    <a:pt x="101" y="1151"/>
                  </a:cubicBezTo>
                  <a:lnTo>
                    <a:pt x="104" y="1151"/>
                  </a:lnTo>
                  <a:cubicBezTo>
                    <a:pt x="106" y="1152"/>
                    <a:pt x="107" y="1152"/>
                    <a:pt x="109" y="1152"/>
                  </a:cubicBezTo>
                  <a:cubicBezTo>
                    <a:pt x="115" y="1152"/>
                    <a:pt x="119" y="1147"/>
                    <a:pt x="119" y="1142"/>
                  </a:cubicBezTo>
                  <a:cubicBezTo>
                    <a:pt x="140" y="953"/>
                    <a:pt x="149" y="763"/>
                    <a:pt x="158" y="573"/>
                  </a:cubicBezTo>
                  <a:cubicBezTo>
                    <a:pt x="161" y="499"/>
                    <a:pt x="166" y="425"/>
                    <a:pt x="166" y="351"/>
                  </a:cubicBezTo>
                  <a:cubicBezTo>
                    <a:pt x="184" y="288"/>
                    <a:pt x="196" y="223"/>
                    <a:pt x="199" y="158"/>
                  </a:cubicBezTo>
                  <a:lnTo>
                    <a:pt x="169" y="29"/>
                  </a:lnTo>
                  <a:lnTo>
                    <a:pt x="169" y="29"/>
                  </a:lnTo>
                  <a:cubicBezTo>
                    <a:pt x="169" y="21"/>
                    <a:pt x="169" y="12"/>
                    <a:pt x="169" y="4"/>
                  </a:cubicBezTo>
                  <a:cubicBezTo>
                    <a:pt x="169" y="2"/>
                    <a:pt x="167" y="0"/>
                    <a:pt x="16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3"/>
            <p:cNvSpPr/>
            <p:nvPr/>
          </p:nvSpPr>
          <p:spPr>
            <a:xfrm flipH="1">
              <a:off x="1176834" y="2066052"/>
              <a:ext cx="591898" cy="767471"/>
            </a:xfrm>
            <a:custGeom>
              <a:rect b="b" l="l" r="r" t="t"/>
              <a:pathLst>
                <a:path extrusionOk="0" h="4192" w="3233">
                  <a:moveTo>
                    <a:pt x="3233" y="3760"/>
                  </a:moveTo>
                  <a:lnTo>
                    <a:pt x="3233" y="3760"/>
                  </a:lnTo>
                  <a:lnTo>
                    <a:pt x="3233" y="3760"/>
                  </a:lnTo>
                  <a:cubicBezTo>
                    <a:pt x="3233" y="3761"/>
                    <a:pt x="3233" y="3761"/>
                    <a:pt x="3233" y="3761"/>
                  </a:cubicBezTo>
                  <a:cubicBezTo>
                    <a:pt x="3233" y="3761"/>
                    <a:pt x="3233" y="3761"/>
                    <a:pt x="3233" y="3760"/>
                  </a:cubicBezTo>
                  <a:close/>
                  <a:moveTo>
                    <a:pt x="1076" y="0"/>
                  </a:moveTo>
                  <a:cubicBezTo>
                    <a:pt x="853" y="0"/>
                    <a:pt x="614" y="107"/>
                    <a:pt x="585" y="182"/>
                  </a:cubicBezTo>
                  <a:cubicBezTo>
                    <a:pt x="1" y="1713"/>
                    <a:pt x="151" y="4132"/>
                    <a:pt x="150" y="4190"/>
                  </a:cubicBezTo>
                  <a:lnTo>
                    <a:pt x="150" y="4190"/>
                  </a:lnTo>
                  <a:lnTo>
                    <a:pt x="3233" y="3760"/>
                  </a:lnTo>
                  <a:lnTo>
                    <a:pt x="3233" y="3760"/>
                  </a:lnTo>
                  <a:cubicBezTo>
                    <a:pt x="3216" y="3721"/>
                    <a:pt x="2380" y="792"/>
                    <a:pt x="1335" y="69"/>
                  </a:cubicBezTo>
                  <a:cubicBezTo>
                    <a:pt x="1264" y="19"/>
                    <a:pt x="1171" y="0"/>
                    <a:pt x="1076" y="0"/>
                  </a:cubicBezTo>
                  <a:close/>
                  <a:moveTo>
                    <a:pt x="150" y="4190"/>
                  </a:moveTo>
                  <a:lnTo>
                    <a:pt x="149" y="4190"/>
                  </a:lnTo>
                  <a:cubicBezTo>
                    <a:pt x="150" y="4191"/>
                    <a:pt x="150" y="4191"/>
                    <a:pt x="150" y="4191"/>
                  </a:cubicBezTo>
                  <a:cubicBezTo>
                    <a:pt x="150" y="4191"/>
                    <a:pt x="150" y="4191"/>
                    <a:pt x="150" y="419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3"/>
            <p:cNvSpPr/>
            <p:nvPr/>
          </p:nvSpPr>
          <p:spPr>
            <a:xfrm flipH="1">
              <a:off x="1181044" y="2086191"/>
              <a:ext cx="562605" cy="735066"/>
            </a:xfrm>
            <a:custGeom>
              <a:rect b="b" l="l" r="r" t="t"/>
              <a:pathLst>
                <a:path extrusionOk="0" h="4015" w="3073">
                  <a:moveTo>
                    <a:pt x="1258" y="1"/>
                  </a:moveTo>
                  <a:lnTo>
                    <a:pt x="430" y="122"/>
                  </a:lnTo>
                  <a:cubicBezTo>
                    <a:pt x="428" y="128"/>
                    <a:pt x="425" y="131"/>
                    <a:pt x="425" y="137"/>
                  </a:cubicBezTo>
                  <a:lnTo>
                    <a:pt x="1272" y="12"/>
                  </a:lnTo>
                  <a:cubicBezTo>
                    <a:pt x="1267" y="9"/>
                    <a:pt x="1264" y="4"/>
                    <a:pt x="1258" y="1"/>
                  </a:cubicBezTo>
                  <a:close/>
                  <a:moveTo>
                    <a:pt x="1507" y="238"/>
                  </a:moveTo>
                  <a:lnTo>
                    <a:pt x="336" y="413"/>
                  </a:lnTo>
                  <a:cubicBezTo>
                    <a:pt x="333" y="416"/>
                    <a:pt x="333" y="422"/>
                    <a:pt x="330" y="425"/>
                  </a:cubicBezTo>
                  <a:lnTo>
                    <a:pt x="1516" y="253"/>
                  </a:lnTo>
                  <a:lnTo>
                    <a:pt x="1507" y="238"/>
                  </a:lnTo>
                  <a:close/>
                  <a:moveTo>
                    <a:pt x="1702" y="481"/>
                  </a:moveTo>
                  <a:lnTo>
                    <a:pt x="259" y="694"/>
                  </a:lnTo>
                  <a:cubicBezTo>
                    <a:pt x="259" y="700"/>
                    <a:pt x="259" y="703"/>
                    <a:pt x="256" y="709"/>
                  </a:cubicBezTo>
                  <a:lnTo>
                    <a:pt x="1711" y="496"/>
                  </a:lnTo>
                  <a:lnTo>
                    <a:pt x="1702" y="481"/>
                  </a:lnTo>
                  <a:close/>
                  <a:moveTo>
                    <a:pt x="1868" y="730"/>
                  </a:moveTo>
                  <a:lnTo>
                    <a:pt x="196" y="976"/>
                  </a:lnTo>
                  <a:lnTo>
                    <a:pt x="193" y="991"/>
                  </a:lnTo>
                  <a:lnTo>
                    <a:pt x="1877" y="742"/>
                  </a:lnTo>
                  <a:lnTo>
                    <a:pt x="1868" y="730"/>
                  </a:lnTo>
                  <a:close/>
                  <a:moveTo>
                    <a:pt x="2017" y="979"/>
                  </a:moveTo>
                  <a:lnTo>
                    <a:pt x="146" y="1255"/>
                  </a:lnTo>
                  <a:cubicBezTo>
                    <a:pt x="146" y="1261"/>
                    <a:pt x="146" y="1264"/>
                    <a:pt x="143" y="1270"/>
                  </a:cubicBezTo>
                  <a:lnTo>
                    <a:pt x="2023" y="994"/>
                  </a:lnTo>
                  <a:lnTo>
                    <a:pt x="2017" y="979"/>
                  </a:lnTo>
                  <a:close/>
                  <a:moveTo>
                    <a:pt x="2153" y="1234"/>
                  </a:moveTo>
                  <a:lnTo>
                    <a:pt x="107" y="1533"/>
                  </a:lnTo>
                  <a:lnTo>
                    <a:pt x="107" y="1548"/>
                  </a:lnTo>
                  <a:lnTo>
                    <a:pt x="2162" y="1246"/>
                  </a:lnTo>
                  <a:cubicBezTo>
                    <a:pt x="2159" y="1243"/>
                    <a:pt x="2156" y="1237"/>
                    <a:pt x="2153" y="1234"/>
                  </a:cubicBezTo>
                  <a:close/>
                  <a:moveTo>
                    <a:pt x="2281" y="1486"/>
                  </a:moveTo>
                  <a:lnTo>
                    <a:pt x="75" y="1812"/>
                  </a:lnTo>
                  <a:lnTo>
                    <a:pt x="75" y="1824"/>
                  </a:lnTo>
                  <a:lnTo>
                    <a:pt x="2286" y="1501"/>
                  </a:lnTo>
                  <a:lnTo>
                    <a:pt x="2281" y="1486"/>
                  </a:lnTo>
                  <a:close/>
                  <a:moveTo>
                    <a:pt x="2506" y="1999"/>
                  </a:moveTo>
                  <a:cubicBezTo>
                    <a:pt x="2506" y="1999"/>
                    <a:pt x="2506" y="1999"/>
                    <a:pt x="2506" y="1999"/>
                  </a:cubicBezTo>
                  <a:lnTo>
                    <a:pt x="2506" y="1999"/>
                  </a:lnTo>
                  <a:lnTo>
                    <a:pt x="2509" y="1999"/>
                  </a:lnTo>
                  <a:close/>
                  <a:moveTo>
                    <a:pt x="2396" y="1741"/>
                  </a:moveTo>
                  <a:lnTo>
                    <a:pt x="48" y="2088"/>
                  </a:lnTo>
                  <a:lnTo>
                    <a:pt x="48" y="2103"/>
                  </a:lnTo>
                  <a:lnTo>
                    <a:pt x="2399" y="1756"/>
                  </a:lnTo>
                  <a:cubicBezTo>
                    <a:pt x="2399" y="1750"/>
                    <a:pt x="2396" y="1747"/>
                    <a:pt x="2396" y="1741"/>
                  </a:cubicBezTo>
                  <a:close/>
                  <a:moveTo>
                    <a:pt x="2506" y="1999"/>
                  </a:moveTo>
                  <a:lnTo>
                    <a:pt x="27" y="2364"/>
                  </a:lnTo>
                  <a:lnTo>
                    <a:pt x="27" y="2378"/>
                  </a:lnTo>
                  <a:lnTo>
                    <a:pt x="2515" y="2011"/>
                  </a:lnTo>
                  <a:cubicBezTo>
                    <a:pt x="2512" y="2008"/>
                    <a:pt x="2509" y="2002"/>
                    <a:pt x="2506" y="1999"/>
                  </a:cubicBezTo>
                  <a:close/>
                  <a:moveTo>
                    <a:pt x="2613" y="2254"/>
                  </a:moveTo>
                  <a:lnTo>
                    <a:pt x="15" y="2636"/>
                  </a:lnTo>
                  <a:lnTo>
                    <a:pt x="15" y="2651"/>
                  </a:lnTo>
                  <a:lnTo>
                    <a:pt x="2619" y="2269"/>
                  </a:lnTo>
                  <a:cubicBezTo>
                    <a:pt x="2616" y="2263"/>
                    <a:pt x="2613" y="2260"/>
                    <a:pt x="2613" y="2254"/>
                  </a:cubicBezTo>
                  <a:close/>
                  <a:moveTo>
                    <a:pt x="2805" y="2773"/>
                  </a:moveTo>
                  <a:cubicBezTo>
                    <a:pt x="2805" y="2773"/>
                    <a:pt x="2805" y="2773"/>
                    <a:pt x="2805" y="2773"/>
                  </a:cubicBezTo>
                  <a:lnTo>
                    <a:pt x="2805" y="2773"/>
                  </a:lnTo>
                  <a:lnTo>
                    <a:pt x="2808" y="2773"/>
                  </a:lnTo>
                  <a:close/>
                  <a:moveTo>
                    <a:pt x="2713" y="2515"/>
                  </a:moveTo>
                  <a:lnTo>
                    <a:pt x="4" y="2912"/>
                  </a:lnTo>
                  <a:cubicBezTo>
                    <a:pt x="4" y="2918"/>
                    <a:pt x="4" y="2921"/>
                    <a:pt x="4" y="2927"/>
                  </a:cubicBezTo>
                  <a:lnTo>
                    <a:pt x="2716" y="2527"/>
                  </a:lnTo>
                  <a:lnTo>
                    <a:pt x="2713" y="2515"/>
                  </a:lnTo>
                  <a:close/>
                  <a:moveTo>
                    <a:pt x="2805" y="2773"/>
                  </a:moveTo>
                  <a:lnTo>
                    <a:pt x="1" y="3188"/>
                  </a:lnTo>
                  <a:cubicBezTo>
                    <a:pt x="1" y="3191"/>
                    <a:pt x="1" y="3197"/>
                    <a:pt x="1" y="3200"/>
                  </a:cubicBezTo>
                  <a:lnTo>
                    <a:pt x="2811" y="2788"/>
                  </a:lnTo>
                  <a:cubicBezTo>
                    <a:pt x="2808" y="2782"/>
                    <a:pt x="2808" y="2779"/>
                    <a:pt x="2805" y="2773"/>
                  </a:cubicBezTo>
                  <a:close/>
                  <a:moveTo>
                    <a:pt x="2900" y="3034"/>
                  </a:moveTo>
                  <a:lnTo>
                    <a:pt x="1" y="3461"/>
                  </a:lnTo>
                  <a:lnTo>
                    <a:pt x="1" y="3472"/>
                  </a:lnTo>
                  <a:lnTo>
                    <a:pt x="2903" y="3045"/>
                  </a:lnTo>
                  <a:lnTo>
                    <a:pt x="2900" y="3034"/>
                  </a:lnTo>
                  <a:close/>
                  <a:moveTo>
                    <a:pt x="3066" y="3552"/>
                  </a:moveTo>
                  <a:cubicBezTo>
                    <a:pt x="3066" y="3553"/>
                    <a:pt x="3066" y="3553"/>
                    <a:pt x="3066" y="3553"/>
                  </a:cubicBezTo>
                  <a:lnTo>
                    <a:pt x="3066" y="3553"/>
                  </a:lnTo>
                  <a:lnTo>
                    <a:pt x="3069" y="3552"/>
                  </a:lnTo>
                  <a:close/>
                  <a:moveTo>
                    <a:pt x="2986" y="3292"/>
                  </a:moveTo>
                  <a:lnTo>
                    <a:pt x="4" y="3730"/>
                  </a:lnTo>
                  <a:lnTo>
                    <a:pt x="4" y="3745"/>
                  </a:lnTo>
                  <a:lnTo>
                    <a:pt x="2989" y="3306"/>
                  </a:lnTo>
                  <a:lnTo>
                    <a:pt x="2986" y="3292"/>
                  </a:lnTo>
                  <a:close/>
                  <a:moveTo>
                    <a:pt x="3066" y="3553"/>
                  </a:moveTo>
                  <a:lnTo>
                    <a:pt x="12" y="4003"/>
                  </a:lnTo>
                  <a:lnTo>
                    <a:pt x="12" y="4015"/>
                  </a:lnTo>
                  <a:lnTo>
                    <a:pt x="3072" y="3564"/>
                  </a:lnTo>
                  <a:cubicBezTo>
                    <a:pt x="3069" y="3561"/>
                    <a:pt x="3066" y="3556"/>
                    <a:pt x="3066" y="355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3"/>
            <p:cNvSpPr/>
            <p:nvPr/>
          </p:nvSpPr>
          <p:spPr>
            <a:xfrm flipH="1">
              <a:off x="1505644" y="2265244"/>
              <a:ext cx="105637" cy="129987"/>
            </a:xfrm>
            <a:custGeom>
              <a:rect b="b" l="l" r="r" t="t"/>
              <a:pathLst>
                <a:path extrusionOk="0" h="710" w="577">
                  <a:moveTo>
                    <a:pt x="484" y="1"/>
                  </a:moveTo>
                  <a:lnTo>
                    <a:pt x="1" y="72"/>
                  </a:lnTo>
                  <a:cubicBezTo>
                    <a:pt x="1" y="72"/>
                    <a:pt x="54" y="609"/>
                    <a:pt x="63" y="624"/>
                  </a:cubicBezTo>
                  <a:cubicBezTo>
                    <a:pt x="72" y="638"/>
                    <a:pt x="300" y="701"/>
                    <a:pt x="321" y="710"/>
                  </a:cubicBezTo>
                  <a:cubicBezTo>
                    <a:pt x="322" y="710"/>
                    <a:pt x="322" y="710"/>
                    <a:pt x="323" y="710"/>
                  </a:cubicBezTo>
                  <a:cubicBezTo>
                    <a:pt x="353" y="710"/>
                    <a:pt x="576" y="528"/>
                    <a:pt x="576" y="514"/>
                  </a:cubicBezTo>
                  <a:cubicBezTo>
                    <a:pt x="576" y="499"/>
                    <a:pt x="484" y="1"/>
                    <a:pt x="4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3"/>
            <p:cNvSpPr/>
            <p:nvPr/>
          </p:nvSpPr>
          <p:spPr>
            <a:xfrm flipH="1">
              <a:off x="1741822" y="2435692"/>
              <a:ext cx="549423" cy="608741"/>
            </a:xfrm>
            <a:custGeom>
              <a:rect b="b" l="l" r="r" t="t"/>
              <a:pathLst>
                <a:path extrusionOk="0" h="3325" w="3001">
                  <a:moveTo>
                    <a:pt x="0" y="1"/>
                  </a:moveTo>
                  <a:lnTo>
                    <a:pt x="0" y="3324"/>
                  </a:lnTo>
                  <a:lnTo>
                    <a:pt x="3000" y="3324"/>
                  </a:lnTo>
                  <a:lnTo>
                    <a:pt x="3000"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3"/>
            <p:cNvSpPr/>
            <p:nvPr/>
          </p:nvSpPr>
          <p:spPr>
            <a:xfrm flipH="1">
              <a:off x="1741822" y="2435692"/>
              <a:ext cx="549423" cy="608741"/>
            </a:xfrm>
            <a:custGeom>
              <a:rect b="b" l="l" r="r" t="t"/>
              <a:pathLst>
                <a:path extrusionOk="0" h="3325" w="3001">
                  <a:moveTo>
                    <a:pt x="0" y="1"/>
                  </a:moveTo>
                  <a:lnTo>
                    <a:pt x="0" y="3324"/>
                  </a:lnTo>
                  <a:lnTo>
                    <a:pt x="3000" y="3324"/>
                  </a:lnTo>
                  <a:lnTo>
                    <a:pt x="300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3"/>
            <p:cNvSpPr/>
            <p:nvPr/>
          </p:nvSpPr>
          <p:spPr>
            <a:xfrm flipH="1">
              <a:off x="2291613" y="2435692"/>
              <a:ext cx="283591" cy="608741"/>
            </a:xfrm>
            <a:custGeom>
              <a:rect b="b" l="l" r="r" t="t"/>
              <a:pathLst>
                <a:path extrusionOk="0" h="3325" w="1549">
                  <a:moveTo>
                    <a:pt x="0" y="1"/>
                  </a:moveTo>
                  <a:lnTo>
                    <a:pt x="0" y="3324"/>
                  </a:lnTo>
                  <a:lnTo>
                    <a:pt x="1548" y="3324"/>
                  </a:lnTo>
                  <a:lnTo>
                    <a:pt x="154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3"/>
            <p:cNvSpPr/>
            <p:nvPr/>
          </p:nvSpPr>
          <p:spPr>
            <a:xfrm flipH="1">
              <a:off x="1958954" y="2435692"/>
              <a:ext cx="104356" cy="132184"/>
            </a:xfrm>
            <a:custGeom>
              <a:rect b="b" l="l" r="r" t="t"/>
              <a:pathLst>
                <a:path extrusionOk="0" h="722" w="570">
                  <a:moveTo>
                    <a:pt x="0" y="1"/>
                  </a:moveTo>
                  <a:lnTo>
                    <a:pt x="0" y="721"/>
                  </a:lnTo>
                  <a:lnTo>
                    <a:pt x="110" y="721"/>
                  </a:lnTo>
                  <a:lnTo>
                    <a:pt x="140" y="665"/>
                  </a:lnTo>
                  <a:lnTo>
                    <a:pt x="178" y="721"/>
                  </a:lnTo>
                  <a:lnTo>
                    <a:pt x="229" y="606"/>
                  </a:lnTo>
                  <a:lnTo>
                    <a:pt x="279" y="721"/>
                  </a:lnTo>
                  <a:lnTo>
                    <a:pt x="484" y="721"/>
                  </a:lnTo>
                  <a:lnTo>
                    <a:pt x="504" y="644"/>
                  </a:lnTo>
                  <a:lnTo>
                    <a:pt x="528" y="721"/>
                  </a:lnTo>
                  <a:lnTo>
                    <a:pt x="570" y="721"/>
                  </a:lnTo>
                  <a:lnTo>
                    <a:pt x="57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3"/>
            <p:cNvSpPr/>
            <p:nvPr/>
          </p:nvSpPr>
          <p:spPr>
            <a:xfrm flipH="1">
              <a:off x="1650648" y="2435692"/>
              <a:ext cx="640597" cy="132184"/>
            </a:xfrm>
            <a:custGeom>
              <a:rect b="b" l="l" r="r" t="t"/>
              <a:pathLst>
                <a:path extrusionOk="0" h="722" w="3499">
                  <a:moveTo>
                    <a:pt x="0" y="1"/>
                  </a:moveTo>
                  <a:lnTo>
                    <a:pt x="498" y="721"/>
                  </a:lnTo>
                  <a:lnTo>
                    <a:pt x="3499" y="721"/>
                  </a:lnTo>
                  <a:lnTo>
                    <a:pt x="3000"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3"/>
            <p:cNvSpPr/>
            <p:nvPr/>
          </p:nvSpPr>
          <p:spPr>
            <a:xfrm flipH="1">
              <a:off x="1650648" y="2435692"/>
              <a:ext cx="640597" cy="132184"/>
            </a:xfrm>
            <a:custGeom>
              <a:rect b="b" l="l" r="r" t="t"/>
              <a:pathLst>
                <a:path extrusionOk="0" h="722" w="3499">
                  <a:moveTo>
                    <a:pt x="0" y="1"/>
                  </a:moveTo>
                  <a:lnTo>
                    <a:pt x="498" y="721"/>
                  </a:lnTo>
                  <a:lnTo>
                    <a:pt x="3499" y="721"/>
                  </a:lnTo>
                  <a:lnTo>
                    <a:pt x="300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3"/>
            <p:cNvSpPr/>
            <p:nvPr/>
          </p:nvSpPr>
          <p:spPr>
            <a:xfrm flipH="1">
              <a:off x="2291065" y="2435692"/>
              <a:ext cx="374765" cy="132184"/>
            </a:xfrm>
            <a:custGeom>
              <a:rect b="b" l="l" r="r" t="t"/>
              <a:pathLst>
                <a:path extrusionOk="0" h="722" w="2047">
                  <a:moveTo>
                    <a:pt x="498" y="1"/>
                  </a:moveTo>
                  <a:lnTo>
                    <a:pt x="0" y="721"/>
                  </a:lnTo>
                  <a:lnTo>
                    <a:pt x="1548" y="721"/>
                  </a:lnTo>
                  <a:lnTo>
                    <a:pt x="2046"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3"/>
            <p:cNvSpPr/>
            <p:nvPr/>
          </p:nvSpPr>
          <p:spPr>
            <a:xfrm flipH="1">
              <a:off x="2291065" y="2435692"/>
              <a:ext cx="374765" cy="132184"/>
            </a:xfrm>
            <a:custGeom>
              <a:rect b="b" l="l" r="r" t="t"/>
              <a:pathLst>
                <a:path extrusionOk="0" h="722" w="2047">
                  <a:moveTo>
                    <a:pt x="498" y="1"/>
                  </a:moveTo>
                  <a:lnTo>
                    <a:pt x="0" y="721"/>
                  </a:lnTo>
                  <a:lnTo>
                    <a:pt x="1548" y="721"/>
                  </a:lnTo>
                  <a:lnTo>
                    <a:pt x="20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3"/>
            <p:cNvSpPr/>
            <p:nvPr/>
          </p:nvSpPr>
          <p:spPr>
            <a:xfrm flipH="1">
              <a:off x="1538233" y="1970850"/>
              <a:ext cx="155984" cy="202486"/>
            </a:xfrm>
            <a:custGeom>
              <a:rect b="b" l="l" r="r" t="t"/>
              <a:pathLst>
                <a:path extrusionOk="0" h="1106" w="852">
                  <a:moveTo>
                    <a:pt x="671" y="1"/>
                  </a:moveTo>
                  <a:cubicBezTo>
                    <a:pt x="623" y="1"/>
                    <a:pt x="0" y="299"/>
                    <a:pt x="0" y="299"/>
                  </a:cubicBezTo>
                  <a:cubicBezTo>
                    <a:pt x="66" y="432"/>
                    <a:pt x="113" y="571"/>
                    <a:pt x="146" y="717"/>
                  </a:cubicBezTo>
                  <a:cubicBezTo>
                    <a:pt x="149" y="731"/>
                    <a:pt x="149" y="746"/>
                    <a:pt x="149" y="761"/>
                  </a:cubicBezTo>
                  <a:cubicBezTo>
                    <a:pt x="149" y="764"/>
                    <a:pt x="149" y="767"/>
                    <a:pt x="149" y="770"/>
                  </a:cubicBezTo>
                  <a:cubicBezTo>
                    <a:pt x="149" y="862"/>
                    <a:pt x="175" y="1087"/>
                    <a:pt x="338" y="1105"/>
                  </a:cubicBezTo>
                  <a:cubicBezTo>
                    <a:pt x="343" y="1105"/>
                    <a:pt x="348" y="1106"/>
                    <a:pt x="354" y="1106"/>
                  </a:cubicBezTo>
                  <a:cubicBezTo>
                    <a:pt x="508" y="1106"/>
                    <a:pt x="774" y="896"/>
                    <a:pt x="845" y="681"/>
                  </a:cubicBezTo>
                  <a:cubicBezTo>
                    <a:pt x="851" y="663"/>
                    <a:pt x="804" y="521"/>
                    <a:pt x="756" y="343"/>
                  </a:cubicBezTo>
                  <a:cubicBezTo>
                    <a:pt x="724" y="233"/>
                    <a:pt x="694" y="115"/>
                    <a:pt x="673" y="2"/>
                  </a:cubicBezTo>
                  <a:cubicBezTo>
                    <a:pt x="673" y="1"/>
                    <a:pt x="672" y="1"/>
                    <a:pt x="67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3"/>
            <p:cNvSpPr/>
            <p:nvPr/>
          </p:nvSpPr>
          <p:spPr>
            <a:xfrm flipH="1">
              <a:off x="1574666" y="1971765"/>
              <a:ext cx="119551" cy="140605"/>
            </a:xfrm>
            <a:custGeom>
              <a:rect b="b" l="l" r="r" t="t"/>
              <a:pathLst>
                <a:path extrusionOk="0" h="768" w="653">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3"/>
            <p:cNvSpPr/>
            <p:nvPr/>
          </p:nvSpPr>
          <p:spPr>
            <a:xfrm flipH="1">
              <a:off x="1554528" y="1746941"/>
              <a:ext cx="240201" cy="320207"/>
            </a:xfrm>
            <a:custGeom>
              <a:rect b="b" l="l" r="r" t="t"/>
              <a:pathLst>
                <a:path extrusionOk="0" h="1749" w="1312">
                  <a:moveTo>
                    <a:pt x="634" y="0"/>
                  </a:moveTo>
                  <a:cubicBezTo>
                    <a:pt x="484" y="0"/>
                    <a:pt x="337" y="49"/>
                    <a:pt x="232" y="152"/>
                  </a:cubicBezTo>
                  <a:cubicBezTo>
                    <a:pt x="57" y="330"/>
                    <a:pt x="1" y="1299"/>
                    <a:pt x="238" y="1572"/>
                  </a:cubicBezTo>
                  <a:cubicBezTo>
                    <a:pt x="344" y="1694"/>
                    <a:pt x="481" y="1748"/>
                    <a:pt x="622" y="1748"/>
                  </a:cubicBezTo>
                  <a:cubicBezTo>
                    <a:pt x="808" y="1748"/>
                    <a:pt x="999" y="1653"/>
                    <a:pt x="1128" y="1498"/>
                  </a:cubicBezTo>
                  <a:cubicBezTo>
                    <a:pt x="1285" y="1311"/>
                    <a:pt x="1311" y="567"/>
                    <a:pt x="1199" y="327"/>
                  </a:cubicBezTo>
                  <a:cubicBezTo>
                    <a:pt x="1097" y="114"/>
                    <a:pt x="862" y="0"/>
                    <a:pt x="63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3"/>
            <p:cNvSpPr/>
            <p:nvPr/>
          </p:nvSpPr>
          <p:spPr>
            <a:xfrm flipH="1">
              <a:off x="1684331" y="1904940"/>
              <a:ext cx="10985" cy="24533"/>
            </a:xfrm>
            <a:custGeom>
              <a:rect b="b" l="l" r="r" t="t"/>
              <a:pathLst>
                <a:path extrusionOk="0" h="134" w="60">
                  <a:moveTo>
                    <a:pt x="9" y="0"/>
                  </a:moveTo>
                  <a:cubicBezTo>
                    <a:pt x="9" y="0"/>
                    <a:pt x="9" y="0"/>
                    <a:pt x="9" y="0"/>
                  </a:cubicBezTo>
                  <a:lnTo>
                    <a:pt x="9" y="0"/>
                  </a:lnTo>
                  <a:lnTo>
                    <a:pt x="14" y="14"/>
                  </a:lnTo>
                  <a:lnTo>
                    <a:pt x="14" y="14"/>
                  </a:lnTo>
                  <a:cubicBezTo>
                    <a:pt x="15" y="11"/>
                    <a:pt x="15" y="9"/>
                    <a:pt x="15" y="6"/>
                  </a:cubicBezTo>
                  <a:cubicBezTo>
                    <a:pt x="15" y="3"/>
                    <a:pt x="9" y="0"/>
                    <a:pt x="9" y="0"/>
                  </a:cubicBezTo>
                  <a:close/>
                  <a:moveTo>
                    <a:pt x="14" y="14"/>
                  </a:moveTo>
                  <a:lnTo>
                    <a:pt x="58" y="130"/>
                  </a:lnTo>
                  <a:lnTo>
                    <a:pt x="58" y="130"/>
                  </a:lnTo>
                  <a:cubicBezTo>
                    <a:pt x="17" y="113"/>
                    <a:pt x="10" y="62"/>
                    <a:pt x="14" y="14"/>
                  </a:cubicBezTo>
                  <a:close/>
                  <a:moveTo>
                    <a:pt x="9" y="0"/>
                  </a:moveTo>
                  <a:lnTo>
                    <a:pt x="9" y="0"/>
                  </a:lnTo>
                  <a:cubicBezTo>
                    <a:pt x="0" y="48"/>
                    <a:pt x="3" y="125"/>
                    <a:pt x="60" y="134"/>
                  </a:cubicBezTo>
                  <a:lnTo>
                    <a:pt x="58" y="130"/>
                  </a:lnTo>
                  <a:lnTo>
                    <a:pt x="58" y="130"/>
                  </a:lnTo>
                  <a:cubicBezTo>
                    <a:pt x="59" y="130"/>
                    <a:pt x="59" y="131"/>
                    <a:pt x="60" y="131"/>
                  </a:cubicBezTo>
                  <a:lnTo>
                    <a:pt x="14" y="14"/>
                  </a:lnTo>
                  <a:lnTo>
                    <a:pt x="14" y="14"/>
                  </a:lnTo>
                  <a:cubicBezTo>
                    <a:pt x="14" y="14"/>
                    <a:pt x="14" y="14"/>
                    <a:pt x="14" y="14"/>
                  </a:cubicBezTo>
                  <a:lnTo>
                    <a:pt x="14" y="14"/>
                  </a:lnTo>
                  <a:lnTo>
                    <a:pt x="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3"/>
            <p:cNvSpPr/>
            <p:nvPr/>
          </p:nvSpPr>
          <p:spPr>
            <a:xfrm flipH="1">
              <a:off x="1669685" y="1895603"/>
              <a:ext cx="27828" cy="30208"/>
            </a:xfrm>
            <a:custGeom>
              <a:rect b="b" l="l" r="r" t="t"/>
              <a:pathLst>
                <a:path extrusionOk="0" h="165" w="152">
                  <a:moveTo>
                    <a:pt x="71" y="1"/>
                  </a:moveTo>
                  <a:cubicBezTo>
                    <a:pt x="70" y="1"/>
                    <a:pt x="70" y="1"/>
                    <a:pt x="69" y="1"/>
                  </a:cubicBezTo>
                  <a:cubicBezTo>
                    <a:pt x="1" y="7"/>
                    <a:pt x="1" y="164"/>
                    <a:pt x="73" y="164"/>
                  </a:cubicBezTo>
                  <a:cubicBezTo>
                    <a:pt x="73" y="164"/>
                    <a:pt x="74" y="164"/>
                    <a:pt x="75" y="164"/>
                  </a:cubicBezTo>
                  <a:cubicBezTo>
                    <a:pt x="151" y="158"/>
                    <a:pt x="149" y="1"/>
                    <a:pt x="7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3"/>
            <p:cNvSpPr/>
            <p:nvPr/>
          </p:nvSpPr>
          <p:spPr>
            <a:xfrm flipH="1">
              <a:off x="1744565" y="1907137"/>
              <a:ext cx="12083" cy="23983"/>
            </a:xfrm>
            <a:custGeom>
              <a:rect b="b" l="l" r="r" t="t"/>
              <a:pathLst>
                <a:path extrusionOk="0" h="131" w="66">
                  <a:moveTo>
                    <a:pt x="54" y="0"/>
                  </a:moveTo>
                  <a:cubicBezTo>
                    <a:pt x="54" y="0"/>
                    <a:pt x="51" y="0"/>
                    <a:pt x="51" y="3"/>
                  </a:cubicBezTo>
                  <a:cubicBezTo>
                    <a:pt x="54" y="54"/>
                    <a:pt x="48" y="113"/>
                    <a:pt x="0" y="128"/>
                  </a:cubicBezTo>
                  <a:lnTo>
                    <a:pt x="0" y="131"/>
                  </a:lnTo>
                  <a:cubicBezTo>
                    <a:pt x="57" y="125"/>
                    <a:pt x="66" y="48"/>
                    <a:pt x="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3"/>
            <p:cNvSpPr/>
            <p:nvPr/>
          </p:nvSpPr>
          <p:spPr>
            <a:xfrm flipH="1">
              <a:off x="1742551" y="1897251"/>
              <a:ext cx="28011" cy="30025"/>
            </a:xfrm>
            <a:custGeom>
              <a:rect b="b" l="l" r="r" t="t"/>
              <a:pathLst>
                <a:path extrusionOk="0" h="164" w="153">
                  <a:moveTo>
                    <a:pt x="81" y="1"/>
                  </a:moveTo>
                  <a:cubicBezTo>
                    <a:pt x="5" y="1"/>
                    <a:pt x="1" y="158"/>
                    <a:pt x="73" y="164"/>
                  </a:cubicBezTo>
                  <a:cubicBezTo>
                    <a:pt x="74" y="164"/>
                    <a:pt x="75" y="164"/>
                    <a:pt x="76" y="164"/>
                  </a:cubicBezTo>
                  <a:cubicBezTo>
                    <a:pt x="151" y="164"/>
                    <a:pt x="153" y="7"/>
                    <a:pt x="85" y="1"/>
                  </a:cubicBezTo>
                  <a:cubicBezTo>
                    <a:pt x="84" y="1"/>
                    <a:pt x="82" y="1"/>
                    <a:pt x="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3"/>
            <p:cNvSpPr/>
            <p:nvPr/>
          </p:nvSpPr>
          <p:spPr>
            <a:xfrm flipH="1">
              <a:off x="1664192" y="1861001"/>
              <a:ext cx="33321" cy="21603"/>
            </a:xfrm>
            <a:custGeom>
              <a:rect b="b" l="l" r="r" t="t"/>
              <a:pathLst>
                <a:path extrusionOk="0" h="118" w="182">
                  <a:moveTo>
                    <a:pt x="65" y="1"/>
                  </a:moveTo>
                  <a:cubicBezTo>
                    <a:pt x="47" y="1"/>
                    <a:pt x="29" y="7"/>
                    <a:pt x="12" y="18"/>
                  </a:cubicBezTo>
                  <a:cubicBezTo>
                    <a:pt x="4" y="30"/>
                    <a:pt x="1" y="45"/>
                    <a:pt x="9" y="59"/>
                  </a:cubicBezTo>
                  <a:cubicBezTo>
                    <a:pt x="24" y="77"/>
                    <a:pt x="45" y="89"/>
                    <a:pt x="69" y="95"/>
                  </a:cubicBezTo>
                  <a:cubicBezTo>
                    <a:pt x="90" y="101"/>
                    <a:pt x="110" y="110"/>
                    <a:pt x="131" y="116"/>
                  </a:cubicBezTo>
                  <a:cubicBezTo>
                    <a:pt x="134" y="117"/>
                    <a:pt x="136" y="117"/>
                    <a:pt x="139" y="117"/>
                  </a:cubicBezTo>
                  <a:cubicBezTo>
                    <a:pt x="147" y="117"/>
                    <a:pt x="154" y="115"/>
                    <a:pt x="161" y="113"/>
                  </a:cubicBezTo>
                  <a:cubicBezTo>
                    <a:pt x="178" y="101"/>
                    <a:pt x="181" y="80"/>
                    <a:pt x="173" y="62"/>
                  </a:cubicBezTo>
                  <a:cubicBezTo>
                    <a:pt x="155" y="36"/>
                    <a:pt x="131" y="15"/>
                    <a:pt x="98" y="9"/>
                  </a:cubicBezTo>
                  <a:cubicBezTo>
                    <a:pt x="88" y="3"/>
                    <a:pt x="77" y="1"/>
                    <a:pt x="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3"/>
            <p:cNvSpPr/>
            <p:nvPr/>
          </p:nvSpPr>
          <p:spPr>
            <a:xfrm flipH="1">
              <a:off x="1741819" y="1862466"/>
              <a:ext cx="33321" cy="20322"/>
            </a:xfrm>
            <a:custGeom>
              <a:rect b="b" l="l" r="r" t="t"/>
              <a:pathLst>
                <a:path extrusionOk="0" h="111" w="182">
                  <a:moveTo>
                    <a:pt x="118" y="1"/>
                  </a:moveTo>
                  <a:cubicBezTo>
                    <a:pt x="107" y="1"/>
                    <a:pt x="97" y="3"/>
                    <a:pt x="87" y="7"/>
                  </a:cubicBezTo>
                  <a:cubicBezTo>
                    <a:pt x="57" y="10"/>
                    <a:pt x="30" y="28"/>
                    <a:pt x="12" y="51"/>
                  </a:cubicBezTo>
                  <a:cubicBezTo>
                    <a:pt x="1" y="66"/>
                    <a:pt x="4" y="90"/>
                    <a:pt x="18" y="102"/>
                  </a:cubicBezTo>
                  <a:cubicBezTo>
                    <a:pt x="27" y="108"/>
                    <a:pt x="36" y="111"/>
                    <a:pt x="48" y="111"/>
                  </a:cubicBezTo>
                  <a:cubicBezTo>
                    <a:pt x="69" y="105"/>
                    <a:pt x="90" y="99"/>
                    <a:pt x="110" y="93"/>
                  </a:cubicBezTo>
                  <a:cubicBezTo>
                    <a:pt x="134" y="90"/>
                    <a:pt x="158" y="78"/>
                    <a:pt x="173" y="63"/>
                  </a:cubicBezTo>
                  <a:cubicBezTo>
                    <a:pt x="181" y="49"/>
                    <a:pt x="181" y="34"/>
                    <a:pt x="173" y="22"/>
                  </a:cubicBezTo>
                  <a:cubicBezTo>
                    <a:pt x="157" y="8"/>
                    <a:pt x="138" y="1"/>
                    <a:pt x="1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3"/>
            <p:cNvSpPr/>
            <p:nvPr/>
          </p:nvSpPr>
          <p:spPr>
            <a:xfrm flipH="1">
              <a:off x="1683233" y="1990073"/>
              <a:ext cx="19223" cy="8971"/>
            </a:xfrm>
            <a:custGeom>
              <a:rect b="b" l="l" r="r" t="t"/>
              <a:pathLst>
                <a:path extrusionOk="0" h="49" w="105">
                  <a:moveTo>
                    <a:pt x="99" y="1"/>
                  </a:moveTo>
                  <a:cubicBezTo>
                    <a:pt x="87" y="13"/>
                    <a:pt x="75" y="30"/>
                    <a:pt x="57" y="30"/>
                  </a:cubicBezTo>
                  <a:cubicBezTo>
                    <a:pt x="39" y="30"/>
                    <a:pt x="19" y="27"/>
                    <a:pt x="4" y="19"/>
                  </a:cubicBezTo>
                  <a:cubicBezTo>
                    <a:pt x="4" y="19"/>
                    <a:pt x="1" y="19"/>
                    <a:pt x="1" y="22"/>
                  </a:cubicBezTo>
                  <a:cubicBezTo>
                    <a:pt x="14" y="40"/>
                    <a:pt x="34" y="49"/>
                    <a:pt x="56" y="49"/>
                  </a:cubicBezTo>
                  <a:cubicBezTo>
                    <a:pt x="59" y="49"/>
                    <a:pt x="63" y="49"/>
                    <a:pt x="66" y="48"/>
                  </a:cubicBezTo>
                  <a:cubicBezTo>
                    <a:pt x="87" y="42"/>
                    <a:pt x="102" y="25"/>
                    <a:pt x="105" y="4"/>
                  </a:cubicBezTo>
                  <a:cubicBezTo>
                    <a:pt x="105" y="1"/>
                    <a:pt x="102" y="1"/>
                    <a:pt x="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3"/>
            <p:cNvSpPr/>
            <p:nvPr/>
          </p:nvSpPr>
          <p:spPr>
            <a:xfrm flipH="1">
              <a:off x="1693669" y="1863747"/>
              <a:ext cx="54375" cy="114059"/>
            </a:xfrm>
            <a:custGeom>
              <a:rect b="b" l="l" r="r" t="t"/>
              <a:pathLst>
                <a:path extrusionOk="0" h="623" w="297">
                  <a:moveTo>
                    <a:pt x="69" y="1"/>
                  </a:moveTo>
                  <a:cubicBezTo>
                    <a:pt x="66" y="1"/>
                    <a:pt x="63" y="1"/>
                    <a:pt x="63" y="3"/>
                  </a:cubicBezTo>
                  <a:cubicBezTo>
                    <a:pt x="25" y="175"/>
                    <a:pt x="4" y="347"/>
                    <a:pt x="1" y="522"/>
                  </a:cubicBezTo>
                  <a:cubicBezTo>
                    <a:pt x="1" y="527"/>
                    <a:pt x="5" y="529"/>
                    <a:pt x="11" y="529"/>
                  </a:cubicBezTo>
                  <a:cubicBezTo>
                    <a:pt x="31" y="529"/>
                    <a:pt x="75" y="508"/>
                    <a:pt x="87" y="501"/>
                  </a:cubicBezTo>
                  <a:lnTo>
                    <a:pt x="87" y="605"/>
                  </a:lnTo>
                  <a:cubicBezTo>
                    <a:pt x="87" y="605"/>
                    <a:pt x="87" y="608"/>
                    <a:pt x="87" y="611"/>
                  </a:cubicBezTo>
                  <a:cubicBezTo>
                    <a:pt x="87" y="617"/>
                    <a:pt x="90" y="620"/>
                    <a:pt x="96" y="623"/>
                  </a:cubicBezTo>
                  <a:lnTo>
                    <a:pt x="119" y="623"/>
                  </a:lnTo>
                  <a:cubicBezTo>
                    <a:pt x="140" y="623"/>
                    <a:pt x="161" y="623"/>
                    <a:pt x="182" y="620"/>
                  </a:cubicBezTo>
                  <a:cubicBezTo>
                    <a:pt x="226" y="611"/>
                    <a:pt x="268" y="581"/>
                    <a:pt x="294" y="543"/>
                  </a:cubicBezTo>
                  <a:cubicBezTo>
                    <a:pt x="297" y="538"/>
                    <a:pt x="296" y="535"/>
                    <a:pt x="291" y="535"/>
                  </a:cubicBezTo>
                  <a:cubicBezTo>
                    <a:pt x="290" y="535"/>
                    <a:pt x="288" y="536"/>
                    <a:pt x="285" y="537"/>
                  </a:cubicBezTo>
                  <a:cubicBezTo>
                    <a:pt x="243" y="573"/>
                    <a:pt x="187" y="594"/>
                    <a:pt x="132" y="594"/>
                  </a:cubicBezTo>
                  <a:cubicBezTo>
                    <a:pt x="125" y="594"/>
                    <a:pt x="118" y="594"/>
                    <a:pt x="111" y="593"/>
                  </a:cubicBezTo>
                  <a:cubicBezTo>
                    <a:pt x="108" y="575"/>
                    <a:pt x="122" y="460"/>
                    <a:pt x="116" y="460"/>
                  </a:cubicBezTo>
                  <a:lnTo>
                    <a:pt x="116" y="460"/>
                  </a:lnTo>
                  <a:cubicBezTo>
                    <a:pt x="90" y="465"/>
                    <a:pt x="60" y="474"/>
                    <a:pt x="36" y="486"/>
                  </a:cubicBezTo>
                  <a:cubicBezTo>
                    <a:pt x="39" y="326"/>
                    <a:pt x="72" y="166"/>
                    <a:pt x="72" y="3"/>
                  </a:cubicBezTo>
                  <a:cubicBezTo>
                    <a:pt x="73" y="1"/>
                    <a:pt x="71" y="1"/>
                    <a:pt x="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3"/>
            <p:cNvSpPr/>
            <p:nvPr/>
          </p:nvSpPr>
          <p:spPr>
            <a:xfrm flipH="1">
              <a:off x="1689091" y="1962977"/>
              <a:ext cx="32771" cy="23617"/>
            </a:xfrm>
            <a:custGeom>
              <a:rect b="b" l="l" r="r" t="t"/>
              <a:pathLst>
                <a:path extrusionOk="0" h="129" w="179">
                  <a:moveTo>
                    <a:pt x="151" y="1"/>
                  </a:moveTo>
                  <a:cubicBezTo>
                    <a:pt x="107" y="36"/>
                    <a:pt x="54" y="57"/>
                    <a:pt x="0" y="60"/>
                  </a:cubicBezTo>
                  <a:cubicBezTo>
                    <a:pt x="21" y="87"/>
                    <a:pt x="48" y="110"/>
                    <a:pt x="80" y="122"/>
                  </a:cubicBezTo>
                  <a:cubicBezTo>
                    <a:pt x="91" y="126"/>
                    <a:pt x="103" y="128"/>
                    <a:pt x="115" y="128"/>
                  </a:cubicBezTo>
                  <a:cubicBezTo>
                    <a:pt x="123" y="128"/>
                    <a:pt x="130" y="127"/>
                    <a:pt x="137" y="125"/>
                  </a:cubicBezTo>
                  <a:cubicBezTo>
                    <a:pt x="175" y="116"/>
                    <a:pt x="178" y="81"/>
                    <a:pt x="169" y="48"/>
                  </a:cubicBezTo>
                  <a:cubicBezTo>
                    <a:pt x="166" y="30"/>
                    <a:pt x="160" y="15"/>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3"/>
            <p:cNvSpPr/>
            <p:nvPr/>
          </p:nvSpPr>
          <p:spPr>
            <a:xfrm flipH="1">
              <a:off x="1689091" y="1971765"/>
              <a:ext cx="18125" cy="14829"/>
            </a:xfrm>
            <a:custGeom>
              <a:rect b="b" l="l" r="r" t="t"/>
              <a:pathLst>
                <a:path extrusionOk="0" h="81" w="99">
                  <a:moveTo>
                    <a:pt x="89" y="0"/>
                  </a:moveTo>
                  <a:cubicBezTo>
                    <a:pt x="45" y="0"/>
                    <a:pt x="9" y="33"/>
                    <a:pt x="0" y="74"/>
                  </a:cubicBezTo>
                  <a:cubicBezTo>
                    <a:pt x="11" y="78"/>
                    <a:pt x="23" y="80"/>
                    <a:pt x="35" y="80"/>
                  </a:cubicBezTo>
                  <a:cubicBezTo>
                    <a:pt x="43" y="80"/>
                    <a:pt x="50" y="79"/>
                    <a:pt x="57" y="77"/>
                  </a:cubicBezTo>
                  <a:cubicBezTo>
                    <a:pt x="95" y="68"/>
                    <a:pt x="98" y="33"/>
                    <a:pt x="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3"/>
            <p:cNvSpPr/>
            <p:nvPr/>
          </p:nvSpPr>
          <p:spPr>
            <a:xfrm flipH="1">
              <a:off x="1545923" y="1741815"/>
              <a:ext cx="225371" cy="201205"/>
            </a:xfrm>
            <a:custGeom>
              <a:rect b="b" l="l" r="r" t="t"/>
              <a:pathLst>
                <a:path extrusionOk="0" h="1099" w="1231">
                  <a:moveTo>
                    <a:pt x="518" y="0"/>
                  </a:moveTo>
                  <a:cubicBezTo>
                    <a:pt x="385" y="0"/>
                    <a:pt x="252" y="37"/>
                    <a:pt x="140" y="120"/>
                  </a:cubicBezTo>
                  <a:cubicBezTo>
                    <a:pt x="36" y="198"/>
                    <a:pt x="0" y="429"/>
                    <a:pt x="0" y="429"/>
                  </a:cubicBezTo>
                  <a:cubicBezTo>
                    <a:pt x="27" y="364"/>
                    <a:pt x="57" y="301"/>
                    <a:pt x="95" y="287"/>
                  </a:cubicBezTo>
                  <a:cubicBezTo>
                    <a:pt x="98" y="286"/>
                    <a:pt x="100" y="285"/>
                    <a:pt x="102" y="285"/>
                  </a:cubicBezTo>
                  <a:cubicBezTo>
                    <a:pt x="137" y="285"/>
                    <a:pt x="166" y="367"/>
                    <a:pt x="246" y="372"/>
                  </a:cubicBezTo>
                  <a:cubicBezTo>
                    <a:pt x="250" y="373"/>
                    <a:pt x="253" y="373"/>
                    <a:pt x="256" y="373"/>
                  </a:cubicBezTo>
                  <a:cubicBezTo>
                    <a:pt x="368" y="373"/>
                    <a:pt x="426" y="271"/>
                    <a:pt x="584" y="257"/>
                  </a:cubicBezTo>
                  <a:cubicBezTo>
                    <a:pt x="594" y="256"/>
                    <a:pt x="604" y="256"/>
                    <a:pt x="614" y="256"/>
                  </a:cubicBezTo>
                  <a:cubicBezTo>
                    <a:pt x="830" y="256"/>
                    <a:pt x="929" y="449"/>
                    <a:pt x="937" y="770"/>
                  </a:cubicBezTo>
                  <a:cubicBezTo>
                    <a:pt x="943" y="1072"/>
                    <a:pt x="1127" y="1099"/>
                    <a:pt x="1127" y="1099"/>
                  </a:cubicBezTo>
                  <a:cubicBezTo>
                    <a:pt x="1127" y="1099"/>
                    <a:pt x="1231" y="435"/>
                    <a:pt x="1041" y="218"/>
                  </a:cubicBezTo>
                  <a:cubicBezTo>
                    <a:pt x="926" y="87"/>
                    <a:pt x="723" y="0"/>
                    <a:pt x="5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3"/>
            <p:cNvSpPr/>
            <p:nvPr/>
          </p:nvSpPr>
          <p:spPr>
            <a:xfrm flipH="1">
              <a:off x="1526332" y="1881689"/>
              <a:ext cx="69753" cy="89709"/>
            </a:xfrm>
            <a:custGeom>
              <a:rect b="b" l="l" r="r" t="t"/>
              <a:pathLst>
                <a:path extrusionOk="0" h="490" w="381">
                  <a:moveTo>
                    <a:pt x="237" y="1"/>
                  </a:moveTo>
                  <a:cubicBezTo>
                    <a:pt x="131" y="1"/>
                    <a:pt x="16" y="216"/>
                    <a:pt x="16" y="216"/>
                  </a:cubicBezTo>
                  <a:lnTo>
                    <a:pt x="1" y="424"/>
                  </a:lnTo>
                  <a:lnTo>
                    <a:pt x="4" y="430"/>
                  </a:lnTo>
                  <a:cubicBezTo>
                    <a:pt x="27" y="468"/>
                    <a:pt x="69" y="490"/>
                    <a:pt x="112" y="490"/>
                  </a:cubicBezTo>
                  <a:cubicBezTo>
                    <a:pt x="135" y="490"/>
                    <a:pt x="158" y="484"/>
                    <a:pt x="179" y="471"/>
                  </a:cubicBezTo>
                  <a:cubicBezTo>
                    <a:pt x="297" y="409"/>
                    <a:pt x="380" y="53"/>
                    <a:pt x="265" y="6"/>
                  </a:cubicBezTo>
                  <a:cubicBezTo>
                    <a:pt x="256" y="2"/>
                    <a:pt x="247" y="1"/>
                    <a:pt x="23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3"/>
            <p:cNvSpPr/>
            <p:nvPr/>
          </p:nvSpPr>
          <p:spPr>
            <a:xfrm flipH="1">
              <a:off x="1552330" y="1901096"/>
              <a:ext cx="33870" cy="58219"/>
            </a:xfrm>
            <a:custGeom>
              <a:rect b="b" l="l" r="r" t="t"/>
              <a:pathLst>
                <a:path extrusionOk="0" h="318" w="185">
                  <a:moveTo>
                    <a:pt x="184" y="1"/>
                  </a:moveTo>
                  <a:cubicBezTo>
                    <a:pt x="66" y="24"/>
                    <a:pt x="0" y="193"/>
                    <a:pt x="15" y="309"/>
                  </a:cubicBezTo>
                  <a:cubicBezTo>
                    <a:pt x="15" y="314"/>
                    <a:pt x="19" y="317"/>
                    <a:pt x="24" y="317"/>
                  </a:cubicBezTo>
                  <a:cubicBezTo>
                    <a:pt x="27" y="317"/>
                    <a:pt x="30" y="316"/>
                    <a:pt x="33" y="312"/>
                  </a:cubicBezTo>
                  <a:cubicBezTo>
                    <a:pt x="39" y="285"/>
                    <a:pt x="51" y="261"/>
                    <a:pt x="66" y="238"/>
                  </a:cubicBezTo>
                  <a:cubicBezTo>
                    <a:pt x="78" y="212"/>
                    <a:pt x="104" y="198"/>
                    <a:pt x="133" y="198"/>
                  </a:cubicBezTo>
                  <a:cubicBezTo>
                    <a:pt x="138" y="198"/>
                    <a:pt x="143" y="198"/>
                    <a:pt x="149" y="199"/>
                  </a:cubicBezTo>
                  <a:cubicBezTo>
                    <a:pt x="149" y="199"/>
                    <a:pt x="149" y="196"/>
                    <a:pt x="149" y="196"/>
                  </a:cubicBezTo>
                  <a:cubicBezTo>
                    <a:pt x="143" y="193"/>
                    <a:pt x="140" y="193"/>
                    <a:pt x="137" y="190"/>
                  </a:cubicBezTo>
                  <a:cubicBezTo>
                    <a:pt x="128" y="187"/>
                    <a:pt x="119" y="185"/>
                    <a:pt x="111" y="185"/>
                  </a:cubicBezTo>
                  <a:cubicBezTo>
                    <a:pt x="83" y="185"/>
                    <a:pt x="56" y="202"/>
                    <a:pt x="45" y="229"/>
                  </a:cubicBezTo>
                  <a:cubicBezTo>
                    <a:pt x="66" y="140"/>
                    <a:pt x="101" y="51"/>
                    <a:pt x="184" y="7"/>
                  </a:cubicBezTo>
                  <a:lnTo>
                    <a:pt x="18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3"/>
            <p:cNvSpPr/>
            <p:nvPr/>
          </p:nvSpPr>
          <p:spPr>
            <a:xfrm flipH="1">
              <a:off x="1268557" y="2105597"/>
              <a:ext cx="497978" cy="863588"/>
            </a:xfrm>
            <a:custGeom>
              <a:rect b="b" l="l" r="r" t="t"/>
              <a:pathLst>
                <a:path extrusionOk="0" h="4717" w="2720">
                  <a:moveTo>
                    <a:pt x="1336" y="0"/>
                  </a:moveTo>
                  <a:cubicBezTo>
                    <a:pt x="1204" y="0"/>
                    <a:pt x="1113" y="186"/>
                    <a:pt x="1145" y="603"/>
                  </a:cubicBezTo>
                  <a:cubicBezTo>
                    <a:pt x="1193" y="1238"/>
                    <a:pt x="1478" y="2373"/>
                    <a:pt x="1409" y="2489"/>
                  </a:cubicBezTo>
                  <a:cubicBezTo>
                    <a:pt x="1341" y="2601"/>
                    <a:pt x="81" y="3601"/>
                    <a:pt x="40" y="3770"/>
                  </a:cubicBezTo>
                  <a:cubicBezTo>
                    <a:pt x="0" y="3933"/>
                    <a:pt x="605" y="4716"/>
                    <a:pt x="783" y="4716"/>
                  </a:cubicBezTo>
                  <a:cubicBezTo>
                    <a:pt x="792" y="4716"/>
                    <a:pt x="801" y="4714"/>
                    <a:pt x="807" y="4709"/>
                  </a:cubicBezTo>
                  <a:cubicBezTo>
                    <a:pt x="1119" y="4496"/>
                    <a:pt x="2317" y="3734"/>
                    <a:pt x="2545" y="3043"/>
                  </a:cubicBezTo>
                  <a:cubicBezTo>
                    <a:pt x="2720" y="2515"/>
                    <a:pt x="2041" y="1113"/>
                    <a:pt x="1735" y="431"/>
                  </a:cubicBezTo>
                  <a:cubicBezTo>
                    <a:pt x="1611" y="155"/>
                    <a:pt x="1457" y="0"/>
                    <a:pt x="133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3"/>
            <p:cNvSpPr/>
            <p:nvPr/>
          </p:nvSpPr>
          <p:spPr>
            <a:xfrm flipH="1">
              <a:off x="1711978" y="2750043"/>
              <a:ext cx="283042" cy="181249"/>
            </a:xfrm>
            <a:custGeom>
              <a:rect b="b" l="l" r="r" t="t"/>
              <a:pathLst>
                <a:path extrusionOk="0" h="990" w="1546">
                  <a:moveTo>
                    <a:pt x="1546" y="1"/>
                  </a:moveTo>
                  <a:cubicBezTo>
                    <a:pt x="1545" y="1"/>
                    <a:pt x="1139" y="69"/>
                    <a:pt x="908" y="161"/>
                  </a:cubicBezTo>
                  <a:cubicBezTo>
                    <a:pt x="677" y="253"/>
                    <a:pt x="1" y="765"/>
                    <a:pt x="116" y="943"/>
                  </a:cubicBezTo>
                  <a:cubicBezTo>
                    <a:pt x="138" y="976"/>
                    <a:pt x="173" y="990"/>
                    <a:pt x="215" y="990"/>
                  </a:cubicBezTo>
                  <a:cubicBezTo>
                    <a:pt x="398" y="990"/>
                    <a:pt x="732" y="735"/>
                    <a:pt x="840" y="682"/>
                  </a:cubicBezTo>
                  <a:cubicBezTo>
                    <a:pt x="895" y="656"/>
                    <a:pt x="934" y="643"/>
                    <a:pt x="959" y="643"/>
                  </a:cubicBezTo>
                  <a:cubicBezTo>
                    <a:pt x="994" y="643"/>
                    <a:pt x="999" y="668"/>
                    <a:pt x="976" y="712"/>
                  </a:cubicBezTo>
                  <a:cubicBezTo>
                    <a:pt x="1193" y="463"/>
                    <a:pt x="1436" y="131"/>
                    <a:pt x="15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3"/>
            <p:cNvSpPr/>
            <p:nvPr/>
          </p:nvSpPr>
          <p:spPr>
            <a:xfrm flipH="1">
              <a:off x="1558374" y="2750592"/>
              <a:ext cx="457151" cy="345106"/>
            </a:xfrm>
            <a:custGeom>
              <a:rect b="b" l="l" r="r" t="t"/>
              <a:pathLst>
                <a:path extrusionOk="0" h="1885" w="2497">
                  <a:moveTo>
                    <a:pt x="1658" y="1"/>
                  </a:moveTo>
                  <a:cubicBezTo>
                    <a:pt x="1542" y="131"/>
                    <a:pt x="1029" y="828"/>
                    <a:pt x="587" y="1231"/>
                  </a:cubicBezTo>
                  <a:cubicBezTo>
                    <a:pt x="397" y="1406"/>
                    <a:pt x="0" y="1486"/>
                    <a:pt x="83" y="1658"/>
                  </a:cubicBezTo>
                  <a:cubicBezTo>
                    <a:pt x="121" y="1736"/>
                    <a:pt x="207" y="1755"/>
                    <a:pt x="283" y="1755"/>
                  </a:cubicBezTo>
                  <a:cubicBezTo>
                    <a:pt x="361" y="1755"/>
                    <a:pt x="430" y="1735"/>
                    <a:pt x="430" y="1735"/>
                  </a:cubicBezTo>
                  <a:cubicBezTo>
                    <a:pt x="430" y="1735"/>
                    <a:pt x="522" y="1839"/>
                    <a:pt x="756" y="1839"/>
                  </a:cubicBezTo>
                  <a:cubicBezTo>
                    <a:pt x="756" y="1839"/>
                    <a:pt x="809" y="1884"/>
                    <a:pt x="924" y="1884"/>
                  </a:cubicBezTo>
                  <a:cubicBezTo>
                    <a:pt x="970" y="1884"/>
                    <a:pt x="1025" y="1877"/>
                    <a:pt x="1091" y="1856"/>
                  </a:cubicBezTo>
                  <a:cubicBezTo>
                    <a:pt x="1123" y="1868"/>
                    <a:pt x="1155" y="1874"/>
                    <a:pt x="1187" y="1874"/>
                  </a:cubicBezTo>
                  <a:cubicBezTo>
                    <a:pt x="1213" y="1874"/>
                    <a:pt x="1238" y="1870"/>
                    <a:pt x="1263" y="1862"/>
                  </a:cubicBezTo>
                  <a:cubicBezTo>
                    <a:pt x="1779" y="1714"/>
                    <a:pt x="2167" y="1266"/>
                    <a:pt x="2497" y="920"/>
                  </a:cubicBezTo>
                  <a:lnTo>
                    <a:pt x="165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3"/>
            <p:cNvSpPr/>
            <p:nvPr/>
          </p:nvSpPr>
          <p:spPr>
            <a:xfrm flipH="1">
              <a:off x="1686896" y="2957290"/>
              <a:ext cx="250453" cy="133831"/>
            </a:xfrm>
            <a:custGeom>
              <a:rect b="b" l="l" r="r" t="t"/>
              <a:pathLst>
                <a:path extrusionOk="0" h="731" w="1368">
                  <a:moveTo>
                    <a:pt x="928" y="1"/>
                  </a:moveTo>
                  <a:cubicBezTo>
                    <a:pt x="926" y="1"/>
                    <a:pt x="924" y="2"/>
                    <a:pt x="922" y="4"/>
                  </a:cubicBezTo>
                  <a:cubicBezTo>
                    <a:pt x="795" y="123"/>
                    <a:pt x="658" y="232"/>
                    <a:pt x="516" y="336"/>
                  </a:cubicBezTo>
                  <a:cubicBezTo>
                    <a:pt x="350" y="437"/>
                    <a:pt x="181" y="526"/>
                    <a:pt x="6" y="600"/>
                  </a:cubicBezTo>
                  <a:cubicBezTo>
                    <a:pt x="1" y="603"/>
                    <a:pt x="2" y="609"/>
                    <a:pt x="7" y="609"/>
                  </a:cubicBezTo>
                  <a:cubicBezTo>
                    <a:pt x="7" y="609"/>
                    <a:pt x="8" y="609"/>
                    <a:pt x="9" y="609"/>
                  </a:cubicBezTo>
                  <a:cubicBezTo>
                    <a:pt x="362" y="496"/>
                    <a:pt x="679" y="289"/>
                    <a:pt x="925" y="10"/>
                  </a:cubicBezTo>
                  <a:cubicBezTo>
                    <a:pt x="931" y="4"/>
                    <a:pt x="930" y="1"/>
                    <a:pt x="928" y="1"/>
                  </a:cubicBezTo>
                  <a:close/>
                  <a:moveTo>
                    <a:pt x="1212" y="231"/>
                  </a:moveTo>
                  <a:cubicBezTo>
                    <a:pt x="1210" y="231"/>
                    <a:pt x="1207" y="232"/>
                    <a:pt x="1204" y="235"/>
                  </a:cubicBezTo>
                  <a:cubicBezTo>
                    <a:pt x="1070" y="342"/>
                    <a:pt x="830" y="526"/>
                    <a:pt x="329" y="707"/>
                  </a:cubicBezTo>
                  <a:lnTo>
                    <a:pt x="329" y="710"/>
                  </a:lnTo>
                  <a:cubicBezTo>
                    <a:pt x="661" y="639"/>
                    <a:pt x="964" y="475"/>
                    <a:pt x="1210" y="241"/>
                  </a:cubicBezTo>
                  <a:cubicBezTo>
                    <a:pt x="1216" y="235"/>
                    <a:pt x="1215" y="231"/>
                    <a:pt x="1212" y="231"/>
                  </a:cubicBezTo>
                  <a:close/>
                  <a:moveTo>
                    <a:pt x="1362" y="357"/>
                  </a:moveTo>
                  <a:cubicBezTo>
                    <a:pt x="1360" y="357"/>
                    <a:pt x="1358" y="358"/>
                    <a:pt x="1355" y="360"/>
                  </a:cubicBezTo>
                  <a:lnTo>
                    <a:pt x="1352" y="360"/>
                  </a:lnTo>
                  <a:cubicBezTo>
                    <a:pt x="1118" y="532"/>
                    <a:pt x="946" y="612"/>
                    <a:pt x="664" y="727"/>
                  </a:cubicBezTo>
                  <a:lnTo>
                    <a:pt x="664" y="730"/>
                  </a:lnTo>
                  <a:cubicBezTo>
                    <a:pt x="999" y="633"/>
                    <a:pt x="1109" y="558"/>
                    <a:pt x="1361" y="369"/>
                  </a:cubicBezTo>
                  <a:cubicBezTo>
                    <a:pt x="1367" y="362"/>
                    <a:pt x="1366" y="357"/>
                    <a:pt x="1362" y="35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3"/>
            <p:cNvSpPr/>
            <p:nvPr/>
          </p:nvSpPr>
          <p:spPr>
            <a:xfrm flipH="1">
              <a:off x="1337943" y="2094429"/>
              <a:ext cx="226653" cy="292196"/>
            </a:xfrm>
            <a:custGeom>
              <a:rect b="b" l="l" r="r" t="t"/>
              <a:pathLst>
                <a:path extrusionOk="0" h="1596" w="1238">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3"/>
            <p:cNvSpPr/>
            <p:nvPr/>
          </p:nvSpPr>
          <p:spPr>
            <a:xfrm flipH="1">
              <a:off x="1337943" y="2094429"/>
              <a:ext cx="226653" cy="292196"/>
            </a:xfrm>
            <a:custGeom>
              <a:rect b="b" l="l" r="r" t="t"/>
              <a:pathLst>
                <a:path extrusionOk="0" h="1596" w="1238">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3"/>
            <p:cNvSpPr/>
            <p:nvPr/>
          </p:nvSpPr>
          <p:spPr>
            <a:xfrm flipH="1">
              <a:off x="1331535" y="2201165"/>
              <a:ext cx="235075" cy="188572"/>
            </a:xfrm>
            <a:custGeom>
              <a:rect b="b" l="l" r="r" t="t"/>
              <a:pathLst>
                <a:path extrusionOk="0" h="1030" w="1284">
                  <a:moveTo>
                    <a:pt x="24" y="158"/>
                  </a:moveTo>
                  <a:cubicBezTo>
                    <a:pt x="21" y="247"/>
                    <a:pt x="27" y="336"/>
                    <a:pt x="30" y="425"/>
                  </a:cubicBezTo>
                  <a:cubicBezTo>
                    <a:pt x="21" y="381"/>
                    <a:pt x="12" y="336"/>
                    <a:pt x="0" y="295"/>
                  </a:cubicBezTo>
                  <a:lnTo>
                    <a:pt x="0" y="295"/>
                  </a:lnTo>
                  <a:cubicBezTo>
                    <a:pt x="12" y="354"/>
                    <a:pt x="24" y="413"/>
                    <a:pt x="36" y="473"/>
                  </a:cubicBezTo>
                  <a:lnTo>
                    <a:pt x="24" y="158"/>
                  </a:lnTo>
                  <a:close/>
                  <a:moveTo>
                    <a:pt x="272" y="748"/>
                  </a:moveTo>
                  <a:cubicBezTo>
                    <a:pt x="224" y="748"/>
                    <a:pt x="184" y="749"/>
                    <a:pt x="154" y="751"/>
                  </a:cubicBezTo>
                  <a:lnTo>
                    <a:pt x="157" y="754"/>
                  </a:lnTo>
                  <a:cubicBezTo>
                    <a:pt x="154" y="754"/>
                    <a:pt x="154" y="757"/>
                    <a:pt x="157" y="757"/>
                  </a:cubicBezTo>
                  <a:cubicBezTo>
                    <a:pt x="303" y="781"/>
                    <a:pt x="756" y="790"/>
                    <a:pt x="830" y="790"/>
                  </a:cubicBezTo>
                  <a:cubicBezTo>
                    <a:pt x="846" y="790"/>
                    <a:pt x="862" y="791"/>
                    <a:pt x="877" y="791"/>
                  </a:cubicBezTo>
                  <a:cubicBezTo>
                    <a:pt x="920" y="791"/>
                    <a:pt x="963" y="789"/>
                    <a:pt x="1006" y="789"/>
                  </a:cubicBezTo>
                  <a:cubicBezTo>
                    <a:pt x="1021" y="789"/>
                    <a:pt x="1037" y="789"/>
                    <a:pt x="1053" y="790"/>
                  </a:cubicBezTo>
                  <a:cubicBezTo>
                    <a:pt x="1056" y="790"/>
                    <a:pt x="1059" y="784"/>
                    <a:pt x="1053" y="784"/>
                  </a:cubicBezTo>
                  <a:cubicBezTo>
                    <a:pt x="1014" y="781"/>
                    <a:pt x="857" y="766"/>
                    <a:pt x="821" y="766"/>
                  </a:cubicBezTo>
                  <a:cubicBezTo>
                    <a:pt x="762" y="764"/>
                    <a:pt x="464" y="748"/>
                    <a:pt x="272" y="748"/>
                  </a:cubicBezTo>
                  <a:close/>
                  <a:moveTo>
                    <a:pt x="27" y="158"/>
                  </a:moveTo>
                  <a:lnTo>
                    <a:pt x="36" y="473"/>
                  </a:lnTo>
                  <a:cubicBezTo>
                    <a:pt x="45" y="636"/>
                    <a:pt x="65" y="799"/>
                    <a:pt x="89" y="965"/>
                  </a:cubicBezTo>
                  <a:cubicBezTo>
                    <a:pt x="89" y="970"/>
                    <a:pt x="93" y="974"/>
                    <a:pt x="99" y="974"/>
                  </a:cubicBezTo>
                  <a:cubicBezTo>
                    <a:pt x="101" y="974"/>
                    <a:pt x="102" y="974"/>
                    <a:pt x="104" y="974"/>
                  </a:cubicBezTo>
                  <a:lnTo>
                    <a:pt x="190" y="974"/>
                  </a:lnTo>
                  <a:cubicBezTo>
                    <a:pt x="190" y="974"/>
                    <a:pt x="193" y="974"/>
                    <a:pt x="193" y="971"/>
                  </a:cubicBezTo>
                  <a:cubicBezTo>
                    <a:pt x="193" y="971"/>
                    <a:pt x="193" y="968"/>
                    <a:pt x="190" y="968"/>
                  </a:cubicBezTo>
                  <a:cubicBezTo>
                    <a:pt x="163" y="962"/>
                    <a:pt x="136" y="956"/>
                    <a:pt x="113" y="953"/>
                  </a:cubicBezTo>
                  <a:cubicBezTo>
                    <a:pt x="98" y="819"/>
                    <a:pt x="89" y="692"/>
                    <a:pt x="71" y="559"/>
                  </a:cubicBezTo>
                  <a:cubicBezTo>
                    <a:pt x="53" y="425"/>
                    <a:pt x="45" y="292"/>
                    <a:pt x="27" y="158"/>
                  </a:cubicBezTo>
                  <a:close/>
                  <a:moveTo>
                    <a:pt x="740" y="1"/>
                  </a:moveTo>
                  <a:cubicBezTo>
                    <a:pt x="738" y="1"/>
                    <a:pt x="737" y="3"/>
                    <a:pt x="738" y="7"/>
                  </a:cubicBezTo>
                  <a:cubicBezTo>
                    <a:pt x="818" y="179"/>
                    <a:pt x="907" y="354"/>
                    <a:pt x="993" y="517"/>
                  </a:cubicBezTo>
                  <a:cubicBezTo>
                    <a:pt x="1076" y="680"/>
                    <a:pt x="1156" y="846"/>
                    <a:pt x="1248" y="1006"/>
                  </a:cubicBezTo>
                  <a:cubicBezTo>
                    <a:pt x="1216" y="1006"/>
                    <a:pt x="1183" y="1006"/>
                    <a:pt x="1150" y="1009"/>
                  </a:cubicBezTo>
                  <a:cubicBezTo>
                    <a:pt x="1145" y="1009"/>
                    <a:pt x="1145" y="1018"/>
                    <a:pt x="1150" y="1018"/>
                  </a:cubicBezTo>
                  <a:cubicBezTo>
                    <a:pt x="1189" y="1024"/>
                    <a:pt x="1228" y="1027"/>
                    <a:pt x="1269" y="1030"/>
                  </a:cubicBezTo>
                  <a:lnTo>
                    <a:pt x="1275" y="1030"/>
                  </a:lnTo>
                  <a:cubicBezTo>
                    <a:pt x="1281" y="1027"/>
                    <a:pt x="1284" y="1021"/>
                    <a:pt x="1281" y="1012"/>
                  </a:cubicBezTo>
                  <a:cubicBezTo>
                    <a:pt x="1204" y="837"/>
                    <a:pt x="1112" y="674"/>
                    <a:pt x="1026" y="505"/>
                  </a:cubicBezTo>
                  <a:cubicBezTo>
                    <a:pt x="990" y="440"/>
                    <a:pt x="955" y="372"/>
                    <a:pt x="919" y="306"/>
                  </a:cubicBezTo>
                  <a:cubicBezTo>
                    <a:pt x="904" y="244"/>
                    <a:pt x="881" y="182"/>
                    <a:pt x="848" y="126"/>
                  </a:cubicBezTo>
                  <a:cubicBezTo>
                    <a:pt x="848" y="124"/>
                    <a:pt x="848" y="123"/>
                    <a:pt x="847" y="123"/>
                  </a:cubicBezTo>
                  <a:cubicBezTo>
                    <a:pt x="846" y="123"/>
                    <a:pt x="845" y="126"/>
                    <a:pt x="845" y="126"/>
                  </a:cubicBezTo>
                  <a:cubicBezTo>
                    <a:pt x="872" y="176"/>
                    <a:pt x="890" y="226"/>
                    <a:pt x="904" y="283"/>
                  </a:cubicBezTo>
                  <a:cubicBezTo>
                    <a:pt x="854" y="188"/>
                    <a:pt x="801" y="96"/>
                    <a:pt x="744" y="4"/>
                  </a:cubicBezTo>
                  <a:cubicBezTo>
                    <a:pt x="743" y="2"/>
                    <a:pt x="742" y="1"/>
                    <a:pt x="7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3"/>
            <p:cNvSpPr/>
            <p:nvPr/>
          </p:nvSpPr>
          <p:spPr>
            <a:xfrm flipH="1">
              <a:off x="2395973" y="3467171"/>
              <a:ext cx="793103" cy="655243"/>
            </a:xfrm>
            <a:custGeom>
              <a:rect b="b" l="l" r="r" t="t"/>
              <a:pathLst>
                <a:path extrusionOk="0" h="3579" w="4332">
                  <a:moveTo>
                    <a:pt x="0" y="0"/>
                  </a:moveTo>
                  <a:lnTo>
                    <a:pt x="0" y="3579"/>
                  </a:lnTo>
                  <a:lnTo>
                    <a:pt x="4332" y="3579"/>
                  </a:lnTo>
                  <a:lnTo>
                    <a:pt x="43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3"/>
            <p:cNvSpPr/>
            <p:nvPr/>
          </p:nvSpPr>
          <p:spPr>
            <a:xfrm flipH="1">
              <a:off x="2081619" y="3467171"/>
              <a:ext cx="314531" cy="655243"/>
            </a:xfrm>
            <a:custGeom>
              <a:rect b="b" l="l" r="r" t="t"/>
              <a:pathLst>
                <a:path extrusionOk="0" h="3579" w="1718">
                  <a:moveTo>
                    <a:pt x="1" y="0"/>
                  </a:moveTo>
                  <a:lnTo>
                    <a:pt x="1" y="3579"/>
                  </a:lnTo>
                  <a:lnTo>
                    <a:pt x="1717" y="3579"/>
                  </a:lnTo>
                  <a:lnTo>
                    <a:pt x="1717" y="0"/>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3"/>
            <p:cNvSpPr/>
            <p:nvPr/>
          </p:nvSpPr>
          <p:spPr>
            <a:xfrm flipH="1">
              <a:off x="2081619" y="3467171"/>
              <a:ext cx="314531" cy="655243"/>
            </a:xfrm>
            <a:custGeom>
              <a:rect b="b" l="l" r="r" t="t"/>
              <a:pathLst>
                <a:path extrusionOk="0" h="3579" w="1718">
                  <a:moveTo>
                    <a:pt x="1" y="0"/>
                  </a:moveTo>
                  <a:lnTo>
                    <a:pt x="1" y="3579"/>
                  </a:lnTo>
                  <a:lnTo>
                    <a:pt x="1717" y="3579"/>
                  </a:lnTo>
                  <a:lnTo>
                    <a:pt x="171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3"/>
            <p:cNvSpPr/>
            <p:nvPr/>
          </p:nvSpPr>
          <p:spPr>
            <a:xfrm flipH="1">
              <a:off x="2103406" y="3512209"/>
              <a:ext cx="270409" cy="565168"/>
            </a:xfrm>
            <a:custGeom>
              <a:rect b="b" l="l" r="r" t="t"/>
              <a:pathLst>
                <a:path extrusionOk="0" h="3087" w="1477">
                  <a:moveTo>
                    <a:pt x="0" y="0"/>
                  </a:moveTo>
                  <a:lnTo>
                    <a:pt x="0" y="0"/>
                  </a:lnTo>
                  <a:cubicBezTo>
                    <a:pt x="119" y="258"/>
                    <a:pt x="241" y="519"/>
                    <a:pt x="362" y="777"/>
                  </a:cubicBezTo>
                  <a:lnTo>
                    <a:pt x="730" y="1551"/>
                  </a:lnTo>
                  <a:lnTo>
                    <a:pt x="1100" y="2322"/>
                  </a:lnTo>
                  <a:cubicBezTo>
                    <a:pt x="1225" y="2577"/>
                    <a:pt x="1352" y="2832"/>
                    <a:pt x="1477" y="3087"/>
                  </a:cubicBezTo>
                  <a:cubicBezTo>
                    <a:pt x="1358" y="2829"/>
                    <a:pt x="1237" y="2568"/>
                    <a:pt x="1115" y="2310"/>
                  </a:cubicBezTo>
                  <a:lnTo>
                    <a:pt x="751" y="1536"/>
                  </a:lnTo>
                  <a:lnTo>
                    <a:pt x="380" y="765"/>
                  </a:lnTo>
                  <a:cubicBezTo>
                    <a:pt x="255" y="510"/>
                    <a:pt x="128" y="252"/>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3"/>
            <p:cNvSpPr/>
            <p:nvPr/>
          </p:nvSpPr>
          <p:spPr>
            <a:xfrm flipH="1">
              <a:off x="2103406" y="3512209"/>
              <a:ext cx="270409" cy="565168"/>
            </a:xfrm>
            <a:custGeom>
              <a:rect b="b" l="l" r="r" t="t"/>
              <a:pathLst>
                <a:path extrusionOk="0" h="3087" w="1477">
                  <a:moveTo>
                    <a:pt x="1477" y="0"/>
                  </a:moveTo>
                  <a:lnTo>
                    <a:pt x="1477" y="0"/>
                  </a:lnTo>
                  <a:cubicBezTo>
                    <a:pt x="1352" y="255"/>
                    <a:pt x="1225" y="510"/>
                    <a:pt x="1103" y="765"/>
                  </a:cubicBezTo>
                  <a:lnTo>
                    <a:pt x="730" y="1536"/>
                  </a:lnTo>
                  <a:lnTo>
                    <a:pt x="362" y="2310"/>
                  </a:lnTo>
                  <a:cubicBezTo>
                    <a:pt x="241" y="2568"/>
                    <a:pt x="119" y="2829"/>
                    <a:pt x="0" y="3087"/>
                  </a:cubicBezTo>
                  <a:cubicBezTo>
                    <a:pt x="128" y="2834"/>
                    <a:pt x="255" y="2577"/>
                    <a:pt x="380" y="2322"/>
                  </a:cubicBezTo>
                  <a:lnTo>
                    <a:pt x="751" y="1551"/>
                  </a:lnTo>
                  <a:lnTo>
                    <a:pt x="1115" y="777"/>
                  </a:lnTo>
                  <a:cubicBezTo>
                    <a:pt x="1237" y="519"/>
                    <a:pt x="1358" y="261"/>
                    <a:pt x="14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3"/>
            <p:cNvSpPr/>
            <p:nvPr/>
          </p:nvSpPr>
          <p:spPr>
            <a:xfrm flipH="1">
              <a:off x="2736316" y="3467171"/>
              <a:ext cx="112411" cy="141704"/>
            </a:xfrm>
            <a:custGeom>
              <a:rect b="b" l="l" r="r" t="t"/>
              <a:pathLst>
                <a:path extrusionOk="0" h="774" w="614">
                  <a:moveTo>
                    <a:pt x="0" y="0"/>
                  </a:moveTo>
                  <a:lnTo>
                    <a:pt x="0" y="774"/>
                  </a:lnTo>
                  <a:lnTo>
                    <a:pt x="45" y="774"/>
                  </a:lnTo>
                  <a:lnTo>
                    <a:pt x="68" y="691"/>
                  </a:lnTo>
                  <a:lnTo>
                    <a:pt x="95" y="774"/>
                  </a:lnTo>
                  <a:lnTo>
                    <a:pt x="314" y="774"/>
                  </a:lnTo>
                  <a:lnTo>
                    <a:pt x="368" y="649"/>
                  </a:lnTo>
                  <a:lnTo>
                    <a:pt x="424" y="774"/>
                  </a:lnTo>
                  <a:lnTo>
                    <a:pt x="466" y="715"/>
                  </a:lnTo>
                  <a:lnTo>
                    <a:pt x="492" y="774"/>
                  </a:lnTo>
                  <a:lnTo>
                    <a:pt x="614" y="774"/>
                  </a:lnTo>
                  <a:lnTo>
                    <a:pt x="6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3"/>
            <p:cNvSpPr/>
            <p:nvPr/>
          </p:nvSpPr>
          <p:spPr>
            <a:xfrm flipH="1">
              <a:off x="1620806" y="3467171"/>
              <a:ext cx="592447" cy="655243"/>
            </a:xfrm>
            <a:custGeom>
              <a:rect b="b" l="l" r="r" t="t"/>
              <a:pathLst>
                <a:path extrusionOk="0" h="3579" w="3236">
                  <a:moveTo>
                    <a:pt x="1" y="0"/>
                  </a:moveTo>
                  <a:lnTo>
                    <a:pt x="1" y="3579"/>
                  </a:lnTo>
                  <a:lnTo>
                    <a:pt x="3236" y="3579"/>
                  </a:lnTo>
                  <a:lnTo>
                    <a:pt x="32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3"/>
            <p:cNvSpPr/>
            <p:nvPr/>
          </p:nvSpPr>
          <p:spPr>
            <a:xfrm flipH="1">
              <a:off x="1315241" y="3467171"/>
              <a:ext cx="305744" cy="655243"/>
            </a:xfrm>
            <a:custGeom>
              <a:rect b="b" l="l" r="r" t="t"/>
              <a:pathLst>
                <a:path extrusionOk="0" h="3579" w="1670">
                  <a:moveTo>
                    <a:pt x="1" y="0"/>
                  </a:moveTo>
                  <a:lnTo>
                    <a:pt x="1" y="3579"/>
                  </a:lnTo>
                  <a:lnTo>
                    <a:pt x="1670" y="3579"/>
                  </a:lnTo>
                  <a:lnTo>
                    <a:pt x="1670" y="0"/>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3"/>
            <p:cNvSpPr/>
            <p:nvPr/>
          </p:nvSpPr>
          <p:spPr>
            <a:xfrm flipH="1">
              <a:off x="1315241" y="3467171"/>
              <a:ext cx="305744" cy="655243"/>
            </a:xfrm>
            <a:custGeom>
              <a:rect b="b" l="l" r="r" t="t"/>
              <a:pathLst>
                <a:path extrusionOk="0" h="3579" w="1670">
                  <a:moveTo>
                    <a:pt x="1" y="0"/>
                  </a:moveTo>
                  <a:lnTo>
                    <a:pt x="1" y="3579"/>
                  </a:lnTo>
                  <a:lnTo>
                    <a:pt x="1670" y="3579"/>
                  </a:lnTo>
                  <a:lnTo>
                    <a:pt x="167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3"/>
            <p:cNvSpPr/>
            <p:nvPr/>
          </p:nvSpPr>
          <p:spPr>
            <a:xfrm flipH="1">
              <a:off x="1664195" y="3512209"/>
              <a:ext cx="506582" cy="565168"/>
            </a:xfrm>
            <a:custGeom>
              <a:rect b="b" l="l" r="r" t="t"/>
              <a:pathLst>
                <a:path extrusionOk="0" h="3087" w="2767">
                  <a:moveTo>
                    <a:pt x="0" y="0"/>
                  </a:moveTo>
                  <a:lnTo>
                    <a:pt x="0" y="0"/>
                  </a:lnTo>
                  <a:cubicBezTo>
                    <a:pt x="223" y="261"/>
                    <a:pt x="448" y="519"/>
                    <a:pt x="676" y="780"/>
                  </a:cubicBezTo>
                  <a:lnTo>
                    <a:pt x="1364" y="1554"/>
                  </a:lnTo>
                  <a:lnTo>
                    <a:pt x="2061" y="2322"/>
                  </a:lnTo>
                  <a:cubicBezTo>
                    <a:pt x="2295" y="2577"/>
                    <a:pt x="2529" y="2832"/>
                    <a:pt x="2766" y="3087"/>
                  </a:cubicBezTo>
                  <a:cubicBezTo>
                    <a:pt x="2544" y="2826"/>
                    <a:pt x="2316" y="2568"/>
                    <a:pt x="2087" y="2310"/>
                  </a:cubicBezTo>
                  <a:lnTo>
                    <a:pt x="1400" y="1536"/>
                  </a:lnTo>
                  <a:lnTo>
                    <a:pt x="706" y="768"/>
                  </a:lnTo>
                  <a:cubicBezTo>
                    <a:pt x="475" y="510"/>
                    <a:pt x="237" y="255"/>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3"/>
            <p:cNvSpPr/>
            <p:nvPr/>
          </p:nvSpPr>
          <p:spPr>
            <a:xfrm flipH="1">
              <a:off x="1664195" y="3512209"/>
              <a:ext cx="506033" cy="565717"/>
            </a:xfrm>
            <a:custGeom>
              <a:rect b="b" l="l" r="r" t="t"/>
              <a:pathLst>
                <a:path extrusionOk="0" h="3090" w="2764">
                  <a:moveTo>
                    <a:pt x="2763" y="0"/>
                  </a:moveTo>
                  <a:lnTo>
                    <a:pt x="2763" y="0"/>
                  </a:lnTo>
                  <a:cubicBezTo>
                    <a:pt x="2526" y="255"/>
                    <a:pt x="2289" y="510"/>
                    <a:pt x="2058" y="765"/>
                  </a:cubicBezTo>
                  <a:lnTo>
                    <a:pt x="1364" y="1536"/>
                  </a:lnTo>
                  <a:lnTo>
                    <a:pt x="676" y="2310"/>
                  </a:lnTo>
                  <a:cubicBezTo>
                    <a:pt x="448" y="2571"/>
                    <a:pt x="223" y="2829"/>
                    <a:pt x="0" y="3089"/>
                  </a:cubicBezTo>
                  <a:cubicBezTo>
                    <a:pt x="237" y="2834"/>
                    <a:pt x="472" y="2580"/>
                    <a:pt x="703" y="2322"/>
                  </a:cubicBezTo>
                  <a:lnTo>
                    <a:pt x="1400" y="1554"/>
                  </a:lnTo>
                  <a:lnTo>
                    <a:pt x="2087" y="777"/>
                  </a:lnTo>
                  <a:cubicBezTo>
                    <a:pt x="2316" y="519"/>
                    <a:pt x="2541" y="261"/>
                    <a:pt x="27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3"/>
            <p:cNvSpPr/>
            <p:nvPr/>
          </p:nvSpPr>
          <p:spPr>
            <a:xfrm flipH="1">
              <a:off x="1358630" y="4011471"/>
              <a:ext cx="53276" cy="75612"/>
            </a:xfrm>
            <a:custGeom>
              <a:rect b="b" l="l" r="r" t="t"/>
              <a:pathLst>
                <a:path extrusionOk="0" h="413" w="291">
                  <a:moveTo>
                    <a:pt x="0" y="1"/>
                  </a:moveTo>
                  <a:lnTo>
                    <a:pt x="0" y="413"/>
                  </a:lnTo>
                  <a:lnTo>
                    <a:pt x="291" y="413"/>
                  </a:lnTo>
                  <a:lnTo>
                    <a:pt x="291" y="1"/>
                  </a:ln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3"/>
            <p:cNvSpPr/>
            <p:nvPr/>
          </p:nvSpPr>
          <p:spPr>
            <a:xfrm flipH="1">
              <a:off x="2381326" y="3043155"/>
              <a:ext cx="675931" cy="424196"/>
            </a:xfrm>
            <a:custGeom>
              <a:rect b="b" l="l" r="r" t="t"/>
              <a:pathLst>
                <a:path extrusionOk="0" h="2317" w="3692">
                  <a:moveTo>
                    <a:pt x="1" y="1"/>
                  </a:moveTo>
                  <a:lnTo>
                    <a:pt x="1" y="2316"/>
                  </a:lnTo>
                  <a:lnTo>
                    <a:pt x="3692" y="2316"/>
                  </a:lnTo>
                  <a:lnTo>
                    <a:pt x="3692"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3"/>
            <p:cNvSpPr/>
            <p:nvPr/>
          </p:nvSpPr>
          <p:spPr>
            <a:xfrm flipH="1">
              <a:off x="2381326" y="3043155"/>
              <a:ext cx="675931" cy="424196"/>
            </a:xfrm>
            <a:custGeom>
              <a:rect b="b" l="l" r="r" t="t"/>
              <a:pathLst>
                <a:path extrusionOk="0" h="2317" w="3692">
                  <a:moveTo>
                    <a:pt x="1" y="1"/>
                  </a:moveTo>
                  <a:lnTo>
                    <a:pt x="1" y="2316"/>
                  </a:lnTo>
                  <a:lnTo>
                    <a:pt x="3692" y="2316"/>
                  </a:lnTo>
                  <a:lnTo>
                    <a:pt x="369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3"/>
            <p:cNvSpPr/>
            <p:nvPr/>
          </p:nvSpPr>
          <p:spPr>
            <a:xfrm flipH="1">
              <a:off x="2075578" y="3043155"/>
              <a:ext cx="305927" cy="424196"/>
            </a:xfrm>
            <a:custGeom>
              <a:rect b="b" l="l" r="r" t="t"/>
              <a:pathLst>
                <a:path extrusionOk="0" h="2317" w="1671">
                  <a:moveTo>
                    <a:pt x="1" y="1"/>
                  </a:moveTo>
                  <a:lnTo>
                    <a:pt x="1" y="2316"/>
                  </a:lnTo>
                  <a:lnTo>
                    <a:pt x="1670" y="2316"/>
                  </a:lnTo>
                  <a:lnTo>
                    <a:pt x="1670"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3"/>
            <p:cNvSpPr/>
            <p:nvPr/>
          </p:nvSpPr>
          <p:spPr>
            <a:xfrm flipH="1">
              <a:off x="2075578" y="3043155"/>
              <a:ext cx="305927" cy="424196"/>
            </a:xfrm>
            <a:custGeom>
              <a:rect b="b" l="l" r="r" t="t"/>
              <a:pathLst>
                <a:path extrusionOk="0" h="2317" w="1671">
                  <a:moveTo>
                    <a:pt x="1" y="1"/>
                  </a:moveTo>
                  <a:lnTo>
                    <a:pt x="1" y="2316"/>
                  </a:lnTo>
                  <a:lnTo>
                    <a:pt x="1670" y="2316"/>
                  </a:lnTo>
                  <a:lnTo>
                    <a:pt x="167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3"/>
            <p:cNvSpPr/>
            <p:nvPr/>
          </p:nvSpPr>
          <p:spPr>
            <a:xfrm flipH="1">
              <a:off x="2096265" y="3088193"/>
              <a:ext cx="264001" cy="354077"/>
            </a:xfrm>
            <a:custGeom>
              <a:rect b="b" l="l" r="r" t="t"/>
              <a:pathLst>
                <a:path extrusionOk="0" h="1934" w="1442">
                  <a:moveTo>
                    <a:pt x="1" y="1"/>
                  </a:moveTo>
                  <a:lnTo>
                    <a:pt x="1" y="1"/>
                  </a:lnTo>
                  <a:cubicBezTo>
                    <a:pt x="119" y="164"/>
                    <a:pt x="235" y="327"/>
                    <a:pt x="353" y="487"/>
                  </a:cubicBezTo>
                  <a:lnTo>
                    <a:pt x="712" y="973"/>
                  </a:lnTo>
                  <a:lnTo>
                    <a:pt x="1074" y="1453"/>
                  </a:lnTo>
                  <a:cubicBezTo>
                    <a:pt x="1195" y="1613"/>
                    <a:pt x="1317" y="1774"/>
                    <a:pt x="1441" y="1934"/>
                  </a:cubicBezTo>
                  <a:cubicBezTo>
                    <a:pt x="1326" y="1771"/>
                    <a:pt x="1207" y="1608"/>
                    <a:pt x="1089" y="1447"/>
                  </a:cubicBezTo>
                  <a:lnTo>
                    <a:pt x="730" y="964"/>
                  </a:lnTo>
                  <a:lnTo>
                    <a:pt x="368" y="48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3"/>
            <p:cNvSpPr/>
            <p:nvPr/>
          </p:nvSpPr>
          <p:spPr>
            <a:xfrm flipH="1">
              <a:off x="2096265" y="3088193"/>
              <a:ext cx="264001" cy="354077"/>
            </a:xfrm>
            <a:custGeom>
              <a:rect b="b" l="l" r="r" t="t"/>
              <a:pathLst>
                <a:path extrusionOk="0" h="1934" w="1442">
                  <a:moveTo>
                    <a:pt x="1441" y="1"/>
                  </a:moveTo>
                  <a:lnTo>
                    <a:pt x="1441" y="1"/>
                  </a:lnTo>
                  <a:cubicBezTo>
                    <a:pt x="1317" y="161"/>
                    <a:pt x="1192" y="321"/>
                    <a:pt x="1074" y="481"/>
                  </a:cubicBezTo>
                  <a:lnTo>
                    <a:pt x="712" y="961"/>
                  </a:lnTo>
                  <a:lnTo>
                    <a:pt x="353" y="1447"/>
                  </a:lnTo>
                  <a:cubicBezTo>
                    <a:pt x="235" y="1608"/>
                    <a:pt x="116" y="1771"/>
                    <a:pt x="1" y="1934"/>
                  </a:cubicBezTo>
                  <a:cubicBezTo>
                    <a:pt x="122" y="1774"/>
                    <a:pt x="244" y="1613"/>
                    <a:pt x="368" y="1453"/>
                  </a:cubicBezTo>
                  <a:lnTo>
                    <a:pt x="730" y="973"/>
                  </a:lnTo>
                  <a:lnTo>
                    <a:pt x="1089" y="487"/>
                  </a:lnTo>
                  <a:cubicBezTo>
                    <a:pt x="1207" y="327"/>
                    <a:pt x="1323" y="164"/>
                    <a:pt x="1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3"/>
            <p:cNvSpPr/>
            <p:nvPr/>
          </p:nvSpPr>
          <p:spPr>
            <a:xfrm flipH="1">
              <a:off x="2766161" y="1041896"/>
              <a:ext cx="406071" cy="365245"/>
            </a:xfrm>
            <a:custGeom>
              <a:rect b="b" l="l" r="r" t="t"/>
              <a:pathLst>
                <a:path extrusionOk="0" h="1995" w="2218">
                  <a:moveTo>
                    <a:pt x="1167" y="0"/>
                  </a:moveTo>
                  <a:cubicBezTo>
                    <a:pt x="663" y="0"/>
                    <a:pt x="233" y="381"/>
                    <a:pt x="178" y="893"/>
                  </a:cubicBezTo>
                  <a:cubicBezTo>
                    <a:pt x="160" y="1056"/>
                    <a:pt x="184" y="1222"/>
                    <a:pt x="249" y="1373"/>
                  </a:cubicBezTo>
                  <a:lnTo>
                    <a:pt x="0" y="1806"/>
                  </a:lnTo>
                  <a:lnTo>
                    <a:pt x="495" y="1732"/>
                  </a:lnTo>
                  <a:cubicBezTo>
                    <a:pt x="693" y="1912"/>
                    <a:pt x="931" y="1994"/>
                    <a:pt x="1165" y="1994"/>
                  </a:cubicBezTo>
                  <a:cubicBezTo>
                    <a:pt x="1644" y="1994"/>
                    <a:pt x="2104" y="1649"/>
                    <a:pt x="2162" y="1100"/>
                  </a:cubicBezTo>
                  <a:cubicBezTo>
                    <a:pt x="2218" y="552"/>
                    <a:pt x="1821" y="63"/>
                    <a:pt x="1275" y="6"/>
                  </a:cubicBezTo>
                  <a:cubicBezTo>
                    <a:pt x="1239" y="2"/>
                    <a:pt x="1202" y="0"/>
                    <a:pt x="11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3"/>
            <p:cNvSpPr/>
            <p:nvPr/>
          </p:nvSpPr>
          <p:spPr>
            <a:xfrm flipH="1">
              <a:off x="2773667" y="1040065"/>
              <a:ext cx="405156" cy="368357"/>
            </a:xfrm>
            <a:custGeom>
              <a:rect b="b" l="l" r="r" t="t"/>
              <a:pathLst>
                <a:path extrusionOk="0" h="2012" w="2213">
                  <a:moveTo>
                    <a:pt x="2159" y="714"/>
                  </a:moveTo>
                  <a:cubicBezTo>
                    <a:pt x="2196" y="838"/>
                    <a:pt x="2210" y="972"/>
                    <a:pt x="2195" y="1110"/>
                  </a:cubicBezTo>
                  <a:lnTo>
                    <a:pt x="2198" y="1110"/>
                  </a:lnTo>
                  <a:cubicBezTo>
                    <a:pt x="2212" y="971"/>
                    <a:pt x="2198" y="837"/>
                    <a:pt x="2159" y="714"/>
                  </a:cubicBezTo>
                  <a:close/>
                  <a:moveTo>
                    <a:pt x="2196" y="1119"/>
                  </a:moveTo>
                  <a:cubicBezTo>
                    <a:pt x="2175" y="1300"/>
                    <a:pt x="2107" y="1471"/>
                    <a:pt x="1993" y="1617"/>
                  </a:cubicBezTo>
                  <a:cubicBezTo>
                    <a:pt x="1991" y="1620"/>
                    <a:pt x="1989" y="1622"/>
                    <a:pt x="1987" y="1624"/>
                  </a:cubicBezTo>
                  <a:lnTo>
                    <a:pt x="1987" y="1624"/>
                  </a:lnTo>
                  <a:cubicBezTo>
                    <a:pt x="1990" y="1621"/>
                    <a:pt x="1993" y="1618"/>
                    <a:pt x="1996" y="1614"/>
                  </a:cubicBezTo>
                  <a:cubicBezTo>
                    <a:pt x="2107" y="1471"/>
                    <a:pt x="2175" y="1300"/>
                    <a:pt x="2196" y="1119"/>
                  </a:cubicBezTo>
                  <a:close/>
                  <a:moveTo>
                    <a:pt x="1987" y="1624"/>
                  </a:moveTo>
                  <a:lnTo>
                    <a:pt x="1987" y="1624"/>
                  </a:lnTo>
                  <a:cubicBezTo>
                    <a:pt x="1976" y="1638"/>
                    <a:pt x="1966" y="1651"/>
                    <a:pt x="1954" y="1663"/>
                  </a:cubicBezTo>
                  <a:lnTo>
                    <a:pt x="1954" y="1663"/>
                  </a:lnTo>
                  <a:cubicBezTo>
                    <a:pt x="1966" y="1651"/>
                    <a:pt x="1977" y="1638"/>
                    <a:pt x="1987" y="1624"/>
                  </a:cubicBezTo>
                  <a:close/>
                  <a:moveTo>
                    <a:pt x="1954" y="1663"/>
                  </a:moveTo>
                  <a:cubicBezTo>
                    <a:pt x="1938" y="1682"/>
                    <a:pt x="1920" y="1700"/>
                    <a:pt x="1904" y="1718"/>
                  </a:cubicBezTo>
                  <a:cubicBezTo>
                    <a:pt x="1921" y="1701"/>
                    <a:pt x="1938" y="1682"/>
                    <a:pt x="1954" y="1663"/>
                  </a:cubicBezTo>
                  <a:close/>
                  <a:moveTo>
                    <a:pt x="1204" y="1"/>
                  </a:moveTo>
                  <a:cubicBezTo>
                    <a:pt x="1158" y="1"/>
                    <a:pt x="1112" y="4"/>
                    <a:pt x="1065" y="10"/>
                  </a:cubicBezTo>
                  <a:cubicBezTo>
                    <a:pt x="416" y="96"/>
                    <a:pt x="20" y="773"/>
                    <a:pt x="263" y="1381"/>
                  </a:cubicBezTo>
                  <a:lnTo>
                    <a:pt x="263" y="1381"/>
                  </a:lnTo>
                  <a:lnTo>
                    <a:pt x="18" y="1804"/>
                  </a:lnTo>
                  <a:lnTo>
                    <a:pt x="1" y="1837"/>
                  </a:lnTo>
                  <a:lnTo>
                    <a:pt x="1" y="1837"/>
                  </a:lnTo>
                  <a:lnTo>
                    <a:pt x="39" y="1831"/>
                  </a:lnTo>
                  <a:lnTo>
                    <a:pt x="533" y="1757"/>
                  </a:lnTo>
                  <a:lnTo>
                    <a:pt x="533" y="1757"/>
                  </a:lnTo>
                  <a:cubicBezTo>
                    <a:pt x="668" y="1881"/>
                    <a:pt x="837" y="1962"/>
                    <a:pt x="1017" y="1997"/>
                  </a:cubicBezTo>
                  <a:cubicBezTo>
                    <a:pt x="1062" y="2006"/>
                    <a:pt x="1106" y="2009"/>
                    <a:pt x="1154" y="2012"/>
                  </a:cubicBezTo>
                  <a:cubicBezTo>
                    <a:pt x="1198" y="2012"/>
                    <a:pt x="1246" y="2012"/>
                    <a:pt x="1290" y="2009"/>
                  </a:cubicBezTo>
                  <a:cubicBezTo>
                    <a:pt x="1474" y="1991"/>
                    <a:pt x="1652" y="1923"/>
                    <a:pt x="1800" y="1810"/>
                  </a:cubicBezTo>
                  <a:cubicBezTo>
                    <a:pt x="1836" y="1780"/>
                    <a:pt x="1871" y="1751"/>
                    <a:pt x="1904" y="1718"/>
                  </a:cubicBezTo>
                  <a:lnTo>
                    <a:pt x="1904" y="1718"/>
                  </a:lnTo>
                  <a:cubicBezTo>
                    <a:pt x="1868" y="1751"/>
                    <a:pt x="1833" y="1780"/>
                    <a:pt x="1797" y="1807"/>
                  </a:cubicBezTo>
                  <a:cubicBezTo>
                    <a:pt x="1723" y="1860"/>
                    <a:pt x="1643" y="1905"/>
                    <a:pt x="1557" y="1937"/>
                  </a:cubicBezTo>
                  <a:cubicBezTo>
                    <a:pt x="1451" y="1977"/>
                    <a:pt x="1338" y="1996"/>
                    <a:pt x="1224" y="1996"/>
                  </a:cubicBezTo>
                  <a:cubicBezTo>
                    <a:pt x="1202" y="1996"/>
                    <a:pt x="1179" y="1995"/>
                    <a:pt x="1157" y="1994"/>
                  </a:cubicBezTo>
                  <a:cubicBezTo>
                    <a:pt x="1109" y="1991"/>
                    <a:pt x="1065" y="1988"/>
                    <a:pt x="1020" y="1979"/>
                  </a:cubicBezTo>
                  <a:cubicBezTo>
                    <a:pt x="843" y="1940"/>
                    <a:pt x="677" y="1857"/>
                    <a:pt x="543" y="1733"/>
                  </a:cubicBezTo>
                  <a:lnTo>
                    <a:pt x="540" y="1727"/>
                  </a:lnTo>
                  <a:lnTo>
                    <a:pt x="531" y="1727"/>
                  </a:lnTo>
                  <a:lnTo>
                    <a:pt x="69" y="1790"/>
                  </a:lnTo>
                  <a:lnTo>
                    <a:pt x="69" y="1790"/>
                  </a:lnTo>
                  <a:lnTo>
                    <a:pt x="300" y="1392"/>
                  </a:lnTo>
                  <a:lnTo>
                    <a:pt x="306" y="1383"/>
                  </a:lnTo>
                  <a:lnTo>
                    <a:pt x="303" y="1374"/>
                  </a:lnTo>
                  <a:cubicBezTo>
                    <a:pt x="247" y="1238"/>
                    <a:pt x="223" y="1089"/>
                    <a:pt x="232" y="941"/>
                  </a:cubicBezTo>
                  <a:cubicBezTo>
                    <a:pt x="241" y="793"/>
                    <a:pt x="285" y="648"/>
                    <a:pt x="359" y="520"/>
                  </a:cubicBezTo>
                  <a:cubicBezTo>
                    <a:pt x="433" y="390"/>
                    <a:pt x="534" y="280"/>
                    <a:pt x="656" y="194"/>
                  </a:cubicBezTo>
                  <a:cubicBezTo>
                    <a:pt x="777" y="111"/>
                    <a:pt x="920" y="55"/>
                    <a:pt x="1068" y="31"/>
                  </a:cubicBezTo>
                  <a:cubicBezTo>
                    <a:pt x="1119" y="23"/>
                    <a:pt x="1170" y="19"/>
                    <a:pt x="1219" y="19"/>
                  </a:cubicBezTo>
                  <a:cubicBezTo>
                    <a:pt x="1657" y="19"/>
                    <a:pt x="2034" y="312"/>
                    <a:pt x="2159" y="714"/>
                  </a:cubicBezTo>
                  <a:lnTo>
                    <a:pt x="2159" y="714"/>
                  </a:lnTo>
                  <a:cubicBezTo>
                    <a:pt x="2036" y="302"/>
                    <a:pt x="1653" y="1"/>
                    <a:pt x="120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3"/>
            <p:cNvSpPr/>
            <p:nvPr/>
          </p:nvSpPr>
          <p:spPr>
            <a:xfrm>
              <a:off x="2860080" y="1121720"/>
              <a:ext cx="197177" cy="206880"/>
            </a:xfrm>
            <a:custGeom>
              <a:rect b="b" l="l" r="r" t="t"/>
              <a:pathLst>
                <a:path extrusionOk="0" h="1130" w="1077">
                  <a:moveTo>
                    <a:pt x="908" y="0"/>
                  </a:moveTo>
                  <a:lnTo>
                    <a:pt x="392" y="810"/>
                  </a:lnTo>
                  <a:lnTo>
                    <a:pt x="143" y="557"/>
                  </a:lnTo>
                  <a:lnTo>
                    <a:pt x="1" y="700"/>
                  </a:lnTo>
                  <a:lnTo>
                    <a:pt x="425" y="1130"/>
                  </a:lnTo>
                  <a:lnTo>
                    <a:pt x="1077" y="107"/>
                  </a:lnTo>
                  <a:lnTo>
                    <a:pt x="9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6" name="Google Shape;346;p23"/>
            <p:cNvGrpSpPr/>
            <p:nvPr/>
          </p:nvGrpSpPr>
          <p:grpSpPr>
            <a:xfrm flipH="1">
              <a:off x="3550479" y="1403298"/>
              <a:ext cx="275902" cy="404241"/>
              <a:chOff x="4997345" y="1302998"/>
              <a:chExt cx="275902" cy="404241"/>
            </a:xfrm>
          </p:grpSpPr>
          <p:sp>
            <p:nvSpPr>
              <p:cNvPr id="347" name="Google Shape;347;p23"/>
              <p:cNvSpPr/>
              <p:nvPr/>
            </p:nvSpPr>
            <p:spPr>
              <a:xfrm>
                <a:off x="5101518" y="1303914"/>
                <a:ext cx="171729" cy="177405"/>
              </a:xfrm>
              <a:custGeom>
                <a:rect b="b" l="l" r="r" t="t"/>
                <a:pathLst>
                  <a:path extrusionOk="0" h="969" w="938">
                    <a:moveTo>
                      <a:pt x="806" y="1"/>
                    </a:moveTo>
                    <a:cubicBezTo>
                      <a:pt x="615" y="1"/>
                      <a:pt x="256" y="135"/>
                      <a:pt x="134" y="343"/>
                    </a:cubicBezTo>
                    <a:cubicBezTo>
                      <a:pt x="1" y="571"/>
                      <a:pt x="27" y="930"/>
                      <a:pt x="102" y="959"/>
                    </a:cubicBezTo>
                    <a:cubicBezTo>
                      <a:pt x="118" y="966"/>
                      <a:pt x="145" y="969"/>
                      <a:pt x="179" y="969"/>
                    </a:cubicBezTo>
                    <a:cubicBezTo>
                      <a:pt x="306" y="969"/>
                      <a:pt x="537" y="924"/>
                      <a:pt x="703" y="823"/>
                    </a:cubicBezTo>
                    <a:cubicBezTo>
                      <a:pt x="917" y="693"/>
                      <a:pt x="938" y="23"/>
                      <a:pt x="858" y="5"/>
                    </a:cubicBezTo>
                    <a:cubicBezTo>
                      <a:pt x="842" y="2"/>
                      <a:pt x="825" y="1"/>
                      <a:pt x="8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3"/>
              <p:cNvSpPr/>
              <p:nvPr/>
            </p:nvSpPr>
            <p:spPr>
              <a:xfrm>
                <a:off x="5089069" y="1302998"/>
                <a:ext cx="170631" cy="176306"/>
              </a:xfrm>
              <a:custGeom>
                <a:rect b="b" l="l" r="r" t="t"/>
                <a:pathLst>
                  <a:path extrusionOk="0" h="963" w="932">
                    <a:moveTo>
                      <a:pt x="926" y="1"/>
                    </a:moveTo>
                    <a:cubicBezTo>
                      <a:pt x="777" y="4"/>
                      <a:pt x="626" y="60"/>
                      <a:pt x="490" y="105"/>
                    </a:cubicBezTo>
                    <a:cubicBezTo>
                      <a:pt x="374" y="137"/>
                      <a:pt x="270" y="191"/>
                      <a:pt x="178" y="265"/>
                    </a:cubicBezTo>
                    <a:cubicBezTo>
                      <a:pt x="92" y="342"/>
                      <a:pt x="45" y="454"/>
                      <a:pt x="48" y="567"/>
                    </a:cubicBezTo>
                    <a:cubicBezTo>
                      <a:pt x="45" y="706"/>
                      <a:pt x="78" y="840"/>
                      <a:pt x="143" y="961"/>
                    </a:cubicBezTo>
                    <a:cubicBezTo>
                      <a:pt x="143" y="962"/>
                      <a:pt x="144" y="963"/>
                      <a:pt x="145" y="963"/>
                    </a:cubicBezTo>
                    <a:cubicBezTo>
                      <a:pt x="148" y="963"/>
                      <a:pt x="151" y="961"/>
                      <a:pt x="149" y="961"/>
                    </a:cubicBezTo>
                    <a:cubicBezTo>
                      <a:pt x="72" y="724"/>
                      <a:pt x="1" y="428"/>
                      <a:pt x="235" y="253"/>
                    </a:cubicBezTo>
                    <a:cubicBezTo>
                      <a:pt x="430" y="102"/>
                      <a:pt x="691" y="72"/>
                      <a:pt x="926" y="13"/>
                    </a:cubicBezTo>
                    <a:cubicBezTo>
                      <a:pt x="929" y="13"/>
                      <a:pt x="932" y="1"/>
                      <a:pt x="9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3"/>
              <p:cNvSpPr/>
              <p:nvPr/>
            </p:nvSpPr>
            <p:spPr>
              <a:xfrm>
                <a:off x="5011992" y="1467588"/>
                <a:ext cx="157083" cy="238736"/>
              </a:xfrm>
              <a:custGeom>
                <a:rect b="b" l="l" r="r" t="t"/>
                <a:pathLst>
                  <a:path extrusionOk="0" h="1304" w="858">
                    <a:moveTo>
                      <a:pt x="615" y="0"/>
                    </a:moveTo>
                    <a:cubicBezTo>
                      <a:pt x="615" y="0"/>
                      <a:pt x="614" y="0"/>
                      <a:pt x="614" y="0"/>
                    </a:cubicBezTo>
                    <a:cubicBezTo>
                      <a:pt x="469" y="27"/>
                      <a:pt x="104" y="320"/>
                      <a:pt x="54" y="596"/>
                    </a:cubicBezTo>
                    <a:cubicBezTo>
                      <a:pt x="1" y="872"/>
                      <a:pt x="244" y="1275"/>
                      <a:pt x="315" y="1302"/>
                    </a:cubicBezTo>
                    <a:cubicBezTo>
                      <a:pt x="318" y="1303"/>
                      <a:pt x="322" y="1304"/>
                      <a:pt x="326" y="1304"/>
                    </a:cubicBezTo>
                    <a:cubicBezTo>
                      <a:pt x="416" y="1304"/>
                      <a:pt x="702" y="1041"/>
                      <a:pt x="795" y="848"/>
                    </a:cubicBezTo>
                    <a:cubicBezTo>
                      <a:pt x="857" y="718"/>
                      <a:pt x="795" y="566"/>
                      <a:pt x="757" y="418"/>
                    </a:cubicBezTo>
                    <a:cubicBezTo>
                      <a:pt x="701" y="200"/>
                      <a:pt x="639" y="0"/>
                      <a:pt x="6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3"/>
              <p:cNvSpPr/>
              <p:nvPr/>
            </p:nvSpPr>
            <p:spPr>
              <a:xfrm>
                <a:off x="5073507" y="1468320"/>
                <a:ext cx="105271" cy="238919"/>
              </a:xfrm>
              <a:custGeom>
                <a:rect b="b" l="l" r="r" t="t"/>
                <a:pathLst>
                  <a:path extrusionOk="0" h="1305" w="575">
                    <a:moveTo>
                      <a:pt x="295" y="1"/>
                    </a:moveTo>
                    <a:cubicBezTo>
                      <a:pt x="293" y="1"/>
                      <a:pt x="290" y="2"/>
                      <a:pt x="290" y="2"/>
                    </a:cubicBezTo>
                    <a:cubicBezTo>
                      <a:pt x="355" y="245"/>
                      <a:pt x="510" y="456"/>
                      <a:pt x="527" y="711"/>
                    </a:cubicBezTo>
                    <a:cubicBezTo>
                      <a:pt x="542" y="862"/>
                      <a:pt x="483" y="1013"/>
                      <a:pt x="370" y="1111"/>
                    </a:cubicBezTo>
                    <a:cubicBezTo>
                      <a:pt x="263" y="1197"/>
                      <a:pt x="130" y="1241"/>
                      <a:pt x="6" y="1292"/>
                    </a:cubicBezTo>
                    <a:cubicBezTo>
                      <a:pt x="0" y="1294"/>
                      <a:pt x="4" y="1304"/>
                      <a:pt x="10" y="1304"/>
                    </a:cubicBezTo>
                    <a:cubicBezTo>
                      <a:pt x="10" y="1304"/>
                      <a:pt x="11" y="1304"/>
                      <a:pt x="11" y="1304"/>
                    </a:cubicBezTo>
                    <a:cubicBezTo>
                      <a:pt x="258" y="1212"/>
                      <a:pt x="513" y="1099"/>
                      <a:pt x="542" y="809"/>
                    </a:cubicBezTo>
                    <a:cubicBezTo>
                      <a:pt x="575" y="524"/>
                      <a:pt x="403" y="251"/>
                      <a:pt x="296" y="2"/>
                    </a:cubicBezTo>
                    <a:cubicBezTo>
                      <a:pt x="296" y="1"/>
                      <a:pt x="295"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3"/>
              <p:cNvSpPr/>
              <p:nvPr/>
            </p:nvSpPr>
            <p:spPr>
              <a:xfrm>
                <a:off x="4997345" y="1470517"/>
                <a:ext cx="122297" cy="208894"/>
              </a:xfrm>
              <a:custGeom>
                <a:rect b="b" l="l" r="r" t="t"/>
                <a:pathLst>
                  <a:path extrusionOk="0" h="1141" w="668">
                    <a:moveTo>
                      <a:pt x="659" y="1"/>
                    </a:moveTo>
                    <a:cubicBezTo>
                      <a:pt x="659" y="1"/>
                      <a:pt x="659" y="1"/>
                      <a:pt x="659" y="2"/>
                    </a:cubicBezTo>
                    <a:cubicBezTo>
                      <a:pt x="454" y="109"/>
                      <a:pt x="214" y="260"/>
                      <a:pt x="113" y="476"/>
                    </a:cubicBezTo>
                    <a:cubicBezTo>
                      <a:pt x="1" y="708"/>
                      <a:pt x="134" y="939"/>
                      <a:pt x="250" y="1140"/>
                    </a:cubicBezTo>
                    <a:lnTo>
                      <a:pt x="251" y="1137"/>
                    </a:lnTo>
                    <a:lnTo>
                      <a:pt x="251" y="1137"/>
                    </a:lnTo>
                    <a:cubicBezTo>
                      <a:pt x="251" y="1138"/>
                      <a:pt x="252" y="1139"/>
                      <a:pt x="253" y="1140"/>
                    </a:cubicBezTo>
                    <a:lnTo>
                      <a:pt x="552" y="313"/>
                    </a:lnTo>
                    <a:lnTo>
                      <a:pt x="552" y="313"/>
                    </a:lnTo>
                    <a:lnTo>
                      <a:pt x="251" y="1137"/>
                    </a:lnTo>
                    <a:lnTo>
                      <a:pt x="251" y="1137"/>
                    </a:lnTo>
                    <a:cubicBezTo>
                      <a:pt x="139" y="933"/>
                      <a:pt x="16" y="680"/>
                      <a:pt x="143" y="456"/>
                    </a:cubicBezTo>
                    <a:cubicBezTo>
                      <a:pt x="250" y="260"/>
                      <a:pt x="472" y="118"/>
                      <a:pt x="662" y="11"/>
                    </a:cubicBezTo>
                    <a:lnTo>
                      <a:pt x="662" y="11"/>
                    </a:lnTo>
                    <a:lnTo>
                      <a:pt x="552" y="313"/>
                    </a:lnTo>
                    <a:lnTo>
                      <a:pt x="552" y="313"/>
                    </a:lnTo>
                    <a:lnTo>
                      <a:pt x="662" y="14"/>
                    </a:lnTo>
                    <a:cubicBezTo>
                      <a:pt x="665" y="11"/>
                      <a:pt x="668" y="8"/>
                      <a:pt x="665" y="5"/>
                    </a:cubicBezTo>
                    <a:cubicBezTo>
                      <a:pt x="663" y="3"/>
                      <a:pt x="660"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2" name="Google Shape;352;p23"/>
            <p:cNvSpPr/>
            <p:nvPr/>
          </p:nvSpPr>
          <p:spPr>
            <a:xfrm flipH="1">
              <a:off x="3518990" y="1799669"/>
              <a:ext cx="326981" cy="237272"/>
            </a:xfrm>
            <a:custGeom>
              <a:rect b="b" l="l" r="r" t="t"/>
              <a:pathLst>
                <a:path extrusionOk="0" h="1296" w="1786">
                  <a:moveTo>
                    <a:pt x="529" y="0"/>
                  </a:moveTo>
                  <a:cubicBezTo>
                    <a:pt x="529" y="0"/>
                    <a:pt x="1" y="403"/>
                    <a:pt x="392" y="836"/>
                  </a:cubicBezTo>
                  <a:cubicBezTo>
                    <a:pt x="511" y="967"/>
                    <a:pt x="667" y="1002"/>
                    <a:pt x="829" y="1002"/>
                  </a:cubicBezTo>
                  <a:cubicBezTo>
                    <a:pt x="1007" y="1002"/>
                    <a:pt x="1192" y="960"/>
                    <a:pt x="1340" y="960"/>
                  </a:cubicBezTo>
                  <a:cubicBezTo>
                    <a:pt x="1401" y="960"/>
                    <a:pt x="1456" y="967"/>
                    <a:pt x="1501" y="987"/>
                  </a:cubicBezTo>
                  <a:cubicBezTo>
                    <a:pt x="1714" y="1079"/>
                    <a:pt x="1631" y="1296"/>
                    <a:pt x="1631" y="1296"/>
                  </a:cubicBezTo>
                  <a:cubicBezTo>
                    <a:pt x="1786" y="1118"/>
                    <a:pt x="1700" y="777"/>
                    <a:pt x="1388" y="721"/>
                  </a:cubicBezTo>
                  <a:cubicBezTo>
                    <a:pt x="1021" y="652"/>
                    <a:pt x="899" y="724"/>
                    <a:pt x="825" y="394"/>
                  </a:cubicBezTo>
                  <a:cubicBezTo>
                    <a:pt x="781" y="202"/>
                    <a:pt x="629" y="45"/>
                    <a:pt x="52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3"/>
            <p:cNvSpPr/>
            <p:nvPr/>
          </p:nvSpPr>
          <p:spPr>
            <a:xfrm flipH="1">
              <a:off x="3528143" y="1824385"/>
              <a:ext cx="196079" cy="159463"/>
            </a:xfrm>
            <a:custGeom>
              <a:rect b="b" l="l" r="r" t="t"/>
              <a:pathLst>
                <a:path extrusionOk="0" h="871" w="1071">
                  <a:moveTo>
                    <a:pt x="9" y="1"/>
                  </a:moveTo>
                  <a:cubicBezTo>
                    <a:pt x="4" y="1"/>
                    <a:pt x="0" y="6"/>
                    <a:pt x="3" y="10"/>
                  </a:cubicBezTo>
                  <a:cubicBezTo>
                    <a:pt x="71" y="73"/>
                    <a:pt x="119" y="156"/>
                    <a:pt x="142" y="245"/>
                  </a:cubicBezTo>
                  <a:cubicBezTo>
                    <a:pt x="154" y="295"/>
                    <a:pt x="169" y="345"/>
                    <a:pt x="190" y="393"/>
                  </a:cubicBezTo>
                  <a:cubicBezTo>
                    <a:pt x="237" y="479"/>
                    <a:pt x="329" y="511"/>
                    <a:pt x="421" y="526"/>
                  </a:cubicBezTo>
                  <a:cubicBezTo>
                    <a:pt x="464" y="534"/>
                    <a:pt x="509" y="536"/>
                    <a:pt x="554" y="536"/>
                  </a:cubicBezTo>
                  <a:cubicBezTo>
                    <a:pt x="576" y="536"/>
                    <a:pt x="599" y="535"/>
                    <a:pt x="621" y="535"/>
                  </a:cubicBezTo>
                  <a:cubicBezTo>
                    <a:pt x="688" y="535"/>
                    <a:pt x="756" y="538"/>
                    <a:pt x="821" y="562"/>
                  </a:cubicBezTo>
                  <a:cubicBezTo>
                    <a:pt x="952" y="609"/>
                    <a:pt x="1046" y="728"/>
                    <a:pt x="1067" y="867"/>
                  </a:cubicBezTo>
                  <a:cubicBezTo>
                    <a:pt x="1067" y="867"/>
                    <a:pt x="1067" y="867"/>
                    <a:pt x="1067" y="870"/>
                  </a:cubicBezTo>
                  <a:lnTo>
                    <a:pt x="1070" y="870"/>
                  </a:lnTo>
                  <a:cubicBezTo>
                    <a:pt x="1070" y="867"/>
                    <a:pt x="1070" y="867"/>
                    <a:pt x="1070" y="864"/>
                  </a:cubicBezTo>
                  <a:cubicBezTo>
                    <a:pt x="1044" y="639"/>
                    <a:pt x="866" y="520"/>
                    <a:pt x="649" y="517"/>
                  </a:cubicBezTo>
                  <a:cubicBezTo>
                    <a:pt x="486" y="514"/>
                    <a:pt x="267" y="532"/>
                    <a:pt x="190" y="354"/>
                  </a:cubicBezTo>
                  <a:cubicBezTo>
                    <a:pt x="160" y="283"/>
                    <a:pt x="154" y="209"/>
                    <a:pt x="119" y="138"/>
                  </a:cubicBezTo>
                  <a:cubicBezTo>
                    <a:pt x="92" y="88"/>
                    <a:pt x="56" y="40"/>
                    <a:pt x="12" y="2"/>
                  </a:cubicBezTo>
                  <a:cubicBezTo>
                    <a:pt x="11" y="1"/>
                    <a:pt x="10"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3"/>
            <p:cNvSpPr/>
            <p:nvPr/>
          </p:nvSpPr>
          <p:spPr>
            <a:xfrm flipH="1">
              <a:off x="3590574" y="1807724"/>
              <a:ext cx="238553" cy="182531"/>
            </a:xfrm>
            <a:custGeom>
              <a:rect b="b" l="l" r="r" t="t"/>
              <a:pathLst>
                <a:path extrusionOk="0" h="997" w="1303">
                  <a:moveTo>
                    <a:pt x="383" y="1"/>
                  </a:moveTo>
                  <a:cubicBezTo>
                    <a:pt x="131" y="226"/>
                    <a:pt x="1" y="567"/>
                    <a:pt x="262" y="846"/>
                  </a:cubicBezTo>
                  <a:cubicBezTo>
                    <a:pt x="344" y="942"/>
                    <a:pt x="463" y="997"/>
                    <a:pt x="586" y="997"/>
                  </a:cubicBezTo>
                  <a:cubicBezTo>
                    <a:pt x="619" y="997"/>
                    <a:pt x="653" y="993"/>
                    <a:pt x="686" y="985"/>
                  </a:cubicBezTo>
                  <a:cubicBezTo>
                    <a:pt x="853" y="947"/>
                    <a:pt x="1008" y="891"/>
                    <a:pt x="1174" y="891"/>
                  </a:cubicBezTo>
                  <a:cubicBezTo>
                    <a:pt x="1214" y="891"/>
                    <a:pt x="1255" y="894"/>
                    <a:pt x="1296" y="902"/>
                  </a:cubicBezTo>
                  <a:cubicBezTo>
                    <a:pt x="1296" y="902"/>
                    <a:pt x="1302" y="893"/>
                    <a:pt x="1296" y="893"/>
                  </a:cubicBezTo>
                  <a:cubicBezTo>
                    <a:pt x="1249" y="879"/>
                    <a:pt x="1202" y="874"/>
                    <a:pt x="1155" y="874"/>
                  </a:cubicBezTo>
                  <a:cubicBezTo>
                    <a:pt x="1067" y="874"/>
                    <a:pt x="980" y="893"/>
                    <a:pt x="893" y="914"/>
                  </a:cubicBezTo>
                  <a:cubicBezTo>
                    <a:pt x="785" y="940"/>
                    <a:pt x="678" y="978"/>
                    <a:pt x="573" y="978"/>
                  </a:cubicBezTo>
                  <a:cubicBezTo>
                    <a:pt x="502" y="978"/>
                    <a:pt x="432" y="961"/>
                    <a:pt x="362" y="914"/>
                  </a:cubicBezTo>
                  <a:cubicBezTo>
                    <a:pt x="208" y="807"/>
                    <a:pt x="102" y="626"/>
                    <a:pt x="128" y="433"/>
                  </a:cubicBezTo>
                  <a:cubicBezTo>
                    <a:pt x="152" y="259"/>
                    <a:pt x="273" y="128"/>
                    <a:pt x="386" y="4"/>
                  </a:cubicBezTo>
                  <a:cubicBezTo>
                    <a:pt x="389" y="1"/>
                    <a:pt x="383" y="1"/>
                    <a:pt x="38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3"/>
            <p:cNvSpPr/>
            <p:nvPr/>
          </p:nvSpPr>
          <p:spPr>
            <a:xfrm flipH="1">
              <a:off x="3583433" y="1374738"/>
              <a:ext cx="29110" cy="21237"/>
            </a:xfrm>
            <a:custGeom>
              <a:rect b="b" l="l" r="r" t="t"/>
              <a:pathLst>
                <a:path extrusionOk="0" h="116" w="159">
                  <a:moveTo>
                    <a:pt x="81" y="0"/>
                  </a:moveTo>
                  <a:cubicBezTo>
                    <a:pt x="38" y="0"/>
                    <a:pt x="1" y="53"/>
                    <a:pt x="36" y="98"/>
                  </a:cubicBezTo>
                  <a:cubicBezTo>
                    <a:pt x="48" y="111"/>
                    <a:pt x="63" y="116"/>
                    <a:pt x="76" y="116"/>
                  </a:cubicBezTo>
                  <a:cubicBezTo>
                    <a:pt x="119" y="116"/>
                    <a:pt x="158" y="63"/>
                    <a:pt x="122" y="20"/>
                  </a:cubicBezTo>
                  <a:cubicBezTo>
                    <a:pt x="110" y="6"/>
                    <a:pt x="95" y="0"/>
                    <a:pt x="81" y="0"/>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3"/>
            <p:cNvSpPr/>
            <p:nvPr/>
          </p:nvSpPr>
          <p:spPr>
            <a:xfrm flipH="1">
              <a:off x="3573912" y="1392130"/>
              <a:ext cx="30208" cy="21603"/>
            </a:xfrm>
            <a:custGeom>
              <a:rect b="b" l="l" r="r" t="t"/>
              <a:pathLst>
                <a:path extrusionOk="0" h="118" w="165">
                  <a:moveTo>
                    <a:pt x="84" y="1"/>
                  </a:moveTo>
                  <a:cubicBezTo>
                    <a:pt x="39" y="1"/>
                    <a:pt x="0" y="55"/>
                    <a:pt x="41" y="97"/>
                  </a:cubicBezTo>
                  <a:cubicBezTo>
                    <a:pt x="53" y="111"/>
                    <a:pt x="68" y="117"/>
                    <a:pt x="82" y="117"/>
                  </a:cubicBezTo>
                  <a:cubicBezTo>
                    <a:pt x="125" y="117"/>
                    <a:pt x="165" y="63"/>
                    <a:pt x="127" y="20"/>
                  </a:cubicBezTo>
                  <a:cubicBezTo>
                    <a:pt x="113" y="6"/>
                    <a:pt x="98" y="1"/>
                    <a:pt x="84" y="1"/>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3"/>
            <p:cNvSpPr/>
            <p:nvPr/>
          </p:nvSpPr>
          <p:spPr>
            <a:xfrm flipH="1">
              <a:off x="3549196" y="1422339"/>
              <a:ext cx="28194" cy="20505"/>
            </a:xfrm>
            <a:custGeom>
              <a:rect b="b" l="l" r="r" t="t"/>
              <a:pathLst>
                <a:path extrusionOk="0" h="112" w="154">
                  <a:moveTo>
                    <a:pt x="80" y="1"/>
                  </a:moveTo>
                  <a:cubicBezTo>
                    <a:pt x="38" y="1"/>
                    <a:pt x="0" y="51"/>
                    <a:pt x="34" y="95"/>
                  </a:cubicBezTo>
                  <a:cubicBezTo>
                    <a:pt x="46" y="107"/>
                    <a:pt x="59" y="111"/>
                    <a:pt x="73" y="111"/>
                  </a:cubicBezTo>
                  <a:cubicBezTo>
                    <a:pt x="115" y="111"/>
                    <a:pt x="154" y="61"/>
                    <a:pt x="120" y="18"/>
                  </a:cubicBezTo>
                  <a:cubicBezTo>
                    <a:pt x="108" y="6"/>
                    <a:pt x="94" y="1"/>
                    <a:pt x="80" y="1"/>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3"/>
            <p:cNvSpPr/>
            <p:nvPr/>
          </p:nvSpPr>
          <p:spPr>
            <a:xfrm flipH="1">
              <a:off x="3532536" y="1433323"/>
              <a:ext cx="29476" cy="21420"/>
            </a:xfrm>
            <a:custGeom>
              <a:rect b="b" l="l" r="r" t="t"/>
              <a:pathLst>
                <a:path extrusionOk="0" h="117" w="161">
                  <a:moveTo>
                    <a:pt x="82" y="1"/>
                  </a:moveTo>
                  <a:cubicBezTo>
                    <a:pt x="38" y="1"/>
                    <a:pt x="0" y="53"/>
                    <a:pt x="36" y="98"/>
                  </a:cubicBezTo>
                  <a:cubicBezTo>
                    <a:pt x="49" y="111"/>
                    <a:pt x="64" y="116"/>
                    <a:pt x="78" y="116"/>
                  </a:cubicBezTo>
                  <a:cubicBezTo>
                    <a:pt x="122" y="116"/>
                    <a:pt x="161" y="63"/>
                    <a:pt x="125" y="21"/>
                  </a:cubicBezTo>
                  <a:cubicBezTo>
                    <a:pt x="112" y="7"/>
                    <a:pt x="96" y="1"/>
                    <a:pt x="82" y="1"/>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3"/>
            <p:cNvSpPr/>
            <p:nvPr/>
          </p:nvSpPr>
          <p:spPr>
            <a:xfrm flipH="1">
              <a:off x="3515143" y="1441562"/>
              <a:ext cx="29476" cy="21237"/>
            </a:xfrm>
            <a:custGeom>
              <a:rect b="b" l="l" r="r" t="t"/>
              <a:pathLst>
                <a:path extrusionOk="0" h="116" w="161">
                  <a:moveTo>
                    <a:pt x="82" y="0"/>
                  </a:moveTo>
                  <a:cubicBezTo>
                    <a:pt x="38" y="0"/>
                    <a:pt x="0" y="53"/>
                    <a:pt x="36" y="97"/>
                  </a:cubicBezTo>
                  <a:cubicBezTo>
                    <a:pt x="49" y="110"/>
                    <a:pt x="64" y="116"/>
                    <a:pt x="78" y="116"/>
                  </a:cubicBezTo>
                  <a:cubicBezTo>
                    <a:pt x="122" y="116"/>
                    <a:pt x="161" y="63"/>
                    <a:pt x="125" y="20"/>
                  </a:cubicBezTo>
                  <a:cubicBezTo>
                    <a:pt x="111" y="6"/>
                    <a:pt x="96" y="0"/>
                    <a:pt x="82" y="0"/>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3"/>
            <p:cNvSpPr/>
            <p:nvPr/>
          </p:nvSpPr>
          <p:spPr>
            <a:xfrm flipH="1">
              <a:off x="2850196" y="3665814"/>
              <a:ext cx="633640" cy="563520"/>
            </a:xfrm>
            <a:custGeom>
              <a:rect b="b" l="l" r="r" t="t"/>
              <a:pathLst>
                <a:path extrusionOk="0" h="3078" w="3461">
                  <a:moveTo>
                    <a:pt x="264" y="0"/>
                  </a:moveTo>
                  <a:cubicBezTo>
                    <a:pt x="264" y="0"/>
                    <a:pt x="0" y="2929"/>
                    <a:pt x="42" y="2959"/>
                  </a:cubicBezTo>
                  <a:cubicBezTo>
                    <a:pt x="135" y="3020"/>
                    <a:pt x="2251" y="3077"/>
                    <a:pt x="3054" y="3077"/>
                  </a:cubicBezTo>
                  <a:cubicBezTo>
                    <a:pt x="3226" y="3077"/>
                    <a:pt x="3338" y="3075"/>
                    <a:pt x="3357" y="3069"/>
                  </a:cubicBezTo>
                  <a:cubicBezTo>
                    <a:pt x="3460" y="3033"/>
                    <a:pt x="3377" y="2728"/>
                    <a:pt x="3262" y="2633"/>
                  </a:cubicBezTo>
                  <a:cubicBezTo>
                    <a:pt x="3146" y="2538"/>
                    <a:pt x="2005" y="1995"/>
                    <a:pt x="2005" y="1995"/>
                  </a:cubicBezTo>
                  <a:lnTo>
                    <a:pt x="2227" y="39"/>
                  </a:lnTo>
                  <a:lnTo>
                    <a:pt x="264" y="0"/>
                  </a:ln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3"/>
            <p:cNvSpPr/>
            <p:nvPr/>
          </p:nvSpPr>
          <p:spPr>
            <a:xfrm flipH="1">
              <a:off x="2850196" y="4080493"/>
              <a:ext cx="628697" cy="148844"/>
            </a:xfrm>
            <a:custGeom>
              <a:rect b="b" l="l" r="r" t="t"/>
              <a:pathLst>
                <a:path extrusionOk="0" h="813" w="3434">
                  <a:moveTo>
                    <a:pt x="47" y="0"/>
                  </a:moveTo>
                  <a:cubicBezTo>
                    <a:pt x="0" y="386"/>
                    <a:pt x="3" y="685"/>
                    <a:pt x="18" y="694"/>
                  </a:cubicBezTo>
                  <a:cubicBezTo>
                    <a:pt x="111" y="755"/>
                    <a:pt x="2224" y="812"/>
                    <a:pt x="3027" y="812"/>
                  </a:cubicBezTo>
                  <a:cubicBezTo>
                    <a:pt x="3199" y="812"/>
                    <a:pt x="3311" y="810"/>
                    <a:pt x="3330" y="804"/>
                  </a:cubicBezTo>
                  <a:cubicBezTo>
                    <a:pt x="3433" y="771"/>
                    <a:pt x="3347" y="466"/>
                    <a:pt x="3235" y="371"/>
                  </a:cubicBezTo>
                  <a:cubicBezTo>
                    <a:pt x="3184" y="329"/>
                    <a:pt x="2947" y="208"/>
                    <a:pt x="2689" y="80"/>
                  </a:cubicBezTo>
                  <a:lnTo>
                    <a:pt x="2689" y="80"/>
                  </a:lnTo>
                  <a:cubicBezTo>
                    <a:pt x="2778" y="146"/>
                    <a:pt x="2876" y="246"/>
                    <a:pt x="2766" y="309"/>
                  </a:cubicBezTo>
                  <a:cubicBezTo>
                    <a:pt x="2746" y="320"/>
                    <a:pt x="2696" y="326"/>
                    <a:pt x="2623" y="326"/>
                  </a:cubicBezTo>
                  <a:cubicBezTo>
                    <a:pt x="2122" y="326"/>
                    <a:pt x="536" y="83"/>
                    <a:pt x="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3"/>
            <p:cNvSpPr/>
            <p:nvPr/>
          </p:nvSpPr>
          <p:spPr>
            <a:xfrm flipH="1">
              <a:off x="3019546" y="2078135"/>
              <a:ext cx="627232" cy="1867965"/>
            </a:xfrm>
            <a:custGeom>
              <a:rect b="b" l="l" r="r" t="t"/>
              <a:pathLst>
                <a:path extrusionOk="0" h="10203" w="3426">
                  <a:moveTo>
                    <a:pt x="1" y="0"/>
                  </a:moveTo>
                  <a:cubicBezTo>
                    <a:pt x="1" y="0"/>
                    <a:pt x="1368" y="5360"/>
                    <a:pt x="1391" y="5473"/>
                  </a:cubicBezTo>
                  <a:cubicBezTo>
                    <a:pt x="1406" y="5562"/>
                    <a:pt x="1024" y="10172"/>
                    <a:pt x="1024" y="10172"/>
                  </a:cubicBezTo>
                  <a:lnTo>
                    <a:pt x="2948" y="10202"/>
                  </a:lnTo>
                  <a:cubicBezTo>
                    <a:pt x="2948" y="10202"/>
                    <a:pt x="3425" y="6253"/>
                    <a:pt x="3342" y="5476"/>
                  </a:cubicBezTo>
                  <a:cubicBezTo>
                    <a:pt x="3289" y="4996"/>
                    <a:pt x="1839" y="0"/>
                    <a:pt x="18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3"/>
            <p:cNvSpPr/>
            <p:nvPr/>
          </p:nvSpPr>
          <p:spPr>
            <a:xfrm flipH="1">
              <a:off x="3320896" y="2078135"/>
              <a:ext cx="325882" cy="717124"/>
            </a:xfrm>
            <a:custGeom>
              <a:rect b="b" l="l" r="r" t="t"/>
              <a:pathLst>
                <a:path extrusionOk="0" h="3917" w="1780">
                  <a:moveTo>
                    <a:pt x="1" y="0"/>
                  </a:moveTo>
                  <a:cubicBezTo>
                    <a:pt x="1" y="0"/>
                    <a:pt x="588" y="2298"/>
                    <a:pt x="997" y="3917"/>
                  </a:cubicBezTo>
                  <a:lnTo>
                    <a:pt x="17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3"/>
            <p:cNvSpPr/>
            <p:nvPr/>
          </p:nvSpPr>
          <p:spPr>
            <a:xfrm flipH="1">
              <a:off x="3273114" y="3666913"/>
              <a:ext cx="633640" cy="563520"/>
            </a:xfrm>
            <a:custGeom>
              <a:rect b="b" l="l" r="r" t="t"/>
              <a:pathLst>
                <a:path extrusionOk="0" h="3078" w="3461">
                  <a:moveTo>
                    <a:pt x="161" y="0"/>
                  </a:moveTo>
                  <a:cubicBezTo>
                    <a:pt x="161" y="0"/>
                    <a:pt x="1" y="2932"/>
                    <a:pt x="42" y="2959"/>
                  </a:cubicBezTo>
                  <a:cubicBezTo>
                    <a:pt x="135" y="3022"/>
                    <a:pt x="2227" y="3077"/>
                    <a:pt x="3039" y="3077"/>
                  </a:cubicBezTo>
                  <a:cubicBezTo>
                    <a:pt x="3218" y="3077"/>
                    <a:pt x="3335" y="3075"/>
                    <a:pt x="3354" y="3069"/>
                  </a:cubicBezTo>
                  <a:cubicBezTo>
                    <a:pt x="3461" y="3036"/>
                    <a:pt x="3378" y="2731"/>
                    <a:pt x="3262" y="2636"/>
                  </a:cubicBezTo>
                  <a:cubicBezTo>
                    <a:pt x="3146" y="2538"/>
                    <a:pt x="2005" y="1998"/>
                    <a:pt x="2005" y="1998"/>
                  </a:cubicBezTo>
                  <a:lnTo>
                    <a:pt x="2097" y="36"/>
                  </a:lnTo>
                  <a:lnTo>
                    <a:pt x="161" y="0"/>
                  </a:ln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3"/>
            <p:cNvSpPr/>
            <p:nvPr/>
          </p:nvSpPr>
          <p:spPr>
            <a:xfrm flipH="1">
              <a:off x="3273114" y="4081591"/>
              <a:ext cx="628147" cy="148844"/>
            </a:xfrm>
            <a:custGeom>
              <a:rect b="b" l="l" r="r" t="t"/>
              <a:pathLst>
                <a:path extrusionOk="0" h="813" w="3431">
                  <a:moveTo>
                    <a:pt x="12" y="0"/>
                  </a:moveTo>
                  <a:cubicBezTo>
                    <a:pt x="3" y="398"/>
                    <a:pt x="0" y="685"/>
                    <a:pt x="12" y="694"/>
                  </a:cubicBezTo>
                  <a:cubicBezTo>
                    <a:pt x="105" y="757"/>
                    <a:pt x="2197" y="812"/>
                    <a:pt x="3009" y="812"/>
                  </a:cubicBezTo>
                  <a:cubicBezTo>
                    <a:pt x="3188" y="812"/>
                    <a:pt x="3305" y="810"/>
                    <a:pt x="3324" y="804"/>
                  </a:cubicBezTo>
                  <a:cubicBezTo>
                    <a:pt x="3431" y="771"/>
                    <a:pt x="3345" y="466"/>
                    <a:pt x="3229" y="374"/>
                  </a:cubicBezTo>
                  <a:cubicBezTo>
                    <a:pt x="3182" y="332"/>
                    <a:pt x="2941" y="208"/>
                    <a:pt x="2687" y="80"/>
                  </a:cubicBezTo>
                  <a:lnTo>
                    <a:pt x="2687" y="80"/>
                  </a:lnTo>
                  <a:cubicBezTo>
                    <a:pt x="2775" y="146"/>
                    <a:pt x="2870" y="246"/>
                    <a:pt x="2764" y="312"/>
                  </a:cubicBezTo>
                  <a:cubicBezTo>
                    <a:pt x="2744" y="323"/>
                    <a:pt x="2693" y="328"/>
                    <a:pt x="2620" y="328"/>
                  </a:cubicBezTo>
                  <a:cubicBezTo>
                    <a:pt x="2113" y="328"/>
                    <a:pt x="504" y="83"/>
                    <a:pt x="1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3"/>
            <p:cNvSpPr/>
            <p:nvPr/>
          </p:nvSpPr>
          <p:spPr>
            <a:xfrm flipH="1">
              <a:off x="3320898" y="2077586"/>
              <a:ext cx="570660" cy="1860825"/>
            </a:xfrm>
            <a:custGeom>
              <a:rect b="b" l="l" r="r" t="t"/>
              <a:pathLst>
                <a:path extrusionOk="0" h="10164" w="3117">
                  <a:moveTo>
                    <a:pt x="3117" y="0"/>
                  </a:moveTo>
                  <a:lnTo>
                    <a:pt x="612" y="3"/>
                  </a:lnTo>
                  <a:cubicBezTo>
                    <a:pt x="612" y="3"/>
                    <a:pt x="205" y="5100"/>
                    <a:pt x="205" y="5559"/>
                  </a:cubicBezTo>
                  <a:cubicBezTo>
                    <a:pt x="202" y="5844"/>
                    <a:pt x="1" y="10146"/>
                    <a:pt x="1" y="10146"/>
                  </a:cubicBezTo>
                  <a:lnTo>
                    <a:pt x="1943" y="10164"/>
                  </a:lnTo>
                  <a:cubicBezTo>
                    <a:pt x="1943" y="10164"/>
                    <a:pt x="2144" y="6360"/>
                    <a:pt x="2135" y="5577"/>
                  </a:cubicBezTo>
                  <a:cubicBezTo>
                    <a:pt x="2132" y="5369"/>
                    <a:pt x="2266" y="2007"/>
                    <a:pt x="2266" y="2007"/>
                  </a:cubicBezTo>
                  <a:cubicBezTo>
                    <a:pt x="2435" y="1904"/>
                    <a:pt x="2613" y="1815"/>
                    <a:pt x="2800" y="1740"/>
                  </a:cubicBezTo>
                  <a:cubicBezTo>
                    <a:pt x="2820" y="1687"/>
                    <a:pt x="2838" y="1631"/>
                    <a:pt x="2853" y="1574"/>
                  </a:cubicBezTo>
                  <a:cubicBezTo>
                    <a:pt x="3063" y="881"/>
                    <a:pt x="3117" y="0"/>
                    <a:pt x="311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3"/>
            <p:cNvSpPr/>
            <p:nvPr/>
          </p:nvSpPr>
          <p:spPr>
            <a:xfrm flipH="1">
              <a:off x="3353483" y="2388091"/>
              <a:ext cx="152506" cy="71218"/>
            </a:xfrm>
            <a:custGeom>
              <a:rect b="b" l="l" r="r" t="t"/>
              <a:pathLst>
                <a:path extrusionOk="0" h="389" w="833">
                  <a:moveTo>
                    <a:pt x="824" y="0"/>
                  </a:moveTo>
                  <a:cubicBezTo>
                    <a:pt x="679" y="47"/>
                    <a:pt x="536" y="92"/>
                    <a:pt x="394" y="151"/>
                  </a:cubicBezTo>
                  <a:cubicBezTo>
                    <a:pt x="323" y="184"/>
                    <a:pt x="255" y="219"/>
                    <a:pt x="187" y="261"/>
                  </a:cubicBezTo>
                  <a:cubicBezTo>
                    <a:pt x="121" y="296"/>
                    <a:pt x="62" y="335"/>
                    <a:pt x="3" y="380"/>
                  </a:cubicBezTo>
                  <a:cubicBezTo>
                    <a:pt x="0" y="382"/>
                    <a:pt x="2" y="389"/>
                    <a:pt x="6" y="389"/>
                  </a:cubicBezTo>
                  <a:cubicBezTo>
                    <a:pt x="7" y="389"/>
                    <a:pt x="8" y="389"/>
                    <a:pt x="9" y="388"/>
                  </a:cubicBezTo>
                  <a:cubicBezTo>
                    <a:pt x="77" y="362"/>
                    <a:pt x="145" y="323"/>
                    <a:pt x="213" y="296"/>
                  </a:cubicBezTo>
                  <a:cubicBezTo>
                    <a:pt x="281" y="270"/>
                    <a:pt x="350" y="237"/>
                    <a:pt x="415" y="205"/>
                  </a:cubicBezTo>
                  <a:cubicBezTo>
                    <a:pt x="554" y="139"/>
                    <a:pt x="688" y="65"/>
                    <a:pt x="827" y="9"/>
                  </a:cubicBezTo>
                  <a:cubicBezTo>
                    <a:pt x="833" y="6"/>
                    <a:pt x="830" y="0"/>
                    <a:pt x="8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3"/>
            <p:cNvSpPr/>
            <p:nvPr/>
          </p:nvSpPr>
          <p:spPr>
            <a:xfrm flipH="1">
              <a:off x="3567871" y="2114934"/>
              <a:ext cx="139141" cy="122847"/>
            </a:xfrm>
            <a:custGeom>
              <a:rect b="b" l="l" r="r" t="t"/>
              <a:pathLst>
                <a:path extrusionOk="0" h="671" w="760">
                  <a:moveTo>
                    <a:pt x="754" y="1"/>
                  </a:moveTo>
                  <a:cubicBezTo>
                    <a:pt x="751" y="1"/>
                    <a:pt x="748" y="4"/>
                    <a:pt x="751" y="7"/>
                  </a:cubicBezTo>
                  <a:cubicBezTo>
                    <a:pt x="730" y="99"/>
                    <a:pt x="703" y="190"/>
                    <a:pt x="674" y="279"/>
                  </a:cubicBezTo>
                  <a:cubicBezTo>
                    <a:pt x="644" y="362"/>
                    <a:pt x="615" y="451"/>
                    <a:pt x="546" y="511"/>
                  </a:cubicBezTo>
                  <a:cubicBezTo>
                    <a:pt x="511" y="537"/>
                    <a:pt x="472" y="555"/>
                    <a:pt x="428" y="570"/>
                  </a:cubicBezTo>
                  <a:cubicBezTo>
                    <a:pt x="386" y="582"/>
                    <a:pt x="345" y="597"/>
                    <a:pt x="297" y="609"/>
                  </a:cubicBezTo>
                  <a:cubicBezTo>
                    <a:pt x="202" y="632"/>
                    <a:pt x="105" y="647"/>
                    <a:pt x="4" y="647"/>
                  </a:cubicBezTo>
                  <a:cubicBezTo>
                    <a:pt x="4" y="647"/>
                    <a:pt x="4" y="650"/>
                    <a:pt x="4" y="650"/>
                  </a:cubicBezTo>
                  <a:cubicBezTo>
                    <a:pt x="1" y="653"/>
                    <a:pt x="1" y="656"/>
                    <a:pt x="4" y="659"/>
                  </a:cubicBezTo>
                  <a:cubicBezTo>
                    <a:pt x="59" y="667"/>
                    <a:pt x="115" y="670"/>
                    <a:pt x="172" y="670"/>
                  </a:cubicBezTo>
                  <a:cubicBezTo>
                    <a:pt x="223" y="670"/>
                    <a:pt x="274" y="667"/>
                    <a:pt x="324" y="662"/>
                  </a:cubicBezTo>
                  <a:cubicBezTo>
                    <a:pt x="422" y="656"/>
                    <a:pt x="514" y="623"/>
                    <a:pt x="591" y="564"/>
                  </a:cubicBezTo>
                  <a:cubicBezTo>
                    <a:pt x="662" y="502"/>
                    <a:pt x="695" y="407"/>
                    <a:pt x="718" y="321"/>
                  </a:cubicBezTo>
                  <a:cubicBezTo>
                    <a:pt x="748" y="217"/>
                    <a:pt x="760" y="110"/>
                    <a:pt x="757" y="7"/>
                  </a:cubicBezTo>
                  <a:cubicBezTo>
                    <a:pt x="757" y="4"/>
                    <a:pt x="757" y="1"/>
                    <a:pt x="7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9" name="Google Shape;369;p23"/>
            <p:cNvGrpSpPr/>
            <p:nvPr/>
          </p:nvGrpSpPr>
          <p:grpSpPr>
            <a:xfrm>
              <a:off x="3104311" y="2107611"/>
              <a:ext cx="772052" cy="1767282"/>
              <a:chOff x="3104311" y="2107611"/>
              <a:chExt cx="772052" cy="1767282"/>
            </a:xfrm>
          </p:grpSpPr>
          <p:sp>
            <p:nvSpPr>
              <p:cNvPr id="370" name="Google Shape;370;p23"/>
              <p:cNvSpPr/>
              <p:nvPr/>
            </p:nvSpPr>
            <p:spPr>
              <a:xfrm flipH="1">
                <a:off x="3104311" y="3859331"/>
                <a:ext cx="325150" cy="10436"/>
              </a:xfrm>
              <a:custGeom>
                <a:rect b="b" l="l" r="r" t="t"/>
                <a:pathLst>
                  <a:path extrusionOk="0" h="57" w="1776">
                    <a:moveTo>
                      <a:pt x="466" y="0"/>
                    </a:moveTo>
                    <a:cubicBezTo>
                      <a:pt x="428" y="0"/>
                      <a:pt x="390" y="1"/>
                      <a:pt x="353" y="2"/>
                    </a:cubicBezTo>
                    <a:cubicBezTo>
                      <a:pt x="237" y="2"/>
                      <a:pt x="124" y="2"/>
                      <a:pt x="9" y="11"/>
                    </a:cubicBezTo>
                    <a:cubicBezTo>
                      <a:pt x="1" y="11"/>
                      <a:pt x="2" y="20"/>
                      <a:pt x="9" y="20"/>
                    </a:cubicBezTo>
                    <a:cubicBezTo>
                      <a:pt x="10" y="20"/>
                      <a:pt x="11" y="20"/>
                      <a:pt x="12" y="19"/>
                    </a:cubicBezTo>
                    <a:cubicBezTo>
                      <a:pt x="139" y="34"/>
                      <a:pt x="270" y="37"/>
                      <a:pt x="397" y="40"/>
                    </a:cubicBezTo>
                    <a:cubicBezTo>
                      <a:pt x="625" y="49"/>
                      <a:pt x="854" y="55"/>
                      <a:pt x="1082" y="55"/>
                    </a:cubicBezTo>
                    <a:lnTo>
                      <a:pt x="1426" y="55"/>
                    </a:lnTo>
                    <a:cubicBezTo>
                      <a:pt x="1465" y="55"/>
                      <a:pt x="1504" y="56"/>
                      <a:pt x="1542" y="56"/>
                    </a:cubicBezTo>
                    <a:cubicBezTo>
                      <a:pt x="1562" y="56"/>
                      <a:pt x="1581" y="56"/>
                      <a:pt x="1601" y="55"/>
                    </a:cubicBezTo>
                    <a:cubicBezTo>
                      <a:pt x="1657" y="55"/>
                      <a:pt x="1713" y="46"/>
                      <a:pt x="1770" y="46"/>
                    </a:cubicBezTo>
                    <a:cubicBezTo>
                      <a:pt x="1776" y="46"/>
                      <a:pt x="1776" y="37"/>
                      <a:pt x="1770" y="37"/>
                    </a:cubicBezTo>
                    <a:cubicBezTo>
                      <a:pt x="1702" y="34"/>
                      <a:pt x="1633" y="22"/>
                      <a:pt x="1568" y="19"/>
                    </a:cubicBezTo>
                    <a:cubicBezTo>
                      <a:pt x="1506" y="16"/>
                      <a:pt x="1444" y="13"/>
                      <a:pt x="1381" y="13"/>
                    </a:cubicBezTo>
                    <a:cubicBezTo>
                      <a:pt x="1153" y="8"/>
                      <a:pt x="925" y="5"/>
                      <a:pt x="694" y="2"/>
                    </a:cubicBezTo>
                    <a:cubicBezTo>
                      <a:pt x="618" y="2"/>
                      <a:pt x="542" y="0"/>
                      <a:pt x="4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3"/>
              <p:cNvSpPr/>
              <p:nvPr/>
            </p:nvSpPr>
            <p:spPr>
              <a:xfrm flipH="1">
                <a:off x="3322179" y="2107611"/>
                <a:ext cx="516652" cy="1732486"/>
              </a:xfrm>
              <a:custGeom>
                <a:rect b="b" l="l" r="r" t="t"/>
                <a:pathLst>
                  <a:path extrusionOk="0" h="9463" w="2822">
                    <a:moveTo>
                      <a:pt x="2596" y="1"/>
                    </a:moveTo>
                    <a:cubicBezTo>
                      <a:pt x="2594" y="1"/>
                      <a:pt x="2592" y="2"/>
                      <a:pt x="2592" y="5"/>
                    </a:cubicBezTo>
                    <a:cubicBezTo>
                      <a:pt x="2547" y="204"/>
                      <a:pt x="2509" y="405"/>
                      <a:pt x="2473" y="607"/>
                    </a:cubicBezTo>
                    <a:cubicBezTo>
                      <a:pt x="2461" y="696"/>
                      <a:pt x="2440" y="782"/>
                      <a:pt x="2429" y="874"/>
                    </a:cubicBezTo>
                    <a:lnTo>
                      <a:pt x="2405" y="1019"/>
                    </a:lnTo>
                    <a:cubicBezTo>
                      <a:pt x="2396" y="1055"/>
                      <a:pt x="2393" y="1093"/>
                      <a:pt x="2402" y="1129"/>
                    </a:cubicBezTo>
                    <a:cubicBezTo>
                      <a:pt x="2422" y="1177"/>
                      <a:pt x="2468" y="1206"/>
                      <a:pt x="2519" y="1206"/>
                    </a:cubicBezTo>
                    <a:cubicBezTo>
                      <a:pt x="2521" y="1206"/>
                      <a:pt x="2524" y="1206"/>
                      <a:pt x="2526" y="1206"/>
                    </a:cubicBezTo>
                    <a:lnTo>
                      <a:pt x="2526" y="1209"/>
                    </a:lnTo>
                    <a:cubicBezTo>
                      <a:pt x="2520" y="1238"/>
                      <a:pt x="2509" y="1265"/>
                      <a:pt x="2503" y="1292"/>
                    </a:cubicBezTo>
                    <a:cubicBezTo>
                      <a:pt x="2497" y="1319"/>
                      <a:pt x="2491" y="1345"/>
                      <a:pt x="2482" y="1372"/>
                    </a:cubicBezTo>
                    <a:cubicBezTo>
                      <a:pt x="2476" y="1399"/>
                      <a:pt x="2467" y="1428"/>
                      <a:pt x="2461" y="1455"/>
                    </a:cubicBezTo>
                    <a:cubicBezTo>
                      <a:pt x="2458" y="1467"/>
                      <a:pt x="2455" y="1482"/>
                      <a:pt x="2455" y="1493"/>
                    </a:cubicBezTo>
                    <a:lnTo>
                      <a:pt x="2455" y="1520"/>
                    </a:lnTo>
                    <a:lnTo>
                      <a:pt x="2455" y="1532"/>
                    </a:lnTo>
                    <a:cubicBezTo>
                      <a:pt x="2455" y="1536"/>
                      <a:pt x="2458" y="1539"/>
                      <a:pt x="2461" y="1539"/>
                    </a:cubicBezTo>
                    <a:cubicBezTo>
                      <a:pt x="2462" y="1539"/>
                      <a:pt x="2463" y="1539"/>
                      <a:pt x="2464" y="1538"/>
                    </a:cubicBezTo>
                    <a:cubicBezTo>
                      <a:pt x="2470" y="1523"/>
                      <a:pt x="2482" y="1511"/>
                      <a:pt x="2488" y="1499"/>
                    </a:cubicBezTo>
                    <a:cubicBezTo>
                      <a:pt x="2494" y="1488"/>
                      <a:pt x="2497" y="1476"/>
                      <a:pt x="2503" y="1464"/>
                    </a:cubicBezTo>
                    <a:cubicBezTo>
                      <a:pt x="2512" y="1434"/>
                      <a:pt x="2517" y="1407"/>
                      <a:pt x="2523" y="1378"/>
                    </a:cubicBezTo>
                    <a:cubicBezTo>
                      <a:pt x="2529" y="1351"/>
                      <a:pt x="2535" y="1324"/>
                      <a:pt x="2538" y="1295"/>
                    </a:cubicBezTo>
                    <a:cubicBezTo>
                      <a:pt x="2541" y="1265"/>
                      <a:pt x="2541" y="1238"/>
                      <a:pt x="2541" y="1209"/>
                    </a:cubicBezTo>
                    <a:cubicBezTo>
                      <a:pt x="2541" y="1206"/>
                      <a:pt x="2541" y="1203"/>
                      <a:pt x="2538" y="1203"/>
                    </a:cubicBezTo>
                    <a:lnTo>
                      <a:pt x="2541" y="1203"/>
                    </a:lnTo>
                    <a:cubicBezTo>
                      <a:pt x="2606" y="1191"/>
                      <a:pt x="2663" y="1147"/>
                      <a:pt x="2686" y="1087"/>
                    </a:cubicBezTo>
                    <a:cubicBezTo>
                      <a:pt x="2719" y="1010"/>
                      <a:pt x="2737" y="930"/>
                      <a:pt x="2746" y="847"/>
                    </a:cubicBezTo>
                    <a:cubicBezTo>
                      <a:pt x="2761" y="764"/>
                      <a:pt x="2772" y="678"/>
                      <a:pt x="2784" y="592"/>
                    </a:cubicBezTo>
                    <a:cubicBezTo>
                      <a:pt x="2805" y="414"/>
                      <a:pt x="2817" y="233"/>
                      <a:pt x="2820" y="53"/>
                    </a:cubicBezTo>
                    <a:cubicBezTo>
                      <a:pt x="2821" y="51"/>
                      <a:pt x="2819" y="50"/>
                      <a:pt x="2817" y="50"/>
                    </a:cubicBezTo>
                    <a:cubicBezTo>
                      <a:pt x="2814" y="50"/>
                      <a:pt x="2811" y="51"/>
                      <a:pt x="2811" y="53"/>
                    </a:cubicBezTo>
                    <a:cubicBezTo>
                      <a:pt x="2784" y="227"/>
                      <a:pt x="2758" y="405"/>
                      <a:pt x="2731" y="580"/>
                    </a:cubicBezTo>
                    <a:cubicBezTo>
                      <a:pt x="2722" y="660"/>
                      <a:pt x="2710" y="740"/>
                      <a:pt x="2695" y="820"/>
                    </a:cubicBezTo>
                    <a:cubicBezTo>
                      <a:pt x="2686" y="895"/>
                      <a:pt x="2669" y="969"/>
                      <a:pt x="2648" y="1043"/>
                    </a:cubicBezTo>
                    <a:cubicBezTo>
                      <a:pt x="2632" y="1094"/>
                      <a:pt x="2587" y="1155"/>
                      <a:pt x="2527" y="1155"/>
                    </a:cubicBezTo>
                    <a:cubicBezTo>
                      <a:pt x="2521" y="1155"/>
                      <a:pt x="2515" y="1154"/>
                      <a:pt x="2509" y="1153"/>
                    </a:cubicBezTo>
                    <a:cubicBezTo>
                      <a:pt x="2420" y="1135"/>
                      <a:pt x="2458" y="1025"/>
                      <a:pt x="2470" y="963"/>
                    </a:cubicBezTo>
                    <a:cubicBezTo>
                      <a:pt x="2494" y="806"/>
                      <a:pt x="2517" y="646"/>
                      <a:pt x="2541" y="485"/>
                    </a:cubicBezTo>
                    <a:cubicBezTo>
                      <a:pt x="2553" y="405"/>
                      <a:pt x="2559" y="325"/>
                      <a:pt x="2571" y="245"/>
                    </a:cubicBezTo>
                    <a:cubicBezTo>
                      <a:pt x="2583" y="165"/>
                      <a:pt x="2592" y="85"/>
                      <a:pt x="2600" y="5"/>
                    </a:cubicBezTo>
                    <a:cubicBezTo>
                      <a:pt x="2600" y="2"/>
                      <a:pt x="2598" y="1"/>
                      <a:pt x="2596" y="1"/>
                    </a:cubicBezTo>
                    <a:close/>
                    <a:moveTo>
                      <a:pt x="1453" y="268"/>
                    </a:moveTo>
                    <a:cubicBezTo>
                      <a:pt x="1452" y="268"/>
                      <a:pt x="1451" y="268"/>
                      <a:pt x="1450" y="269"/>
                    </a:cubicBezTo>
                    <a:cubicBezTo>
                      <a:pt x="1450" y="272"/>
                      <a:pt x="1450" y="272"/>
                      <a:pt x="1450" y="275"/>
                    </a:cubicBezTo>
                    <a:cubicBezTo>
                      <a:pt x="1595" y="936"/>
                      <a:pt x="1758" y="1594"/>
                      <a:pt x="1922" y="2252"/>
                    </a:cubicBezTo>
                    <a:cubicBezTo>
                      <a:pt x="2067" y="2842"/>
                      <a:pt x="2212" y="3429"/>
                      <a:pt x="2360" y="4017"/>
                    </a:cubicBezTo>
                    <a:cubicBezTo>
                      <a:pt x="2434" y="4304"/>
                      <a:pt x="2506" y="4583"/>
                      <a:pt x="2577" y="4879"/>
                    </a:cubicBezTo>
                    <a:cubicBezTo>
                      <a:pt x="2651" y="5173"/>
                      <a:pt x="2707" y="5466"/>
                      <a:pt x="2695" y="5769"/>
                    </a:cubicBezTo>
                    <a:cubicBezTo>
                      <a:pt x="2686" y="6068"/>
                      <a:pt x="2654" y="6371"/>
                      <a:pt x="2627" y="6670"/>
                    </a:cubicBezTo>
                    <a:cubicBezTo>
                      <a:pt x="2603" y="6969"/>
                      <a:pt x="2577" y="7272"/>
                      <a:pt x="2553" y="7571"/>
                    </a:cubicBezTo>
                    <a:cubicBezTo>
                      <a:pt x="2506" y="8173"/>
                      <a:pt x="2464" y="8775"/>
                      <a:pt x="2423" y="9377"/>
                    </a:cubicBezTo>
                    <a:cubicBezTo>
                      <a:pt x="2423" y="9380"/>
                      <a:pt x="2426" y="9381"/>
                      <a:pt x="2429" y="9381"/>
                    </a:cubicBezTo>
                    <a:cubicBezTo>
                      <a:pt x="2431" y="9381"/>
                      <a:pt x="2434" y="9380"/>
                      <a:pt x="2434" y="9377"/>
                    </a:cubicBezTo>
                    <a:cubicBezTo>
                      <a:pt x="2440" y="9303"/>
                      <a:pt x="2449" y="9226"/>
                      <a:pt x="2458" y="9152"/>
                    </a:cubicBezTo>
                    <a:cubicBezTo>
                      <a:pt x="2523" y="8553"/>
                      <a:pt x="2574" y="7948"/>
                      <a:pt x="2627" y="7349"/>
                    </a:cubicBezTo>
                    <a:cubicBezTo>
                      <a:pt x="2654" y="7047"/>
                      <a:pt x="2678" y="6744"/>
                      <a:pt x="2704" y="6445"/>
                    </a:cubicBezTo>
                    <a:cubicBezTo>
                      <a:pt x="2728" y="6148"/>
                      <a:pt x="2767" y="5840"/>
                      <a:pt x="2749" y="5543"/>
                    </a:cubicBezTo>
                    <a:cubicBezTo>
                      <a:pt x="2731" y="5247"/>
                      <a:pt x="2648" y="4959"/>
                      <a:pt x="2577" y="4672"/>
                    </a:cubicBezTo>
                    <a:cubicBezTo>
                      <a:pt x="2506" y="4378"/>
                      <a:pt x="2431" y="4085"/>
                      <a:pt x="2357" y="3791"/>
                    </a:cubicBezTo>
                    <a:cubicBezTo>
                      <a:pt x="2212" y="3204"/>
                      <a:pt x="2064" y="2617"/>
                      <a:pt x="1919" y="2030"/>
                    </a:cubicBezTo>
                    <a:cubicBezTo>
                      <a:pt x="1770" y="1443"/>
                      <a:pt x="1622" y="856"/>
                      <a:pt x="1456" y="272"/>
                    </a:cubicBezTo>
                    <a:cubicBezTo>
                      <a:pt x="1456" y="270"/>
                      <a:pt x="1455" y="268"/>
                      <a:pt x="1453" y="268"/>
                    </a:cubicBezTo>
                    <a:close/>
                    <a:moveTo>
                      <a:pt x="555" y="39"/>
                    </a:moveTo>
                    <a:cubicBezTo>
                      <a:pt x="553" y="39"/>
                      <a:pt x="551" y="42"/>
                      <a:pt x="549" y="44"/>
                    </a:cubicBezTo>
                    <a:cubicBezTo>
                      <a:pt x="495" y="732"/>
                      <a:pt x="454" y="1422"/>
                      <a:pt x="407" y="2110"/>
                    </a:cubicBezTo>
                    <a:cubicBezTo>
                      <a:pt x="329" y="3332"/>
                      <a:pt x="261" y="4553"/>
                      <a:pt x="193" y="5775"/>
                    </a:cubicBezTo>
                    <a:cubicBezTo>
                      <a:pt x="155" y="6388"/>
                      <a:pt x="122" y="7002"/>
                      <a:pt x="86" y="7616"/>
                    </a:cubicBezTo>
                    <a:cubicBezTo>
                      <a:pt x="51" y="8232"/>
                      <a:pt x="30" y="8846"/>
                      <a:pt x="0" y="9457"/>
                    </a:cubicBezTo>
                    <a:lnTo>
                      <a:pt x="0" y="9460"/>
                    </a:lnTo>
                    <a:cubicBezTo>
                      <a:pt x="0" y="9463"/>
                      <a:pt x="3" y="9463"/>
                      <a:pt x="3" y="9463"/>
                    </a:cubicBezTo>
                    <a:cubicBezTo>
                      <a:pt x="6" y="9463"/>
                      <a:pt x="6" y="9460"/>
                      <a:pt x="6" y="9457"/>
                    </a:cubicBezTo>
                    <a:cubicBezTo>
                      <a:pt x="48" y="8772"/>
                      <a:pt x="104" y="8084"/>
                      <a:pt x="146" y="7393"/>
                    </a:cubicBezTo>
                    <a:cubicBezTo>
                      <a:pt x="223" y="6172"/>
                      <a:pt x="297" y="4959"/>
                      <a:pt x="368" y="3732"/>
                    </a:cubicBezTo>
                    <a:cubicBezTo>
                      <a:pt x="439" y="2502"/>
                      <a:pt x="510" y="1274"/>
                      <a:pt x="561" y="44"/>
                    </a:cubicBezTo>
                    <a:cubicBezTo>
                      <a:pt x="561" y="41"/>
                      <a:pt x="558" y="41"/>
                      <a:pt x="558" y="41"/>
                    </a:cubicBezTo>
                    <a:cubicBezTo>
                      <a:pt x="557" y="40"/>
                      <a:pt x="556" y="39"/>
                      <a:pt x="555" y="3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3"/>
              <p:cNvSpPr/>
              <p:nvPr/>
            </p:nvSpPr>
            <p:spPr>
              <a:xfrm flipH="1">
                <a:off x="3552128" y="3864457"/>
                <a:ext cx="324235" cy="10436"/>
              </a:xfrm>
              <a:custGeom>
                <a:rect b="b" l="l" r="r" t="t"/>
                <a:pathLst>
                  <a:path extrusionOk="0" h="57" w="1771">
                    <a:moveTo>
                      <a:pt x="351" y="0"/>
                    </a:moveTo>
                    <a:cubicBezTo>
                      <a:pt x="235" y="3"/>
                      <a:pt x="119" y="0"/>
                      <a:pt x="7" y="9"/>
                    </a:cubicBezTo>
                    <a:cubicBezTo>
                      <a:pt x="4" y="9"/>
                      <a:pt x="1" y="12"/>
                      <a:pt x="1" y="15"/>
                    </a:cubicBezTo>
                    <a:cubicBezTo>
                      <a:pt x="1" y="18"/>
                      <a:pt x="4" y="21"/>
                      <a:pt x="7" y="21"/>
                    </a:cubicBezTo>
                    <a:cubicBezTo>
                      <a:pt x="134" y="36"/>
                      <a:pt x="265" y="36"/>
                      <a:pt x="392" y="42"/>
                    </a:cubicBezTo>
                    <a:cubicBezTo>
                      <a:pt x="623" y="51"/>
                      <a:pt x="852" y="57"/>
                      <a:pt x="1080" y="57"/>
                    </a:cubicBezTo>
                    <a:lnTo>
                      <a:pt x="1599" y="57"/>
                    </a:lnTo>
                    <a:cubicBezTo>
                      <a:pt x="1655" y="54"/>
                      <a:pt x="1711" y="45"/>
                      <a:pt x="1768" y="45"/>
                    </a:cubicBezTo>
                    <a:cubicBezTo>
                      <a:pt x="1771" y="45"/>
                      <a:pt x="1771" y="36"/>
                      <a:pt x="1768" y="36"/>
                    </a:cubicBezTo>
                    <a:cubicBezTo>
                      <a:pt x="1700" y="36"/>
                      <a:pt x="1628" y="24"/>
                      <a:pt x="1566" y="21"/>
                    </a:cubicBezTo>
                    <a:cubicBezTo>
                      <a:pt x="1504" y="18"/>
                      <a:pt x="1442" y="15"/>
                      <a:pt x="1379" y="15"/>
                    </a:cubicBezTo>
                    <a:cubicBezTo>
                      <a:pt x="1151" y="6"/>
                      <a:pt x="920" y="3"/>
                      <a:pt x="6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3" name="Google Shape;373;p23"/>
            <p:cNvSpPr/>
            <p:nvPr/>
          </p:nvSpPr>
          <p:spPr>
            <a:xfrm flipH="1">
              <a:off x="2851661" y="1580155"/>
              <a:ext cx="660003" cy="515553"/>
            </a:xfrm>
            <a:custGeom>
              <a:rect b="b" l="l" r="r" t="t"/>
              <a:pathLst>
                <a:path extrusionOk="0" h="2816" w="3605">
                  <a:moveTo>
                    <a:pt x="217" y="0"/>
                  </a:moveTo>
                  <a:cubicBezTo>
                    <a:pt x="0" y="0"/>
                    <a:pt x="186" y="536"/>
                    <a:pt x="265" y="731"/>
                  </a:cubicBezTo>
                  <a:cubicBezTo>
                    <a:pt x="449" y="1193"/>
                    <a:pt x="1190" y="2690"/>
                    <a:pt x="1679" y="2797"/>
                  </a:cubicBezTo>
                  <a:cubicBezTo>
                    <a:pt x="1736" y="2809"/>
                    <a:pt x="1824" y="2815"/>
                    <a:pt x="1931" y="2815"/>
                  </a:cubicBezTo>
                  <a:cubicBezTo>
                    <a:pt x="2425" y="2815"/>
                    <a:pt x="3329" y="2687"/>
                    <a:pt x="3511" y="2435"/>
                  </a:cubicBezTo>
                  <a:cubicBezTo>
                    <a:pt x="3604" y="2305"/>
                    <a:pt x="3450" y="1411"/>
                    <a:pt x="3282" y="1411"/>
                  </a:cubicBezTo>
                  <a:cubicBezTo>
                    <a:pt x="3278" y="1411"/>
                    <a:pt x="3275" y="1412"/>
                    <a:pt x="3271" y="1413"/>
                  </a:cubicBezTo>
                  <a:cubicBezTo>
                    <a:pt x="3119" y="1444"/>
                    <a:pt x="2289" y="1555"/>
                    <a:pt x="2013" y="1555"/>
                  </a:cubicBezTo>
                  <a:cubicBezTo>
                    <a:pt x="1978" y="1555"/>
                    <a:pt x="1952" y="1553"/>
                    <a:pt x="1937" y="1549"/>
                  </a:cubicBezTo>
                  <a:cubicBezTo>
                    <a:pt x="1810" y="1513"/>
                    <a:pt x="858" y="416"/>
                    <a:pt x="502" y="144"/>
                  </a:cubicBezTo>
                  <a:cubicBezTo>
                    <a:pt x="369" y="42"/>
                    <a:pt x="277" y="0"/>
                    <a:pt x="2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3"/>
            <p:cNvSpPr/>
            <p:nvPr/>
          </p:nvSpPr>
          <p:spPr>
            <a:xfrm flipH="1">
              <a:off x="3256268" y="1567705"/>
              <a:ext cx="250637" cy="276085"/>
            </a:xfrm>
            <a:custGeom>
              <a:rect b="b" l="l" r="r" t="t"/>
              <a:pathLst>
                <a:path extrusionOk="0" h="1508" w="1369">
                  <a:moveTo>
                    <a:pt x="144" y="0"/>
                  </a:moveTo>
                  <a:cubicBezTo>
                    <a:pt x="12" y="0"/>
                    <a:pt x="0" y="174"/>
                    <a:pt x="82" y="434"/>
                  </a:cubicBezTo>
                  <a:cubicBezTo>
                    <a:pt x="215" y="858"/>
                    <a:pt x="556" y="1507"/>
                    <a:pt x="556" y="1507"/>
                  </a:cubicBezTo>
                  <a:lnTo>
                    <a:pt x="1369" y="1027"/>
                  </a:lnTo>
                  <a:cubicBezTo>
                    <a:pt x="1111" y="748"/>
                    <a:pt x="838" y="484"/>
                    <a:pt x="553" y="235"/>
                  </a:cubicBezTo>
                  <a:cubicBezTo>
                    <a:pt x="362" y="71"/>
                    <a:pt x="228" y="0"/>
                    <a:pt x="1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3"/>
            <p:cNvSpPr/>
            <p:nvPr/>
          </p:nvSpPr>
          <p:spPr>
            <a:xfrm flipH="1">
              <a:off x="3246567" y="1549214"/>
              <a:ext cx="567365" cy="684719"/>
            </a:xfrm>
            <a:custGeom>
              <a:rect b="b" l="l" r="r" t="t"/>
              <a:pathLst>
                <a:path extrusionOk="0" h="3740" w="3099">
                  <a:moveTo>
                    <a:pt x="1554" y="0"/>
                  </a:moveTo>
                  <a:cubicBezTo>
                    <a:pt x="1321" y="0"/>
                    <a:pt x="1080" y="146"/>
                    <a:pt x="970" y="262"/>
                  </a:cubicBezTo>
                  <a:cubicBezTo>
                    <a:pt x="374" y="891"/>
                    <a:pt x="214" y="2044"/>
                    <a:pt x="1" y="3740"/>
                  </a:cubicBezTo>
                  <a:lnTo>
                    <a:pt x="3001" y="3476"/>
                  </a:lnTo>
                  <a:lnTo>
                    <a:pt x="2817" y="2444"/>
                  </a:lnTo>
                  <a:cubicBezTo>
                    <a:pt x="2817" y="2444"/>
                    <a:pt x="3099" y="1952"/>
                    <a:pt x="2936" y="1596"/>
                  </a:cubicBezTo>
                  <a:cubicBezTo>
                    <a:pt x="2853" y="1419"/>
                    <a:pt x="2129" y="307"/>
                    <a:pt x="1824" y="84"/>
                  </a:cubicBezTo>
                  <a:cubicBezTo>
                    <a:pt x="1742" y="24"/>
                    <a:pt x="1649" y="0"/>
                    <a:pt x="15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3"/>
            <p:cNvSpPr/>
            <p:nvPr/>
          </p:nvSpPr>
          <p:spPr>
            <a:xfrm flipH="1">
              <a:off x="3263224" y="1733027"/>
              <a:ext cx="148844" cy="214936"/>
            </a:xfrm>
            <a:custGeom>
              <a:rect b="b" l="l" r="r" t="t"/>
              <a:pathLst>
                <a:path extrusionOk="0" h="1174" w="813">
                  <a:moveTo>
                    <a:pt x="674" y="0"/>
                  </a:moveTo>
                  <a:cubicBezTo>
                    <a:pt x="673" y="0"/>
                    <a:pt x="671" y="1"/>
                    <a:pt x="670" y="2"/>
                  </a:cubicBezTo>
                  <a:cubicBezTo>
                    <a:pt x="613" y="38"/>
                    <a:pt x="551" y="71"/>
                    <a:pt x="498" y="106"/>
                  </a:cubicBezTo>
                  <a:cubicBezTo>
                    <a:pt x="485" y="114"/>
                    <a:pt x="472" y="121"/>
                    <a:pt x="459" y="129"/>
                  </a:cubicBezTo>
                  <a:lnTo>
                    <a:pt x="459" y="129"/>
                  </a:lnTo>
                  <a:cubicBezTo>
                    <a:pt x="432" y="89"/>
                    <a:pt x="408" y="55"/>
                    <a:pt x="394" y="35"/>
                  </a:cubicBezTo>
                  <a:cubicBezTo>
                    <a:pt x="394" y="34"/>
                    <a:pt x="393" y="34"/>
                    <a:pt x="392" y="34"/>
                  </a:cubicBezTo>
                  <a:cubicBezTo>
                    <a:pt x="390" y="34"/>
                    <a:pt x="386" y="36"/>
                    <a:pt x="388" y="38"/>
                  </a:cubicBezTo>
                  <a:cubicBezTo>
                    <a:pt x="403" y="57"/>
                    <a:pt x="425" y="91"/>
                    <a:pt x="452" y="134"/>
                  </a:cubicBezTo>
                  <a:lnTo>
                    <a:pt x="452" y="134"/>
                  </a:lnTo>
                  <a:cubicBezTo>
                    <a:pt x="454" y="132"/>
                    <a:pt x="456" y="131"/>
                    <a:pt x="459" y="129"/>
                  </a:cubicBezTo>
                  <a:lnTo>
                    <a:pt x="459" y="129"/>
                  </a:lnTo>
                  <a:cubicBezTo>
                    <a:pt x="463" y="136"/>
                    <a:pt x="468" y="143"/>
                    <a:pt x="473" y="151"/>
                  </a:cubicBezTo>
                  <a:lnTo>
                    <a:pt x="473" y="151"/>
                  </a:lnTo>
                  <a:cubicBezTo>
                    <a:pt x="487" y="141"/>
                    <a:pt x="502" y="131"/>
                    <a:pt x="516" y="121"/>
                  </a:cubicBezTo>
                  <a:cubicBezTo>
                    <a:pt x="572" y="85"/>
                    <a:pt x="622" y="44"/>
                    <a:pt x="676" y="8"/>
                  </a:cubicBezTo>
                  <a:cubicBezTo>
                    <a:pt x="679" y="5"/>
                    <a:pt x="679" y="2"/>
                    <a:pt x="676" y="2"/>
                  </a:cubicBezTo>
                  <a:cubicBezTo>
                    <a:pt x="676" y="1"/>
                    <a:pt x="675" y="0"/>
                    <a:pt x="674" y="0"/>
                  </a:cubicBezTo>
                  <a:close/>
                  <a:moveTo>
                    <a:pt x="452" y="134"/>
                  </a:moveTo>
                  <a:cubicBezTo>
                    <a:pt x="411" y="159"/>
                    <a:pt x="371" y="185"/>
                    <a:pt x="332" y="213"/>
                  </a:cubicBezTo>
                  <a:cubicBezTo>
                    <a:pt x="219" y="284"/>
                    <a:pt x="109" y="361"/>
                    <a:pt x="3" y="438"/>
                  </a:cubicBezTo>
                  <a:cubicBezTo>
                    <a:pt x="1" y="440"/>
                    <a:pt x="1" y="442"/>
                    <a:pt x="4" y="442"/>
                  </a:cubicBezTo>
                  <a:cubicBezTo>
                    <a:pt x="5" y="442"/>
                    <a:pt x="7" y="442"/>
                    <a:pt x="9" y="441"/>
                  </a:cubicBezTo>
                  <a:cubicBezTo>
                    <a:pt x="124" y="376"/>
                    <a:pt x="237" y="305"/>
                    <a:pt x="347" y="234"/>
                  </a:cubicBezTo>
                  <a:cubicBezTo>
                    <a:pt x="388" y="207"/>
                    <a:pt x="427" y="182"/>
                    <a:pt x="465" y="156"/>
                  </a:cubicBezTo>
                  <a:lnTo>
                    <a:pt x="465" y="156"/>
                  </a:lnTo>
                  <a:cubicBezTo>
                    <a:pt x="550" y="294"/>
                    <a:pt x="666" y="499"/>
                    <a:pt x="702" y="566"/>
                  </a:cubicBezTo>
                  <a:cubicBezTo>
                    <a:pt x="750" y="655"/>
                    <a:pt x="774" y="753"/>
                    <a:pt x="774" y="853"/>
                  </a:cubicBezTo>
                  <a:cubicBezTo>
                    <a:pt x="771" y="960"/>
                    <a:pt x="759" y="1064"/>
                    <a:pt x="732" y="1165"/>
                  </a:cubicBezTo>
                  <a:cubicBezTo>
                    <a:pt x="730" y="1170"/>
                    <a:pt x="733" y="1174"/>
                    <a:pt x="736" y="1174"/>
                  </a:cubicBezTo>
                  <a:cubicBezTo>
                    <a:pt x="738" y="1174"/>
                    <a:pt x="740" y="1173"/>
                    <a:pt x="741" y="1171"/>
                  </a:cubicBezTo>
                  <a:cubicBezTo>
                    <a:pt x="771" y="1096"/>
                    <a:pt x="791" y="1019"/>
                    <a:pt x="800" y="939"/>
                  </a:cubicBezTo>
                  <a:cubicBezTo>
                    <a:pt x="812" y="859"/>
                    <a:pt x="809" y="776"/>
                    <a:pt x="791" y="696"/>
                  </a:cubicBezTo>
                  <a:lnTo>
                    <a:pt x="791" y="699"/>
                  </a:lnTo>
                  <a:cubicBezTo>
                    <a:pt x="768" y="622"/>
                    <a:pt x="735" y="554"/>
                    <a:pt x="690" y="489"/>
                  </a:cubicBezTo>
                  <a:cubicBezTo>
                    <a:pt x="679" y="465"/>
                    <a:pt x="646" y="415"/>
                    <a:pt x="607" y="355"/>
                  </a:cubicBezTo>
                  <a:cubicBezTo>
                    <a:pt x="596" y="326"/>
                    <a:pt x="584" y="299"/>
                    <a:pt x="572" y="272"/>
                  </a:cubicBezTo>
                  <a:cubicBezTo>
                    <a:pt x="548" y="231"/>
                    <a:pt x="527" y="192"/>
                    <a:pt x="510" y="148"/>
                  </a:cubicBezTo>
                  <a:cubicBezTo>
                    <a:pt x="510" y="147"/>
                    <a:pt x="509" y="147"/>
                    <a:pt x="508" y="147"/>
                  </a:cubicBezTo>
                  <a:cubicBezTo>
                    <a:pt x="505" y="147"/>
                    <a:pt x="502" y="149"/>
                    <a:pt x="504" y="151"/>
                  </a:cubicBezTo>
                  <a:cubicBezTo>
                    <a:pt x="521" y="192"/>
                    <a:pt x="542" y="234"/>
                    <a:pt x="554" y="275"/>
                  </a:cubicBezTo>
                  <a:cubicBezTo>
                    <a:pt x="527" y="233"/>
                    <a:pt x="499" y="189"/>
                    <a:pt x="473" y="151"/>
                  </a:cubicBezTo>
                  <a:lnTo>
                    <a:pt x="473" y="151"/>
                  </a:lnTo>
                  <a:cubicBezTo>
                    <a:pt x="470" y="153"/>
                    <a:pt x="468" y="154"/>
                    <a:pt x="465" y="156"/>
                  </a:cubicBezTo>
                  <a:lnTo>
                    <a:pt x="465" y="156"/>
                  </a:lnTo>
                  <a:cubicBezTo>
                    <a:pt x="461" y="148"/>
                    <a:pt x="456" y="141"/>
                    <a:pt x="452" y="13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3"/>
            <p:cNvSpPr/>
            <p:nvPr/>
          </p:nvSpPr>
          <p:spPr>
            <a:xfrm flipH="1">
              <a:off x="3441362" y="1666935"/>
              <a:ext cx="81654" cy="63895"/>
            </a:xfrm>
            <a:custGeom>
              <a:rect b="b" l="l" r="r" t="t"/>
              <a:pathLst>
                <a:path extrusionOk="0" h="349" w="446">
                  <a:moveTo>
                    <a:pt x="236" y="0"/>
                  </a:moveTo>
                  <a:cubicBezTo>
                    <a:pt x="208" y="0"/>
                    <a:pt x="179" y="9"/>
                    <a:pt x="149" y="31"/>
                  </a:cubicBezTo>
                  <a:cubicBezTo>
                    <a:pt x="1" y="147"/>
                    <a:pt x="185" y="349"/>
                    <a:pt x="185" y="349"/>
                  </a:cubicBezTo>
                  <a:lnTo>
                    <a:pt x="446" y="150"/>
                  </a:lnTo>
                  <a:cubicBezTo>
                    <a:pt x="446" y="150"/>
                    <a:pt x="352" y="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3"/>
            <p:cNvSpPr/>
            <p:nvPr/>
          </p:nvSpPr>
          <p:spPr>
            <a:xfrm flipH="1">
              <a:off x="3218187" y="1693299"/>
              <a:ext cx="272240" cy="343092"/>
            </a:xfrm>
            <a:custGeom>
              <a:rect b="b" l="l" r="r" t="t"/>
              <a:pathLst>
                <a:path extrusionOk="0" h="1874" w="1487">
                  <a:moveTo>
                    <a:pt x="262" y="0"/>
                  </a:moveTo>
                  <a:lnTo>
                    <a:pt x="1" y="199"/>
                  </a:lnTo>
                  <a:lnTo>
                    <a:pt x="1163" y="1726"/>
                  </a:lnTo>
                  <a:lnTo>
                    <a:pt x="1403" y="1835"/>
                  </a:lnTo>
                  <a:lnTo>
                    <a:pt x="1486" y="1874"/>
                  </a:lnTo>
                  <a:lnTo>
                    <a:pt x="1468" y="1788"/>
                  </a:lnTo>
                  <a:lnTo>
                    <a:pt x="1424" y="1524"/>
                  </a:lnTo>
                  <a:lnTo>
                    <a:pt x="1424" y="1527"/>
                  </a:lnTo>
                  <a:lnTo>
                    <a:pt x="2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3"/>
            <p:cNvSpPr/>
            <p:nvPr/>
          </p:nvSpPr>
          <p:spPr>
            <a:xfrm flipH="1">
              <a:off x="3218735" y="2020464"/>
              <a:ext cx="14829" cy="15928"/>
            </a:xfrm>
            <a:custGeom>
              <a:rect b="b" l="l" r="r" t="t"/>
              <a:pathLst>
                <a:path extrusionOk="0" h="87" w="81">
                  <a:moveTo>
                    <a:pt x="65" y="1"/>
                  </a:moveTo>
                  <a:lnTo>
                    <a:pt x="0" y="48"/>
                  </a:lnTo>
                  <a:lnTo>
                    <a:pt x="80" y="87"/>
                  </a:lnTo>
                  <a:lnTo>
                    <a:pt x="65"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3"/>
            <p:cNvSpPr/>
            <p:nvPr/>
          </p:nvSpPr>
          <p:spPr>
            <a:xfrm flipH="1">
              <a:off x="3431109" y="1688355"/>
              <a:ext cx="64627" cy="53826"/>
            </a:xfrm>
            <a:custGeom>
              <a:rect b="b" l="l" r="r" t="t"/>
              <a:pathLst>
                <a:path extrusionOk="0" h="294" w="353">
                  <a:moveTo>
                    <a:pt x="305" y="0"/>
                  </a:moveTo>
                  <a:lnTo>
                    <a:pt x="0" y="232"/>
                  </a:lnTo>
                  <a:lnTo>
                    <a:pt x="48" y="294"/>
                  </a:lnTo>
                  <a:lnTo>
                    <a:pt x="353" y="60"/>
                  </a:lnTo>
                  <a:lnTo>
                    <a:pt x="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3"/>
            <p:cNvSpPr/>
            <p:nvPr/>
          </p:nvSpPr>
          <p:spPr>
            <a:xfrm flipH="1">
              <a:off x="3421772" y="1700256"/>
              <a:ext cx="64810" cy="54009"/>
            </a:xfrm>
            <a:custGeom>
              <a:rect b="b" l="l" r="r" t="t"/>
              <a:pathLst>
                <a:path extrusionOk="0" h="295" w="354">
                  <a:moveTo>
                    <a:pt x="306" y="1"/>
                  </a:moveTo>
                  <a:lnTo>
                    <a:pt x="1" y="235"/>
                  </a:lnTo>
                  <a:lnTo>
                    <a:pt x="48" y="294"/>
                  </a:lnTo>
                  <a:lnTo>
                    <a:pt x="353" y="63"/>
                  </a:lnTo>
                  <a:lnTo>
                    <a:pt x="30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3"/>
            <p:cNvSpPr/>
            <p:nvPr/>
          </p:nvSpPr>
          <p:spPr>
            <a:xfrm flipH="1">
              <a:off x="3392479" y="1740350"/>
              <a:ext cx="85498" cy="113693"/>
            </a:xfrm>
            <a:custGeom>
              <a:rect b="b" l="l" r="r" t="t"/>
              <a:pathLst>
                <a:path extrusionOk="0" h="621" w="467">
                  <a:moveTo>
                    <a:pt x="99" y="1"/>
                  </a:moveTo>
                  <a:lnTo>
                    <a:pt x="1" y="75"/>
                  </a:lnTo>
                  <a:lnTo>
                    <a:pt x="428" y="621"/>
                  </a:lnTo>
                  <a:lnTo>
                    <a:pt x="466" y="594"/>
                  </a:lnTo>
                  <a:lnTo>
                    <a:pt x="9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3"/>
            <p:cNvSpPr/>
            <p:nvPr/>
          </p:nvSpPr>
          <p:spPr>
            <a:xfrm flipH="1">
              <a:off x="3429282" y="1593153"/>
              <a:ext cx="537706" cy="582377"/>
            </a:xfrm>
            <a:custGeom>
              <a:rect b="b" l="l" r="r" t="t"/>
              <a:pathLst>
                <a:path extrusionOk="0" h="3181" w="2937">
                  <a:moveTo>
                    <a:pt x="1975" y="1"/>
                  </a:moveTo>
                  <a:cubicBezTo>
                    <a:pt x="1876" y="1"/>
                    <a:pt x="1717" y="123"/>
                    <a:pt x="1530" y="357"/>
                  </a:cubicBezTo>
                  <a:cubicBezTo>
                    <a:pt x="798" y="1273"/>
                    <a:pt x="1" y="2797"/>
                    <a:pt x="398" y="3088"/>
                  </a:cubicBezTo>
                  <a:cubicBezTo>
                    <a:pt x="488" y="3152"/>
                    <a:pt x="630" y="3180"/>
                    <a:pt x="805" y="3180"/>
                  </a:cubicBezTo>
                  <a:cubicBezTo>
                    <a:pt x="1347" y="3180"/>
                    <a:pt x="2204" y="2914"/>
                    <a:pt x="2794" y="2640"/>
                  </a:cubicBezTo>
                  <a:cubicBezTo>
                    <a:pt x="2937" y="2574"/>
                    <a:pt x="2289" y="1352"/>
                    <a:pt x="2108" y="1352"/>
                  </a:cubicBezTo>
                  <a:cubicBezTo>
                    <a:pt x="2102" y="1352"/>
                    <a:pt x="2096" y="1353"/>
                    <a:pt x="2091" y="1356"/>
                  </a:cubicBezTo>
                  <a:cubicBezTo>
                    <a:pt x="1934" y="1454"/>
                    <a:pt x="1771" y="1540"/>
                    <a:pt x="1602" y="1617"/>
                  </a:cubicBezTo>
                  <a:cubicBezTo>
                    <a:pt x="1601" y="1618"/>
                    <a:pt x="1600" y="1618"/>
                    <a:pt x="1600" y="1618"/>
                  </a:cubicBezTo>
                  <a:cubicBezTo>
                    <a:pt x="1568" y="1618"/>
                    <a:pt x="1784" y="1310"/>
                    <a:pt x="2005" y="603"/>
                  </a:cubicBezTo>
                  <a:cubicBezTo>
                    <a:pt x="2130" y="194"/>
                    <a:pt x="2100" y="1"/>
                    <a:pt x="19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3"/>
            <p:cNvSpPr/>
            <p:nvPr/>
          </p:nvSpPr>
          <p:spPr>
            <a:xfrm flipH="1">
              <a:off x="3228806" y="1750237"/>
              <a:ext cx="371286" cy="352429"/>
            </a:xfrm>
            <a:custGeom>
              <a:rect b="b" l="l" r="r" t="t"/>
              <a:pathLst>
                <a:path extrusionOk="0" h="1925" w="2028">
                  <a:moveTo>
                    <a:pt x="1024" y="0"/>
                  </a:moveTo>
                  <a:cubicBezTo>
                    <a:pt x="792" y="6"/>
                    <a:pt x="1" y="546"/>
                    <a:pt x="1" y="546"/>
                  </a:cubicBezTo>
                  <a:lnTo>
                    <a:pt x="440" y="1925"/>
                  </a:lnTo>
                  <a:cubicBezTo>
                    <a:pt x="638" y="1830"/>
                    <a:pt x="840" y="1753"/>
                    <a:pt x="1050" y="1690"/>
                  </a:cubicBezTo>
                  <a:cubicBezTo>
                    <a:pt x="1237" y="1637"/>
                    <a:pt x="1546" y="1616"/>
                    <a:pt x="1626" y="1432"/>
                  </a:cubicBezTo>
                  <a:cubicBezTo>
                    <a:pt x="1652" y="1361"/>
                    <a:pt x="1655" y="1284"/>
                    <a:pt x="1629" y="1216"/>
                  </a:cubicBezTo>
                  <a:cubicBezTo>
                    <a:pt x="1629" y="1216"/>
                    <a:pt x="1777" y="1083"/>
                    <a:pt x="1753" y="973"/>
                  </a:cubicBezTo>
                  <a:cubicBezTo>
                    <a:pt x="1735" y="902"/>
                    <a:pt x="1697" y="839"/>
                    <a:pt x="1643" y="792"/>
                  </a:cubicBezTo>
                  <a:cubicBezTo>
                    <a:pt x="1643" y="792"/>
                    <a:pt x="1806" y="688"/>
                    <a:pt x="1771" y="573"/>
                  </a:cubicBezTo>
                  <a:cubicBezTo>
                    <a:pt x="1747" y="510"/>
                    <a:pt x="1703" y="457"/>
                    <a:pt x="1643" y="424"/>
                  </a:cubicBezTo>
                  <a:lnTo>
                    <a:pt x="1643" y="424"/>
                  </a:lnTo>
                  <a:cubicBezTo>
                    <a:pt x="1643" y="424"/>
                    <a:pt x="1647" y="424"/>
                    <a:pt x="1655" y="424"/>
                  </a:cubicBezTo>
                  <a:cubicBezTo>
                    <a:pt x="1718" y="424"/>
                    <a:pt x="2028" y="417"/>
                    <a:pt x="2020" y="276"/>
                  </a:cubicBezTo>
                  <a:cubicBezTo>
                    <a:pt x="2005" y="39"/>
                    <a:pt x="1219" y="3"/>
                    <a:pt x="102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3"/>
            <p:cNvSpPr/>
            <p:nvPr/>
          </p:nvSpPr>
          <p:spPr>
            <a:xfrm flipH="1">
              <a:off x="3298559" y="1819991"/>
              <a:ext cx="118453" cy="164406"/>
            </a:xfrm>
            <a:custGeom>
              <a:rect b="b" l="l" r="r" t="t"/>
              <a:pathLst>
                <a:path extrusionOk="0" h="898" w="647">
                  <a:moveTo>
                    <a:pt x="200" y="0"/>
                  </a:moveTo>
                  <a:cubicBezTo>
                    <a:pt x="134" y="0"/>
                    <a:pt x="68" y="2"/>
                    <a:pt x="3" y="5"/>
                  </a:cubicBezTo>
                  <a:cubicBezTo>
                    <a:pt x="3" y="4"/>
                    <a:pt x="3" y="4"/>
                    <a:pt x="2" y="4"/>
                  </a:cubicBezTo>
                  <a:cubicBezTo>
                    <a:pt x="1" y="4"/>
                    <a:pt x="0" y="6"/>
                    <a:pt x="0" y="8"/>
                  </a:cubicBezTo>
                  <a:cubicBezTo>
                    <a:pt x="0" y="8"/>
                    <a:pt x="3" y="11"/>
                    <a:pt x="3" y="11"/>
                  </a:cubicBezTo>
                  <a:cubicBezTo>
                    <a:pt x="20" y="10"/>
                    <a:pt x="37" y="10"/>
                    <a:pt x="54" y="10"/>
                  </a:cubicBezTo>
                  <a:cubicBezTo>
                    <a:pt x="249" y="10"/>
                    <a:pt x="447" y="52"/>
                    <a:pt x="637" y="52"/>
                  </a:cubicBezTo>
                  <a:cubicBezTo>
                    <a:pt x="640" y="52"/>
                    <a:pt x="643" y="49"/>
                    <a:pt x="643" y="46"/>
                  </a:cubicBezTo>
                  <a:cubicBezTo>
                    <a:pt x="646" y="43"/>
                    <a:pt x="643" y="40"/>
                    <a:pt x="640" y="40"/>
                  </a:cubicBezTo>
                  <a:cubicBezTo>
                    <a:pt x="497" y="10"/>
                    <a:pt x="348" y="0"/>
                    <a:pt x="200" y="0"/>
                  </a:cubicBezTo>
                  <a:close/>
                  <a:moveTo>
                    <a:pt x="567" y="395"/>
                  </a:moveTo>
                  <a:cubicBezTo>
                    <a:pt x="543" y="395"/>
                    <a:pt x="519" y="396"/>
                    <a:pt x="495" y="399"/>
                  </a:cubicBezTo>
                  <a:cubicBezTo>
                    <a:pt x="442" y="405"/>
                    <a:pt x="391" y="408"/>
                    <a:pt x="341" y="414"/>
                  </a:cubicBezTo>
                  <a:cubicBezTo>
                    <a:pt x="237" y="426"/>
                    <a:pt x="136" y="438"/>
                    <a:pt x="36" y="455"/>
                  </a:cubicBezTo>
                  <a:cubicBezTo>
                    <a:pt x="30" y="455"/>
                    <a:pt x="30" y="461"/>
                    <a:pt x="36" y="461"/>
                  </a:cubicBezTo>
                  <a:cubicBezTo>
                    <a:pt x="136" y="452"/>
                    <a:pt x="240" y="444"/>
                    <a:pt x="341" y="435"/>
                  </a:cubicBezTo>
                  <a:cubicBezTo>
                    <a:pt x="394" y="432"/>
                    <a:pt x="445" y="429"/>
                    <a:pt x="495" y="426"/>
                  </a:cubicBezTo>
                  <a:cubicBezTo>
                    <a:pt x="504" y="426"/>
                    <a:pt x="512" y="427"/>
                    <a:pt x="521" y="427"/>
                  </a:cubicBezTo>
                  <a:cubicBezTo>
                    <a:pt x="560" y="427"/>
                    <a:pt x="601" y="421"/>
                    <a:pt x="640" y="414"/>
                  </a:cubicBezTo>
                  <a:cubicBezTo>
                    <a:pt x="643" y="411"/>
                    <a:pt x="646" y="408"/>
                    <a:pt x="643" y="402"/>
                  </a:cubicBezTo>
                  <a:cubicBezTo>
                    <a:pt x="643" y="402"/>
                    <a:pt x="640" y="399"/>
                    <a:pt x="637" y="399"/>
                  </a:cubicBezTo>
                  <a:lnTo>
                    <a:pt x="640" y="399"/>
                  </a:lnTo>
                  <a:cubicBezTo>
                    <a:pt x="615" y="396"/>
                    <a:pt x="591" y="395"/>
                    <a:pt x="567" y="395"/>
                  </a:cubicBezTo>
                  <a:close/>
                  <a:moveTo>
                    <a:pt x="583" y="832"/>
                  </a:moveTo>
                  <a:cubicBezTo>
                    <a:pt x="554" y="832"/>
                    <a:pt x="525" y="836"/>
                    <a:pt x="495" y="844"/>
                  </a:cubicBezTo>
                  <a:lnTo>
                    <a:pt x="359" y="862"/>
                  </a:lnTo>
                  <a:cubicBezTo>
                    <a:pt x="267" y="871"/>
                    <a:pt x="172" y="882"/>
                    <a:pt x="77" y="891"/>
                  </a:cubicBezTo>
                  <a:cubicBezTo>
                    <a:pt x="74" y="891"/>
                    <a:pt x="74" y="897"/>
                    <a:pt x="77" y="897"/>
                  </a:cubicBezTo>
                  <a:cubicBezTo>
                    <a:pt x="172" y="891"/>
                    <a:pt x="270" y="885"/>
                    <a:pt x="362" y="876"/>
                  </a:cubicBezTo>
                  <a:cubicBezTo>
                    <a:pt x="409" y="871"/>
                    <a:pt x="457" y="868"/>
                    <a:pt x="501" y="862"/>
                  </a:cubicBezTo>
                  <a:cubicBezTo>
                    <a:pt x="543" y="862"/>
                    <a:pt x="587" y="856"/>
                    <a:pt x="626" y="841"/>
                  </a:cubicBezTo>
                  <a:cubicBezTo>
                    <a:pt x="629" y="838"/>
                    <a:pt x="629" y="838"/>
                    <a:pt x="626" y="835"/>
                  </a:cubicBezTo>
                  <a:cubicBezTo>
                    <a:pt x="612" y="833"/>
                    <a:pt x="598" y="832"/>
                    <a:pt x="583" y="83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3"/>
            <p:cNvSpPr/>
            <p:nvPr/>
          </p:nvSpPr>
          <p:spPr>
            <a:xfrm flipH="1">
              <a:off x="3568421" y="1575394"/>
              <a:ext cx="224273" cy="295491"/>
            </a:xfrm>
            <a:custGeom>
              <a:rect b="b" l="l" r="r" t="t"/>
              <a:pathLst>
                <a:path extrusionOk="0" h="1614" w="1225">
                  <a:moveTo>
                    <a:pt x="1066" y="0"/>
                  </a:moveTo>
                  <a:cubicBezTo>
                    <a:pt x="987" y="0"/>
                    <a:pt x="873" y="73"/>
                    <a:pt x="745" y="199"/>
                  </a:cubicBezTo>
                  <a:cubicBezTo>
                    <a:pt x="427" y="511"/>
                    <a:pt x="0" y="1110"/>
                    <a:pt x="0" y="1110"/>
                  </a:cubicBezTo>
                  <a:lnTo>
                    <a:pt x="798" y="1614"/>
                  </a:lnTo>
                  <a:cubicBezTo>
                    <a:pt x="931" y="1258"/>
                    <a:pt x="1044" y="896"/>
                    <a:pt x="1133" y="528"/>
                  </a:cubicBezTo>
                  <a:cubicBezTo>
                    <a:pt x="1225" y="157"/>
                    <a:pt x="1182"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3"/>
            <p:cNvSpPr/>
            <p:nvPr/>
          </p:nvSpPr>
          <p:spPr>
            <a:xfrm flipH="1">
              <a:off x="3640738" y="1758659"/>
              <a:ext cx="127973" cy="74330"/>
            </a:xfrm>
            <a:custGeom>
              <a:rect b="b" l="l" r="r" t="t"/>
              <a:pathLst>
                <a:path extrusionOk="0" h="406" w="699">
                  <a:moveTo>
                    <a:pt x="2" y="1"/>
                  </a:moveTo>
                  <a:cubicBezTo>
                    <a:pt x="0" y="1"/>
                    <a:pt x="1" y="3"/>
                    <a:pt x="3" y="5"/>
                  </a:cubicBezTo>
                  <a:cubicBezTo>
                    <a:pt x="115" y="79"/>
                    <a:pt x="228" y="147"/>
                    <a:pt x="344" y="212"/>
                  </a:cubicBezTo>
                  <a:cubicBezTo>
                    <a:pt x="400" y="248"/>
                    <a:pt x="462" y="280"/>
                    <a:pt x="519" y="313"/>
                  </a:cubicBezTo>
                  <a:cubicBezTo>
                    <a:pt x="575" y="346"/>
                    <a:pt x="634" y="375"/>
                    <a:pt x="694" y="405"/>
                  </a:cubicBezTo>
                  <a:cubicBezTo>
                    <a:pt x="694" y="406"/>
                    <a:pt x="695" y="406"/>
                    <a:pt x="695" y="406"/>
                  </a:cubicBezTo>
                  <a:cubicBezTo>
                    <a:pt x="697" y="406"/>
                    <a:pt x="699" y="401"/>
                    <a:pt x="697" y="399"/>
                  </a:cubicBezTo>
                  <a:cubicBezTo>
                    <a:pt x="637" y="364"/>
                    <a:pt x="581" y="325"/>
                    <a:pt x="525" y="289"/>
                  </a:cubicBezTo>
                  <a:cubicBezTo>
                    <a:pt x="468" y="257"/>
                    <a:pt x="412" y="224"/>
                    <a:pt x="356" y="192"/>
                  </a:cubicBezTo>
                  <a:cubicBezTo>
                    <a:pt x="240" y="126"/>
                    <a:pt x="121" y="64"/>
                    <a:pt x="6" y="2"/>
                  </a:cubicBezTo>
                  <a:cubicBezTo>
                    <a:pt x="4" y="1"/>
                    <a:pt x="3"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3"/>
            <p:cNvSpPr/>
            <p:nvPr/>
          </p:nvSpPr>
          <p:spPr>
            <a:xfrm flipH="1">
              <a:off x="3593868" y="1725338"/>
              <a:ext cx="52910" cy="146830"/>
            </a:xfrm>
            <a:custGeom>
              <a:rect b="b" l="l" r="r" t="t"/>
              <a:pathLst>
                <a:path extrusionOk="0" h="802" w="289">
                  <a:moveTo>
                    <a:pt x="269" y="1"/>
                  </a:moveTo>
                  <a:cubicBezTo>
                    <a:pt x="268" y="1"/>
                    <a:pt x="268" y="1"/>
                    <a:pt x="268" y="3"/>
                  </a:cubicBezTo>
                  <a:cubicBezTo>
                    <a:pt x="265" y="3"/>
                    <a:pt x="265" y="6"/>
                    <a:pt x="268" y="6"/>
                  </a:cubicBezTo>
                  <a:cubicBezTo>
                    <a:pt x="229" y="139"/>
                    <a:pt x="182" y="273"/>
                    <a:pt x="137" y="403"/>
                  </a:cubicBezTo>
                  <a:cubicBezTo>
                    <a:pt x="90" y="537"/>
                    <a:pt x="36" y="664"/>
                    <a:pt x="1" y="798"/>
                  </a:cubicBezTo>
                  <a:cubicBezTo>
                    <a:pt x="1" y="800"/>
                    <a:pt x="2" y="802"/>
                    <a:pt x="3" y="802"/>
                  </a:cubicBezTo>
                  <a:cubicBezTo>
                    <a:pt x="5" y="802"/>
                    <a:pt x="7" y="799"/>
                    <a:pt x="7" y="795"/>
                  </a:cubicBezTo>
                  <a:cubicBezTo>
                    <a:pt x="69" y="670"/>
                    <a:pt x="119" y="543"/>
                    <a:pt x="158" y="409"/>
                  </a:cubicBezTo>
                  <a:lnTo>
                    <a:pt x="179" y="353"/>
                  </a:lnTo>
                  <a:cubicBezTo>
                    <a:pt x="194" y="329"/>
                    <a:pt x="211" y="305"/>
                    <a:pt x="226" y="279"/>
                  </a:cubicBezTo>
                  <a:cubicBezTo>
                    <a:pt x="250" y="243"/>
                    <a:pt x="271" y="208"/>
                    <a:pt x="288" y="169"/>
                  </a:cubicBezTo>
                  <a:cubicBezTo>
                    <a:pt x="288" y="166"/>
                    <a:pt x="286" y="166"/>
                    <a:pt x="286" y="166"/>
                  </a:cubicBezTo>
                  <a:cubicBezTo>
                    <a:pt x="259" y="199"/>
                    <a:pt x="232" y="234"/>
                    <a:pt x="211" y="270"/>
                  </a:cubicBezTo>
                  <a:cubicBezTo>
                    <a:pt x="202" y="282"/>
                    <a:pt x="197" y="293"/>
                    <a:pt x="191" y="305"/>
                  </a:cubicBezTo>
                  <a:cubicBezTo>
                    <a:pt x="200" y="273"/>
                    <a:pt x="211" y="240"/>
                    <a:pt x="220" y="208"/>
                  </a:cubicBezTo>
                  <a:cubicBezTo>
                    <a:pt x="238" y="142"/>
                    <a:pt x="253" y="71"/>
                    <a:pt x="271" y="3"/>
                  </a:cubicBezTo>
                  <a:cubicBezTo>
                    <a:pt x="271" y="1"/>
                    <a:pt x="270" y="1"/>
                    <a:pt x="2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3"/>
            <p:cNvSpPr/>
            <p:nvPr/>
          </p:nvSpPr>
          <p:spPr>
            <a:xfrm flipH="1">
              <a:off x="3670763" y="1888280"/>
              <a:ext cx="109848" cy="74514"/>
            </a:xfrm>
            <a:custGeom>
              <a:rect b="b" l="l" r="r" t="t"/>
              <a:pathLst>
                <a:path extrusionOk="0" h="407" w="60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3"/>
            <p:cNvSpPr/>
            <p:nvPr/>
          </p:nvSpPr>
          <p:spPr>
            <a:xfrm flipH="1">
              <a:off x="2895782" y="1724239"/>
              <a:ext cx="426943" cy="389777"/>
            </a:xfrm>
            <a:custGeom>
              <a:rect b="b" l="l" r="r" t="t"/>
              <a:pathLst>
                <a:path extrusionOk="0" h="2129" w="2332">
                  <a:moveTo>
                    <a:pt x="2331" y="0"/>
                  </a:moveTo>
                  <a:lnTo>
                    <a:pt x="712" y="33"/>
                  </a:lnTo>
                  <a:lnTo>
                    <a:pt x="1" y="2129"/>
                  </a:lnTo>
                  <a:lnTo>
                    <a:pt x="1620" y="2093"/>
                  </a:lnTo>
                  <a:lnTo>
                    <a:pt x="233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3"/>
            <p:cNvSpPr/>
            <p:nvPr/>
          </p:nvSpPr>
          <p:spPr>
            <a:xfrm flipH="1">
              <a:off x="2875277" y="1723690"/>
              <a:ext cx="427309" cy="389777"/>
            </a:xfrm>
            <a:custGeom>
              <a:rect b="b" l="l" r="r" t="t"/>
              <a:pathLst>
                <a:path extrusionOk="0" h="2129" w="2334">
                  <a:moveTo>
                    <a:pt x="2334" y="0"/>
                  </a:moveTo>
                  <a:lnTo>
                    <a:pt x="712" y="36"/>
                  </a:lnTo>
                  <a:lnTo>
                    <a:pt x="1" y="2129"/>
                  </a:lnTo>
                  <a:lnTo>
                    <a:pt x="1" y="2129"/>
                  </a:lnTo>
                  <a:lnTo>
                    <a:pt x="1622" y="2093"/>
                  </a:lnTo>
                  <a:lnTo>
                    <a:pt x="23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3"/>
            <p:cNvSpPr/>
            <p:nvPr/>
          </p:nvSpPr>
          <p:spPr>
            <a:xfrm flipH="1">
              <a:off x="2883881" y="1709593"/>
              <a:ext cx="277000" cy="35884"/>
            </a:xfrm>
            <a:custGeom>
              <a:rect b="b" l="l" r="r" t="t"/>
              <a:pathLst>
                <a:path extrusionOk="0" h="196" w="1513">
                  <a:moveTo>
                    <a:pt x="1471" y="0"/>
                  </a:moveTo>
                  <a:cubicBezTo>
                    <a:pt x="1447" y="3"/>
                    <a:pt x="1424" y="18"/>
                    <a:pt x="1409" y="42"/>
                  </a:cubicBezTo>
                  <a:cubicBezTo>
                    <a:pt x="1403" y="53"/>
                    <a:pt x="1394" y="65"/>
                    <a:pt x="1388" y="80"/>
                  </a:cubicBezTo>
                  <a:lnTo>
                    <a:pt x="1415" y="80"/>
                  </a:lnTo>
                  <a:cubicBezTo>
                    <a:pt x="1415" y="80"/>
                    <a:pt x="1415" y="80"/>
                    <a:pt x="1415" y="77"/>
                  </a:cubicBezTo>
                  <a:cubicBezTo>
                    <a:pt x="1415" y="77"/>
                    <a:pt x="1415" y="74"/>
                    <a:pt x="1415" y="74"/>
                  </a:cubicBezTo>
                  <a:lnTo>
                    <a:pt x="1415" y="71"/>
                  </a:lnTo>
                  <a:cubicBezTo>
                    <a:pt x="1418" y="65"/>
                    <a:pt x="1421" y="62"/>
                    <a:pt x="1424" y="59"/>
                  </a:cubicBezTo>
                  <a:cubicBezTo>
                    <a:pt x="1426" y="50"/>
                    <a:pt x="1432" y="44"/>
                    <a:pt x="1438" y="36"/>
                  </a:cubicBezTo>
                  <a:cubicBezTo>
                    <a:pt x="1444" y="33"/>
                    <a:pt x="1450" y="27"/>
                    <a:pt x="1456" y="24"/>
                  </a:cubicBezTo>
                  <a:lnTo>
                    <a:pt x="1474" y="24"/>
                  </a:lnTo>
                  <a:cubicBezTo>
                    <a:pt x="1477" y="27"/>
                    <a:pt x="1480" y="33"/>
                    <a:pt x="1483" y="39"/>
                  </a:cubicBezTo>
                  <a:cubicBezTo>
                    <a:pt x="1486" y="50"/>
                    <a:pt x="1486" y="65"/>
                    <a:pt x="1483" y="77"/>
                  </a:cubicBezTo>
                  <a:cubicBezTo>
                    <a:pt x="1480" y="83"/>
                    <a:pt x="1480" y="86"/>
                    <a:pt x="1480" y="89"/>
                  </a:cubicBezTo>
                  <a:cubicBezTo>
                    <a:pt x="1471" y="113"/>
                    <a:pt x="1453" y="130"/>
                    <a:pt x="1432" y="145"/>
                  </a:cubicBezTo>
                  <a:cubicBezTo>
                    <a:pt x="1420" y="150"/>
                    <a:pt x="1422" y="165"/>
                    <a:pt x="1432" y="165"/>
                  </a:cubicBezTo>
                  <a:cubicBezTo>
                    <a:pt x="1434" y="165"/>
                    <a:pt x="1436" y="165"/>
                    <a:pt x="1438" y="163"/>
                  </a:cubicBezTo>
                  <a:cubicBezTo>
                    <a:pt x="1471" y="145"/>
                    <a:pt x="1495" y="116"/>
                    <a:pt x="1507" y="77"/>
                  </a:cubicBezTo>
                  <a:cubicBezTo>
                    <a:pt x="1510" y="62"/>
                    <a:pt x="1512" y="47"/>
                    <a:pt x="1510" y="33"/>
                  </a:cubicBezTo>
                  <a:cubicBezTo>
                    <a:pt x="1507" y="12"/>
                    <a:pt x="1489" y="0"/>
                    <a:pt x="1471" y="0"/>
                  </a:cubicBezTo>
                  <a:close/>
                  <a:moveTo>
                    <a:pt x="1349" y="3"/>
                  </a:moveTo>
                  <a:cubicBezTo>
                    <a:pt x="1326" y="6"/>
                    <a:pt x="1302" y="21"/>
                    <a:pt x="1290" y="42"/>
                  </a:cubicBezTo>
                  <a:cubicBezTo>
                    <a:pt x="1281" y="56"/>
                    <a:pt x="1272" y="68"/>
                    <a:pt x="1266" y="83"/>
                  </a:cubicBezTo>
                  <a:lnTo>
                    <a:pt x="1290" y="83"/>
                  </a:lnTo>
                  <a:lnTo>
                    <a:pt x="1290" y="74"/>
                  </a:lnTo>
                  <a:cubicBezTo>
                    <a:pt x="1293" y="68"/>
                    <a:pt x="1296" y="65"/>
                    <a:pt x="1299" y="62"/>
                  </a:cubicBezTo>
                  <a:cubicBezTo>
                    <a:pt x="1302" y="53"/>
                    <a:pt x="1308" y="47"/>
                    <a:pt x="1314" y="39"/>
                  </a:cubicBezTo>
                  <a:cubicBezTo>
                    <a:pt x="1320" y="36"/>
                    <a:pt x="1326" y="30"/>
                    <a:pt x="1332" y="27"/>
                  </a:cubicBezTo>
                  <a:lnTo>
                    <a:pt x="1346" y="27"/>
                  </a:lnTo>
                  <a:cubicBezTo>
                    <a:pt x="1352" y="30"/>
                    <a:pt x="1355" y="36"/>
                    <a:pt x="1355" y="42"/>
                  </a:cubicBezTo>
                  <a:cubicBezTo>
                    <a:pt x="1358" y="53"/>
                    <a:pt x="1358" y="68"/>
                    <a:pt x="1355" y="80"/>
                  </a:cubicBezTo>
                  <a:cubicBezTo>
                    <a:pt x="1349" y="110"/>
                    <a:pt x="1332" y="133"/>
                    <a:pt x="1308" y="148"/>
                  </a:cubicBezTo>
                  <a:cubicBezTo>
                    <a:pt x="1296" y="153"/>
                    <a:pt x="1296" y="168"/>
                    <a:pt x="1304" y="168"/>
                  </a:cubicBezTo>
                  <a:cubicBezTo>
                    <a:pt x="1306" y="168"/>
                    <a:pt x="1308" y="168"/>
                    <a:pt x="1311" y="166"/>
                  </a:cubicBezTo>
                  <a:cubicBezTo>
                    <a:pt x="1343" y="148"/>
                    <a:pt x="1370" y="116"/>
                    <a:pt x="1379" y="80"/>
                  </a:cubicBezTo>
                  <a:cubicBezTo>
                    <a:pt x="1385" y="65"/>
                    <a:pt x="1388" y="50"/>
                    <a:pt x="1388" y="33"/>
                  </a:cubicBezTo>
                  <a:cubicBezTo>
                    <a:pt x="1385" y="15"/>
                    <a:pt x="1370" y="3"/>
                    <a:pt x="1349" y="3"/>
                  </a:cubicBezTo>
                  <a:close/>
                  <a:moveTo>
                    <a:pt x="1225" y="6"/>
                  </a:moveTo>
                  <a:cubicBezTo>
                    <a:pt x="1198" y="9"/>
                    <a:pt x="1174" y="24"/>
                    <a:pt x="1163" y="44"/>
                  </a:cubicBezTo>
                  <a:cubicBezTo>
                    <a:pt x="1154" y="59"/>
                    <a:pt x="1148" y="71"/>
                    <a:pt x="1142" y="86"/>
                  </a:cubicBezTo>
                  <a:lnTo>
                    <a:pt x="1163" y="86"/>
                  </a:lnTo>
                  <a:cubicBezTo>
                    <a:pt x="1163" y="86"/>
                    <a:pt x="1163" y="83"/>
                    <a:pt x="1163" y="83"/>
                  </a:cubicBezTo>
                  <a:cubicBezTo>
                    <a:pt x="1163" y="83"/>
                    <a:pt x="1163" y="80"/>
                    <a:pt x="1163" y="80"/>
                  </a:cubicBezTo>
                  <a:lnTo>
                    <a:pt x="1163" y="77"/>
                  </a:lnTo>
                  <a:cubicBezTo>
                    <a:pt x="1166" y="71"/>
                    <a:pt x="1169" y="68"/>
                    <a:pt x="1172" y="65"/>
                  </a:cubicBezTo>
                  <a:cubicBezTo>
                    <a:pt x="1174" y="56"/>
                    <a:pt x="1180" y="50"/>
                    <a:pt x="1186" y="42"/>
                  </a:cubicBezTo>
                  <a:cubicBezTo>
                    <a:pt x="1192" y="36"/>
                    <a:pt x="1198" y="33"/>
                    <a:pt x="1204" y="30"/>
                  </a:cubicBezTo>
                  <a:lnTo>
                    <a:pt x="1219" y="30"/>
                  </a:lnTo>
                  <a:cubicBezTo>
                    <a:pt x="1225" y="33"/>
                    <a:pt x="1228" y="39"/>
                    <a:pt x="1228" y="44"/>
                  </a:cubicBezTo>
                  <a:cubicBezTo>
                    <a:pt x="1231" y="56"/>
                    <a:pt x="1231" y="71"/>
                    <a:pt x="1228" y="83"/>
                  </a:cubicBezTo>
                  <a:cubicBezTo>
                    <a:pt x="1228" y="89"/>
                    <a:pt x="1225" y="92"/>
                    <a:pt x="1225" y="95"/>
                  </a:cubicBezTo>
                  <a:cubicBezTo>
                    <a:pt x="1216" y="119"/>
                    <a:pt x="1201" y="136"/>
                    <a:pt x="1177" y="148"/>
                  </a:cubicBezTo>
                  <a:cubicBezTo>
                    <a:pt x="1165" y="156"/>
                    <a:pt x="1167" y="171"/>
                    <a:pt x="1177" y="171"/>
                  </a:cubicBezTo>
                  <a:cubicBezTo>
                    <a:pt x="1179" y="171"/>
                    <a:pt x="1181" y="171"/>
                    <a:pt x="1183" y="169"/>
                  </a:cubicBezTo>
                  <a:cubicBezTo>
                    <a:pt x="1216" y="151"/>
                    <a:pt x="1240" y="119"/>
                    <a:pt x="1252" y="83"/>
                  </a:cubicBezTo>
                  <a:cubicBezTo>
                    <a:pt x="1257" y="68"/>
                    <a:pt x="1260" y="53"/>
                    <a:pt x="1260" y="39"/>
                  </a:cubicBezTo>
                  <a:cubicBezTo>
                    <a:pt x="1257" y="18"/>
                    <a:pt x="1243" y="6"/>
                    <a:pt x="1225" y="6"/>
                  </a:cubicBezTo>
                  <a:close/>
                  <a:moveTo>
                    <a:pt x="1097" y="9"/>
                  </a:moveTo>
                  <a:cubicBezTo>
                    <a:pt x="1071" y="12"/>
                    <a:pt x="1050" y="27"/>
                    <a:pt x="1035" y="47"/>
                  </a:cubicBezTo>
                  <a:cubicBezTo>
                    <a:pt x="1026" y="62"/>
                    <a:pt x="1020" y="74"/>
                    <a:pt x="1014" y="89"/>
                  </a:cubicBezTo>
                  <a:lnTo>
                    <a:pt x="1038" y="89"/>
                  </a:lnTo>
                  <a:lnTo>
                    <a:pt x="1038" y="86"/>
                  </a:lnTo>
                  <a:cubicBezTo>
                    <a:pt x="1038" y="86"/>
                    <a:pt x="1038" y="83"/>
                    <a:pt x="1038" y="83"/>
                  </a:cubicBezTo>
                  <a:lnTo>
                    <a:pt x="1038" y="80"/>
                  </a:lnTo>
                  <a:cubicBezTo>
                    <a:pt x="1041" y="74"/>
                    <a:pt x="1044" y="71"/>
                    <a:pt x="1044" y="68"/>
                  </a:cubicBezTo>
                  <a:cubicBezTo>
                    <a:pt x="1050" y="59"/>
                    <a:pt x="1056" y="53"/>
                    <a:pt x="1062" y="44"/>
                  </a:cubicBezTo>
                  <a:cubicBezTo>
                    <a:pt x="1065" y="39"/>
                    <a:pt x="1071" y="36"/>
                    <a:pt x="1080" y="33"/>
                  </a:cubicBezTo>
                  <a:lnTo>
                    <a:pt x="1094" y="33"/>
                  </a:lnTo>
                  <a:cubicBezTo>
                    <a:pt x="1097" y="36"/>
                    <a:pt x="1100" y="42"/>
                    <a:pt x="1103" y="47"/>
                  </a:cubicBezTo>
                  <a:cubicBezTo>
                    <a:pt x="1106" y="59"/>
                    <a:pt x="1106" y="74"/>
                    <a:pt x="1103" y="86"/>
                  </a:cubicBezTo>
                  <a:cubicBezTo>
                    <a:pt x="1100" y="92"/>
                    <a:pt x="1097" y="95"/>
                    <a:pt x="1097" y="98"/>
                  </a:cubicBezTo>
                  <a:cubicBezTo>
                    <a:pt x="1091" y="122"/>
                    <a:pt x="1074" y="139"/>
                    <a:pt x="1053" y="154"/>
                  </a:cubicBezTo>
                  <a:cubicBezTo>
                    <a:pt x="1041" y="159"/>
                    <a:pt x="1041" y="174"/>
                    <a:pt x="1051" y="174"/>
                  </a:cubicBezTo>
                  <a:cubicBezTo>
                    <a:pt x="1053" y="174"/>
                    <a:pt x="1056" y="173"/>
                    <a:pt x="1059" y="172"/>
                  </a:cubicBezTo>
                  <a:cubicBezTo>
                    <a:pt x="1091" y="154"/>
                    <a:pt x="1115" y="122"/>
                    <a:pt x="1124" y="86"/>
                  </a:cubicBezTo>
                  <a:cubicBezTo>
                    <a:pt x="1133" y="71"/>
                    <a:pt x="1136" y="56"/>
                    <a:pt x="1133" y="42"/>
                  </a:cubicBezTo>
                  <a:cubicBezTo>
                    <a:pt x="1130" y="21"/>
                    <a:pt x="1115" y="9"/>
                    <a:pt x="1097" y="9"/>
                  </a:cubicBezTo>
                  <a:close/>
                  <a:moveTo>
                    <a:pt x="972" y="11"/>
                  </a:moveTo>
                  <a:cubicBezTo>
                    <a:pt x="970" y="11"/>
                    <a:pt x="968" y="12"/>
                    <a:pt x="967" y="12"/>
                  </a:cubicBezTo>
                  <a:cubicBezTo>
                    <a:pt x="943" y="15"/>
                    <a:pt x="919" y="30"/>
                    <a:pt x="905" y="50"/>
                  </a:cubicBezTo>
                  <a:cubicBezTo>
                    <a:pt x="899" y="62"/>
                    <a:pt x="890" y="77"/>
                    <a:pt x="884" y="92"/>
                  </a:cubicBezTo>
                  <a:lnTo>
                    <a:pt x="908" y="92"/>
                  </a:lnTo>
                  <a:lnTo>
                    <a:pt x="908" y="89"/>
                  </a:lnTo>
                  <a:lnTo>
                    <a:pt x="911" y="86"/>
                  </a:lnTo>
                  <a:lnTo>
                    <a:pt x="911" y="83"/>
                  </a:lnTo>
                  <a:cubicBezTo>
                    <a:pt x="914" y="77"/>
                    <a:pt x="917" y="74"/>
                    <a:pt x="919" y="71"/>
                  </a:cubicBezTo>
                  <a:cubicBezTo>
                    <a:pt x="922" y="62"/>
                    <a:pt x="928" y="53"/>
                    <a:pt x="934" y="47"/>
                  </a:cubicBezTo>
                  <a:cubicBezTo>
                    <a:pt x="937" y="42"/>
                    <a:pt x="946" y="39"/>
                    <a:pt x="952" y="36"/>
                  </a:cubicBezTo>
                  <a:lnTo>
                    <a:pt x="967" y="36"/>
                  </a:lnTo>
                  <a:cubicBezTo>
                    <a:pt x="970" y="39"/>
                    <a:pt x="976" y="44"/>
                    <a:pt x="976" y="50"/>
                  </a:cubicBezTo>
                  <a:cubicBezTo>
                    <a:pt x="979" y="62"/>
                    <a:pt x="979" y="77"/>
                    <a:pt x="976" y="89"/>
                  </a:cubicBezTo>
                  <a:cubicBezTo>
                    <a:pt x="976" y="92"/>
                    <a:pt x="973" y="98"/>
                    <a:pt x="973" y="101"/>
                  </a:cubicBezTo>
                  <a:cubicBezTo>
                    <a:pt x="964" y="125"/>
                    <a:pt x="946" y="142"/>
                    <a:pt x="925" y="154"/>
                  </a:cubicBezTo>
                  <a:cubicBezTo>
                    <a:pt x="913" y="162"/>
                    <a:pt x="915" y="177"/>
                    <a:pt x="925" y="177"/>
                  </a:cubicBezTo>
                  <a:cubicBezTo>
                    <a:pt x="927" y="177"/>
                    <a:pt x="929" y="176"/>
                    <a:pt x="931" y="175"/>
                  </a:cubicBezTo>
                  <a:cubicBezTo>
                    <a:pt x="964" y="157"/>
                    <a:pt x="988" y="125"/>
                    <a:pt x="1000" y="89"/>
                  </a:cubicBezTo>
                  <a:cubicBezTo>
                    <a:pt x="1005" y="74"/>
                    <a:pt x="1005" y="59"/>
                    <a:pt x="1005" y="42"/>
                  </a:cubicBezTo>
                  <a:cubicBezTo>
                    <a:pt x="1003" y="25"/>
                    <a:pt x="988" y="11"/>
                    <a:pt x="972" y="11"/>
                  </a:cubicBezTo>
                  <a:close/>
                  <a:moveTo>
                    <a:pt x="842" y="15"/>
                  </a:moveTo>
                  <a:cubicBezTo>
                    <a:pt x="819" y="18"/>
                    <a:pt x="795" y="33"/>
                    <a:pt x="780" y="53"/>
                  </a:cubicBezTo>
                  <a:cubicBezTo>
                    <a:pt x="771" y="68"/>
                    <a:pt x="765" y="80"/>
                    <a:pt x="759" y="95"/>
                  </a:cubicBezTo>
                  <a:lnTo>
                    <a:pt x="783" y="95"/>
                  </a:lnTo>
                  <a:lnTo>
                    <a:pt x="783" y="92"/>
                  </a:lnTo>
                  <a:cubicBezTo>
                    <a:pt x="783" y="92"/>
                    <a:pt x="783" y="89"/>
                    <a:pt x="783" y="89"/>
                  </a:cubicBezTo>
                  <a:lnTo>
                    <a:pt x="783" y="86"/>
                  </a:lnTo>
                  <a:cubicBezTo>
                    <a:pt x="786" y="80"/>
                    <a:pt x="789" y="77"/>
                    <a:pt x="789" y="71"/>
                  </a:cubicBezTo>
                  <a:cubicBezTo>
                    <a:pt x="795" y="65"/>
                    <a:pt x="801" y="56"/>
                    <a:pt x="807" y="50"/>
                  </a:cubicBezTo>
                  <a:cubicBezTo>
                    <a:pt x="810" y="44"/>
                    <a:pt x="819" y="42"/>
                    <a:pt x="825" y="39"/>
                  </a:cubicBezTo>
                  <a:lnTo>
                    <a:pt x="839" y="39"/>
                  </a:lnTo>
                  <a:cubicBezTo>
                    <a:pt x="845" y="42"/>
                    <a:pt x="848" y="47"/>
                    <a:pt x="848" y="53"/>
                  </a:cubicBezTo>
                  <a:cubicBezTo>
                    <a:pt x="851" y="65"/>
                    <a:pt x="851" y="80"/>
                    <a:pt x="848" y="92"/>
                  </a:cubicBezTo>
                  <a:cubicBezTo>
                    <a:pt x="842" y="119"/>
                    <a:pt x="825" y="145"/>
                    <a:pt x="801" y="157"/>
                  </a:cubicBezTo>
                  <a:cubicBezTo>
                    <a:pt x="786" y="165"/>
                    <a:pt x="788" y="180"/>
                    <a:pt x="797" y="180"/>
                  </a:cubicBezTo>
                  <a:cubicBezTo>
                    <a:pt x="799" y="180"/>
                    <a:pt x="801" y="179"/>
                    <a:pt x="804" y="178"/>
                  </a:cubicBezTo>
                  <a:cubicBezTo>
                    <a:pt x="836" y="160"/>
                    <a:pt x="860" y="127"/>
                    <a:pt x="872" y="92"/>
                  </a:cubicBezTo>
                  <a:cubicBezTo>
                    <a:pt x="878" y="77"/>
                    <a:pt x="881" y="62"/>
                    <a:pt x="881" y="44"/>
                  </a:cubicBezTo>
                  <a:cubicBezTo>
                    <a:pt x="878" y="27"/>
                    <a:pt x="860" y="15"/>
                    <a:pt x="842" y="15"/>
                  </a:cubicBezTo>
                  <a:close/>
                  <a:moveTo>
                    <a:pt x="718" y="15"/>
                  </a:moveTo>
                  <a:cubicBezTo>
                    <a:pt x="694" y="21"/>
                    <a:pt x="670" y="36"/>
                    <a:pt x="659" y="56"/>
                  </a:cubicBezTo>
                  <a:cubicBezTo>
                    <a:pt x="650" y="68"/>
                    <a:pt x="641" y="83"/>
                    <a:pt x="638" y="98"/>
                  </a:cubicBezTo>
                  <a:lnTo>
                    <a:pt x="659" y="98"/>
                  </a:lnTo>
                  <a:lnTo>
                    <a:pt x="659" y="89"/>
                  </a:lnTo>
                  <a:cubicBezTo>
                    <a:pt x="662" y="83"/>
                    <a:pt x="665" y="80"/>
                    <a:pt x="667" y="77"/>
                  </a:cubicBezTo>
                  <a:cubicBezTo>
                    <a:pt x="670" y="68"/>
                    <a:pt x="676" y="59"/>
                    <a:pt x="682" y="53"/>
                  </a:cubicBezTo>
                  <a:cubicBezTo>
                    <a:pt x="688" y="47"/>
                    <a:pt x="694" y="44"/>
                    <a:pt x="700" y="42"/>
                  </a:cubicBezTo>
                  <a:cubicBezTo>
                    <a:pt x="702" y="40"/>
                    <a:pt x="704" y="39"/>
                    <a:pt x="706" y="39"/>
                  </a:cubicBezTo>
                  <a:cubicBezTo>
                    <a:pt x="708" y="39"/>
                    <a:pt x="710" y="40"/>
                    <a:pt x="712" y="42"/>
                  </a:cubicBezTo>
                  <a:lnTo>
                    <a:pt x="715" y="42"/>
                  </a:lnTo>
                  <a:cubicBezTo>
                    <a:pt x="721" y="44"/>
                    <a:pt x="724" y="50"/>
                    <a:pt x="724" y="56"/>
                  </a:cubicBezTo>
                  <a:cubicBezTo>
                    <a:pt x="727" y="68"/>
                    <a:pt x="727" y="83"/>
                    <a:pt x="724" y="95"/>
                  </a:cubicBezTo>
                  <a:cubicBezTo>
                    <a:pt x="724" y="98"/>
                    <a:pt x="721" y="104"/>
                    <a:pt x="721" y="107"/>
                  </a:cubicBezTo>
                  <a:cubicBezTo>
                    <a:pt x="712" y="130"/>
                    <a:pt x="697" y="148"/>
                    <a:pt x="676" y="160"/>
                  </a:cubicBezTo>
                  <a:cubicBezTo>
                    <a:pt x="662" y="167"/>
                    <a:pt x="663" y="183"/>
                    <a:pt x="673" y="183"/>
                  </a:cubicBezTo>
                  <a:cubicBezTo>
                    <a:pt x="675" y="183"/>
                    <a:pt x="677" y="182"/>
                    <a:pt x="679" y="181"/>
                  </a:cubicBezTo>
                  <a:cubicBezTo>
                    <a:pt x="712" y="160"/>
                    <a:pt x="736" y="130"/>
                    <a:pt x="748" y="95"/>
                  </a:cubicBezTo>
                  <a:cubicBezTo>
                    <a:pt x="753" y="80"/>
                    <a:pt x="756" y="65"/>
                    <a:pt x="756" y="47"/>
                  </a:cubicBezTo>
                  <a:cubicBezTo>
                    <a:pt x="753" y="30"/>
                    <a:pt x="739" y="15"/>
                    <a:pt x="718" y="15"/>
                  </a:cubicBezTo>
                  <a:close/>
                  <a:moveTo>
                    <a:pt x="590" y="18"/>
                  </a:moveTo>
                  <a:cubicBezTo>
                    <a:pt x="564" y="24"/>
                    <a:pt x="543" y="39"/>
                    <a:pt x="528" y="59"/>
                  </a:cubicBezTo>
                  <a:cubicBezTo>
                    <a:pt x="519" y="71"/>
                    <a:pt x="513" y="86"/>
                    <a:pt x="507" y="101"/>
                  </a:cubicBezTo>
                  <a:lnTo>
                    <a:pt x="531" y="101"/>
                  </a:lnTo>
                  <a:lnTo>
                    <a:pt x="531" y="92"/>
                  </a:lnTo>
                  <a:lnTo>
                    <a:pt x="537" y="77"/>
                  </a:lnTo>
                  <a:cubicBezTo>
                    <a:pt x="543" y="71"/>
                    <a:pt x="549" y="62"/>
                    <a:pt x="555" y="56"/>
                  </a:cubicBezTo>
                  <a:cubicBezTo>
                    <a:pt x="558" y="50"/>
                    <a:pt x="564" y="47"/>
                    <a:pt x="573" y="44"/>
                  </a:cubicBezTo>
                  <a:cubicBezTo>
                    <a:pt x="574" y="43"/>
                    <a:pt x="576" y="42"/>
                    <a:pt x="577" y="42"/>
                  </a:cubicBezTo>
                  <a:cubicBezTo>
                    <a:pt x="579" y="42"/>
                    <a:pt x="582" y="43"/>
                    <a:pt x="584" y="44"/>
                  </a:cubicBezTo>
                  <a:lnTo>
                    <a:pt x="587" y="44"/>
                  </a:lnTo>
                  <a:cubicBezTo>
                    <a:pt x="590" y="47"/>
                    <a:pt x="593" y="53"/>
                    <a:pt x="596" y="59"/>
                  </a:cubicBezTo>
                  <a:cubicBezTo>
                    <a:pt x="599" y="71"/>
                    <a:pt x="599" y="83"/>
                    <a:pt x="596" y="98"/>
                  </a:cubicBezTo>
                  <a:cubicBezTo>
                    <a:pt x="593" y="101"/>
                    <a:pt x="593" y="104"/>
                    <a:pt x="593" y="110"/>
                  </a:cubicBezTo>
                  <a:cubicBezTo>
                    <a:pt x="582" y="130"/>
                    <a:pt x="567" y="151"/>
                    <a:pt x="546" y="163"/>
                  </a:cubicBezTo>
                  <a:cubicBezTo>
                    <a:pt x="534" y="170"/>
                    <a:pt x="534" y="186"/>
                    <a:pt x="544" y="186"/>
                  </a:cubicBezTo>
                  <a:cubicBezTo>
                    <a:pt x="546" y="186"/>
                    <a:pt x="549" y="185"/>
                    <a:pt x="552" y="184"/>
                  </a:cubicBezTo>
                  <a:cubicBezTo>
                    <a:pt x="584" y="163"/>
                    <a:pt x="608" y="133"/>
                    <a:pt x="617" y="98"/>
                  </a:cubicBezTo>
                  <a:cubicBezTo>
                    <a:pt x="626" y="83"/>
                    <a:pt x="629" y="68"/>
                    <a:pt x="629" y="50"/>
                  </a:cubicBezTo>
                  <a:cubicBezTo>
                    <a:pt x="626" y="33"/>
                    <a:pt x="608" y="18"/>
                    <a:pt x="590" y="18"/>
                  </a:cubicBezTo>
                  <a:close/>
                  <a:moveTo>
                    <a:pt x="463" y="21"/>
                  </a:moveTo>
                  <a:cubicBezTo>
                    <a:pt x="436" y="24"/>
                    <a:pt x="413" y="42"/>
                    <a:pt x="401" y="62"/>
                  </a:cubicBezTo>
                  <a:cubicBezTo>
                    <a:pt x="392" y="74"/>
                    <a:pt x="383" y="89"/>
                    <a:pt x="380" y="104"/>
                  </a:cubicBezTo>
                  <a:lnTo>
                    <a:pt x="404" y="104"/>
                  </a:lnTo>
                  <a:lnTo>
                    <a:pt x="404" y="101"/>
                  </a:lnTo>
                  <a:cubicBezTo>
                    <a:pt x="401" y="98"/>
                    <a:pt x="401" y="98"/>
                    <a:pt x="404" y="95"/>
                  </a:cubicBezTo>
                  <a:lnTo>
                    <a:pt x="404" y="92"/>
                  </a:lnTo>
                  <a:cubicBezTo>
                    <a:pt x="404" y="89"/>
                    <a:pt x="407" y="83"/>
                    <a:pt x="410" y="80"/>
                  </a:cubicBezTo>
                  <a:cubicBezTo>
                    <a:pt x="413" y="71"/>
                    <a:pt x="418" y="65"/>
                    <a:pt x="424" y="59"/>
                  </a:cubicBezTo>
                  <a:cubicBezTo>
                    <a:pt x="430" y="53"/>
                    <a:pt x="436" y="47"/>
                    <a:pt x="442" y="47"/>
                  </a:cubicBezTo>
                  <a:cubicBezTo>
                    <a:pt x="445" y="46"/>
                    <a:pt x="447" y="45"/>
                    <a:pt x="449" y="45"/>
                  </a:cubicBezTo>
                  <a:cubicBezTo>
                    <a:pt x="451" y="45"/>
                    <a:pt x="453" y="46"/>
                    <a:pt x="454" y="47"/>
                  </a:cubicBezTo>
                  <a:lnTo>
                    <a:pt x="460" y="47"/>
                  </a:lnTo>
                  <a:cubicBezTo>
                    <a:pt x="463" y="50"/>
                    <a:pt x="466" y="53"/>
                    <a:pt x="469" y="59"/>
                  </a:cubicBezTo>
                  <a:cubicBezTo>
                    <a:pt x="472" y="74"/>
                    <a:pt x="472" y="86"/>
                    <a:pt x="469" y="101"/>
                  </a:cubicBezTo>
                  <a:cubicBezTo>
                    <a:pt x="460" y="127"/>
                    <a:pt x="442" y="151"/>
                    <a:pt x="418" y="166"/>
                  </a:cubicBezTo>
                  <a:cubicBezTo>
                    <a:pt x="406" y="173"/>
                    <a:pt x="408" y="189"/>
                    <a:pt x="418" y="189"/>
                  </a:cubicBezTo>
                  <a:cubicBezTo>
                    <a:pt x="420" y="189"/>
                    <a:pt x="422" y="188"/>
                    <a:pt x="424" y="187"/>
                  </a:cubicBezTo>
                  <a:cubicBezTo>
                    <a:pt x="457" y="166"/>
                    <a:pt x="481" y="136"/>
                    <a:pt x="493" y="101"/>
                  </a:cubicBezTo>
                  <a:cubicBezTo>
                    <a:pt x="498" y="86"/>
                    <a:pt x="498" y="68"/>
                    <a:pt x="498" y="53"/>
                  </a:cubicBezTo>
                  <a:cubicBezTo>
                    <a:pt x="496" y="36"/>
                    <a:pt x="481" y="21"/>
                    <a:pt x="463" y="21"/>
                  </a:cubicBezTo>
                  <a:close/>
                  <a:moveTo>
                    <a:pt x="335" y="24"/>
                  </a:moveTo>
                  <a:cubicBezTo>
                    <a:pt x="309" y="30"/>
                    <a:pt x="288" y="42"/>
                    <a:pt x="273" y="65"/>
                  </a:cubicBezTo>
                  <a:cubicBezTo>
                    <a:pt x="264" y="77"/>
                    <a:pt x="258" y="92"/>
                    <a:pt x="252" y="107"/>
                  </a:cubicBezTo>
                  <a:lnTo>
                    <a:pt x="276" y="107"/>
                  </a:lnTo>
                  <a:lnTo>
                    <a:pt x="276" y="104"/>
                  </a:lnTo>
                  <a:cubicBezTo>
                    <a:pt x="276" y="101"/>
                    <a:pt x="276" y="101"/>
                    <a:pt x="276" y="98"/>
                  </a:cubicBezTo>
                  <a:lnTo>
                    <a:pt x="276" y="95"/>
                  </a:lnTo>
                  <a:cubicBezTo>
                    <a:pt x="279" y="92"/>
                    <a:pt x="279" y="86"/>
                    <a:pt x="282" y="83"/>
                  </a:cubicBezTo>
                  <a:cubicBezTo>
                    <a:pt x="288" y="74"/>
                    <a:pt x="291" y="68"/>
                    <a:pt x="297" y="62"/>
                  </a:cubicBezTo>
                  <a:cubicBezTo>
                    <a:pt x="303" y="56"/>
                    <a:pt x="309" y="50"/>
                    <a:pt x="318" y="47"/>
                  </a:cubicBezTo>
                  <a:lnTo>
                    <a:pt x="332" y="47"/>
                  </a:lnTo>
                  <a:cubicBezTo>
                    <a:pt x="335" y="53"/>
                    <a:pt x="338" y="56"/>
                    <a:pt x="341" y="62"/>
                  </a:cubicBezTo>
                  <a:cubicBezTo>
                    <a:pt x="344" y="77"/>
                    <a:pt x="344" y="89"/>
                    <a:pt x="341" y="104"/>
                  </a:cubicBezTo>
                  <a:cubicBezTo>
                    <a:pt x="338" y="107"/>
                    <a:pt x="338" y="110"/>
                    <a:pt x="338" y="116"/>
                  </a:cubicBezTo>
                  <a:cubicBezTo>
                    <a:pt x="329" y="136"/>
                    <a:pt x="312" y="157"/>
                    <a:pt x="291" y="169"/>
                  </a:cubicBezTo>
                  <a:cubicBezTo>
                    <a:pt x="278" y="177"/>
                    <a:pt x="281" y="191"/>
                    <a:pt x="291" y="191"/>
                  </a:cubicBezTo>
                  <a:cubicBezTo>
                    <a:pt x="293" y="191"/>
                    <a:pt x="295" y="191"/>
                    <a:pt x="297" y="190"/>
                  </a:cubicBezTo>
                  <a:cubicBezTo>
                    <a:pt x="329" y="169"/>
                    <a:pt x="353" y="139"/>
                    <a:pt x="365" y="101"/>
                  </a:cubicBezTo>
                  <a:cubicBezTo>
                    <a:pt x="371" y="89"/>
                    <a:pt x="374" y="71"/>
                    <a:pt x="371" y="56"/>
                  </a:cubicBezTo>
                  <a:cubicBezTo>
                    <a:pt x="371" y="39"/>
                    <a:pt x="353" y="24"/>
                    <a:pt x="335" y="24"/>
                  </a:cubicBezTo>
                  <a:close/>
                  <a:moveTo>
                    <a:pt x="208" y="27"/>
                  </a:moveTo>
                  <a:cubicBezTo>
                    <a:pt x="184" y="30"/>
                    <a:pt x="161" y="44"/>
                    <a:pt x="149" y="68"/>
                  </a:cubicBezTo>
                  <a:cubicBezTo>
                    <a:pt x="140" y="80"/>
                    <a:pt x="131" y="95"/>
                    <a:pt x="128" y="110"/>
                  </a:cubicBezTo>
                  <a:lnTo>
                    <a:pt x="149" y="110"/>
                  </a:lnTo>
                  <a:lnTo>
                    <a:pt x="149" y="98"/>
                  </a:lnTo>
                  <a:cubicBezTo>
                    <a:pt x="155" y="86"/>
                    <a:pt x="163" y="74"/>
                    <a:pt x="172" y="65"/>
                  </a:cubicBezTo>
                  <a:cubicBezTo>
                    <a:pt x="178" y="59"/>
                    <a:pt x="184" y="53"/>
                    <a:pt x="190" y="50"/>
                  </a:cubicBezTo>
                  <a:lnTo>
                    <a:pt x="205" y="50"/>
                  </a:lnTo>
                  <a:cubicBezTo>
                    <a:pt x="211" y="56"/>
                    <a:pt x="214" y="59"/>
                    <a:pt x="214" y="65"/>
                  </a:cubicBezTo>
                  <a:cubicBezTo>
                    <a:pt x="220" y="80"/>
                    <a:pt x="220" y="92"/>
                    <a:pt x="214" y="107"/>
                  </a:cubicBezTo>
                  <a:cubicBezTo>
                    <a:pt x="214" y="110"/>
                    <a:pt x="214" y="113"/>
                    <a:pt x="211" y="119"/>
                  </a:cubicBezTo>
                  <a:cubicBezTo>
                    <a:pt x="202" y="139"/>
                    <a:pt x="187" y="160"/>
                    <a:pt x="166" y="172"/>
                  </a:cubicBezTo>
                  <a:cubicBezTo>
                    <a:pt x="154" y="179"/>
                    <a:pt x="154" y="192"/>
                    <a:pt x="162" y="192"/>
                  </a:cubicBezTo>
                  <a:cubicBezTo>
                    <a:pt x="164" y="192"/>
                    <a:pt x="167" y="191"/>
                    <a:pt x="169" y="190"/>
                  </a:cubicBezTo>
                  <a:cubicBezTo>
                    <a:pt x="202" y="172"/>
                    <a:pt x="229" y="142"/>
                    <a:pt x="238" y="104"/>
                  </a:cubicBezTo>
                  <a:cubicBezTo>
                    <a:pt x="244" y="92"/>
                    <a:pt x="246" y="74"/>
                    <a:pt x="246" y="59"/>
                  </a:cubicBezTo>
                  <a:cubicBezTo>
                    <a:pt x="244" y="42"/>
                    <a:pt x="229" y="27"/>
                    <a:pt x="208" y="27"/>
                  </a:cubicBezTo>
                  <a:close/>
                  <a:moveTo>
                    <a:pt x="83" y="30"/>
                  </a:moveTo>
                  <a:cubicBezTo>
                    <a:pt x="57" y="33"/>
                    <a:pt x="36" y="47"/>
                    <a:pt x="21" y="71"/>
                  </a:cubicBezTo>
                  <a:cubicBezTo>
                    <a:pt x="12" y="83"/>
                    <a:pt x="6" y="95"/>
                    <a:pt x="0" y="110"/>
                  </a:cubicBezTo>
                  <a:lnTo>
                    <a:pt x="24" y="110"/>
                  </a:lnTo>
                  <a:lnTo>
                    <a:pt x="24" y="101"/>
                  </a:lnTo>
                  <a:lnTo>
                    <a:pt x="30" y="89"/>
                  </a:lnTo>
                  <a:cubicBezTo>
                    <a:pt x="36" y="80"/>
                    <a:pt x="39" y="74"/>
                    <a:pt x="45" y="65"/>
                  </a:cubicBezTo>
                  <a:cubicBezTo>
                    <a:pt x="51" y="62"/>
                    <a:pt x="57" y="56"/>
                    <a:pt x="66" y="53"/>
                  </a:cubicBezTo>
                  <a:lnTo>
                    <a:pt x="77" y="53"/>
                  </a:lnTo>
                  <a:cubicBezTo>
                    <a:pt x="83" y="59"/>
                    <a:pt x="86" y="62"/>
                    <a:pt x="89" y="68"/>
                  </a:cubicBezTo>
                  <a:cubicBezTo>
                    <a:pt x="92" y="83"/>
                    <a:pt x="92" y="95"/>
                    <a:pt x="89" y="107"/>
                  </a:cubicBezTo>
                  <a:cubicBezTo>
                    <a:pt x="86" y="113"/>
                    <a:pt x="86" y="116"/>
                    <a:pt x="83" y="122"/>
                  </a:cubicBezTo>
                  <a:cubicBezTo>
                    <a:pt x="75" y="142"/>
                    <a:pt x="60" y="163"/>
                    <a:pt x="39" y="175"/>
                  </a:cubicBezTo>
                  <a:cubicBezTo>
                    <a:pt x="27" y="182"/>
                    <a:pt x="27" y="195"/>
                    <a:pt x="36" y="195"/>
                  </a:cubicBezTo>
                  <a:cubicBezTo>
                    <a:pt x="39" y="195"/>
                    <a:pt x="41" y="194"/>
                    <a:pt x="45" y="193"/>
                  </a:cubicBezTo>
                  <a:cubicBezTo>
                    <a:pt x="77" y="175"/>
                    <a:pt x="101" y="145"/>
                    <a:pt x="110" y="107"/>
                  </a:cubicBezTo>
                  <a:cubicBezTo>
                    <a:pt x="119" y="92"/>
                    <a:pt x="122" y="77"/>
                    <a:pt x="119" y="62"/>
                  </a:cubicBezTo>
                  <a:cubicBezTo>
                    <a:pt x="119" y="44"/>
                    <a:pt x="101" y="30"/>
                    <a:pt x="83" y="3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3"/>
            <p:cNvSpPr/>
            <p:nvPr/>
          </p:nvSpPr>
          <p:spPr>
            <a:xfrm flipH="1">
              <a:off x="2833899" y="1810470"/>
              <a:ext cx="235807" cy="307757"/>
            </a:xfrm>
            <a:custGeom>
              <a:rect b="b" l="l" r="r" t="t"/>
              <a:pathLst>
                <a:path extrusionOk="0" h="1681" w="1288">
                  <a:moveTo>
                    <a:pt x="958" y="0"/>
                  </a:moveTo>
                  <a:lnTo>
                    <a:pt x="857" y="24"/>
                  </a:lnTo>
                  <a:lnTo>
                    <a:pt x="745" y="315"/>
                  </a:lnTo>
                  <a:cubicBezTo>
                    <a:pt x="734" y="317"/>
                    <a:pt x="723" y="318"/>
                    <a:pt x="711" y="318"/>
                  </a:cubicBezTo>
                  <a:cubicBezTo>
                    <a:pt x="582" y="318"/>
                    <a:pt x="396" y="199"/>
                    <a:pt x="273" y="199"/>
                  </a:cubicBezTo>
                  <a:cubicBezTo>
                    <a:pt x="222" y="199"/>
                    <a:pt x="181" y="220"/>
                    <a:pt x="161" y="279"/>
                  </a:cubicBezTo>
                  <a:cubicBezTo>
                    <a:pt x="113" y="410"/>
                    <a:pt x="291" y="537"/>
                    <a:pt x="291" y="537"/>
                  </a:cubicBezTo>
                  <a:cubicBezTo>
                    <a:pt x="291" y="537"/>
                    <a:pt x="234" y="518"/>
                    <a:pt x="172" y="518"/>
                  </a:cubicBezTo>
                  <a:cubicBezTo>
                    <a:pt x="105" y="518"/>
                    <a:pt x="32" y="541"/>
                    <a:pt x="21" y="635"/>
                  </a:cubicBezTo>
                  <a:cubicBezTo>
                    <a:pt x="0" y="810"/>
                    <a:pt x="267" y="905"/>
                    <a:pt x="267" y="905"/>
                  </a:cubicBezTo>
                  <a:cubicBezTo>
                    <a:pt x="267" y="905"/>
                    <a:pt x="240" y="900"/>
                    <a:pt x="202" y="900"/>
                  </a:cubicBezTo>
                  <a:cubicBezTo>
                    <a:pt x="127" y="900"/>
                    <a:pt x="11" y="919"/>
                    <a:pt x="9" y="1032"/>
                  </a:cubicBezTo>
                  <a:cubicBezTo>
                    <a:pt x="6" y="1198"/>
                    <a:pt x="285" y="1293"/>
                    <a:pt x="285" y="1293"/>
                  </a:cubicBezTo>
                  <a:cubicBezTo>
                    <a:pt x="285" y="1293"/>
                    <a:pt x="277" y="1292"/>
                    <a:pt x="265" y="1292"/>
                  </a:cubicBezTo>
                  <a:cubicBezTo>
                    <a:pt x="216" y="1292"/>
                    <a:pt x="97" y="1304"/>
                    <a:pt x="140" y="1418"/>
                  </a:cubicBezTo>
                  <a:cubicBezTo>
                    <a:pt x="207" y="1597"/>
                    <a:pt x="520" y="1681"/>
                    <a:pt x="783" y="1681"/>
                  </a:cubicBezTo>
                  <a:cubicBezTo>
                    <a:pt x="961" y="1681"/>
                    <a:pt x="1117" y="1642"/>
                    <a:pt x="1154" y="1569"/>
                  </a:cubicBezTo>
                  <a:cubicBezTo>
                    <a:pt x="1198" y="1477"/>
                    <a:pt x="1124" y="1364"/>
                    <a:pt x="1124" y="1364"/>
                  </a:cubicBezTo>
                  <a:cubicBezTo>
                    <a:pt x="1124" y="1364"/>
                    <a:pt x="1234" y="1326"/>
                    <a:pt x="1249" y="1234"/>
                  </a:cubicBezTo>
                  <a:cubicBezTo>
                    <a:pt x="1255" y="1160"/>
                    <a:pt x="1219" y="1089"/>
                    <a:pt x="1157" y="1050"/>
                  </a:cubicBezTo>
                  <a:cubicBezTo>
                    <a:pt x="1157" y="1050"/>
                    <a:pt x="1272" y="1000"/>
                    <a:pt x="1278" y="931"/>
                  </a:cubicBezTo>
                  <a:cubicBezTo>
                    <a:pt x="1287" y="798"/>
                    <a:pt x="1148" y="721"/>
                    <a:pt x="1148" y="721"/>
                  </a:cubicBezTo>
                  <a:cubicBezTo>
                    <a:pt x="1216" y="691"/>
                    <a:pt x="1255" y="623"/>
                    <a:pt x="1246" y="549"/>
                  </a:cubicBezTo>
                  <a:cubicBezTo>
                    <a:pt x="1234" y="407"/>
                    <a:pt x="1035" y="178"/>
                    <a:pt x="9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3"/>
            <p:cNvSpPr/>
            <p:nvPr/>
          </p:nvSpPr>
          <p:spPr>
            <a:xfrm flipH="1">
              <a:off x="2836095" y="1737970"/>
              <a:ext cx="78907" cy="127973"/>
            </a:xfrm>
            <a:custGeom>
              <a:rect b="b" l="l" r="r" t="t"/>
              <a:pathLst>
                <a:path extrusionOk="0" h="699" w="431">
                  <a:moveTo>
                    <a:pt x="315" y="1"/>
                  </a:moveTo>
                  <a:cubicBezTo>
                    <a:pt x="214" y="1"/>
                    <a:pt x="62" y="181"/>
                    <a:pt x="9" y="423"/>
                  </a:cubicBezTo>
                  <a:lnTo>
                    <a:pt x="0" y="699"/>
                  </a:lnTo>
                  <a:lnTo>
                    <a:pt x="264" y="657"/>
                  </a:lnTo>
                  <a:cubicBezTo>
                    <a:pt x="208" y="482"/>
                    <a:pt x="430" y="275"/>
                    <a:pt x="401" y="100"/>
                  </a:cubicBezTo>
                  <a:cubicBezTo>
                    <a:pt x="388" y="31"/>
                    <a:pt x="356" y="1"/>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3"/>
            <p:cNvSpPr/>
            <p:nvPr/>
          </p:nvSpPr>
          <p:spPr>
            <a:xfrm flipH="1">
              <a:off x="2856235" y="1905490"/>
              <a:ext cx="168251" cy="162575"/>
            </a:xfrm>
            <a:custGeom>
              <a:rect b="b" l="l" r="r" t="t"/>
              <a:pathLst>
                <a:path extrusionOk="0" h="888" w="919">
                  <a:moveTo>
                    <a:pt x="26" y="0"/>
                  </a:moveTo>
                  <a:lnTo>
                    <a:pt x="26" y="3"/>
                  </a:lnTo>
                  <a:cubicBezTo>
                    <a:pt x="25" y="2"/>
                    <a:pt x="24" y="2"/>
                    <a:pt x="23" y="2"/>
                  </a:cubicBezTo>
                  <a:cubicBezTo>
                    <a:pt x="19" y="2"/>
                    <a:pt x="18" y="9"/>
                    <a:pt x="20" y="9"/>
                  </a:cubicBezTo>
                  <a:cubicBezTo>
                    <a:pt x="127" y="104"/>
                    <a:pt x="258" y="166"/>
                    <a:pt x="397" y="193"/>
                  </a:cubicBezTo>
                  <a:cubicBezTo>
                    <a:pt x="491" y="214"/>
                    <a:pt x="603" y="231"/>
                    <a:pt x="711" y="231"/>
                  </a:cubicBezTo>
                  <a:cubicBezTo>
                    <a:pt x="774" y="231"/>
                    <a:pt x="835" y="225"/>
                    <a:pt x="889" y="211"/>
                  </a:cubicBezTo>
                  <a:cubicBezTo>
                    <a:pt x="892" y="211"/>
                    <a:pt x="892" y="205"/>
                    <a:pt x="889" y="205"/>
                  </a:cubicBezTo>
                  <a:cubicBezTo>
                    <a:pt x="584" y="199"/>
                    <a:pt x="293" y="149"/>
                    <a:pt x="26" y="0"/>
                  </a:cubicBezTo>
                  <a:close/>
                  <a:moveTo>
                    <a:pt x="7" y="375"/>
                  </a:moveTo>
                  <a:cubicBezTo>
                    <a:pt x="1" y="375"/>
                    <a:pt x="4" y="387"/>
                    <a:pt x="11" y="392"/>
                  </a:cubicBezTo>
                  <a:cubicBezTo>
                    <a:pt x="211" y="505"/>
                    <a:pt x="437" y="564"/>
                    <a:pt x="666" y="564"/>
                  </a:cubicBezTo>
                  <a:cubicBezTo>
                    <a:pt x="749" y="564"/>
                    <a:pt x="833" y="556"/>
                    <a:pt x="916" y="540"/>
                  </a:cubicBezTo>
                  <a:cubicBezTo>
                    <a:pt x="919" y="537"/>
                    <a:pt x="919" y="534"/>
                    <a:pt x="916" y="534"/>
                  </a:cubicBezTo>
                  <a:cubicBezTo>
                    <a:pt x="896" y="535"/>
                    <a:pt x="876" y="535"/>
                    <a:pt x="855" y="535"/>
                  </a:cubicBezTo>
                  <a:cubicBezTo>
                    <a:pt x="587" y="535"/>
                    <a:pt x="187" y="468"/>
                    <a:pt x="11" y="377"/>
                  </a:cubicBezTo>
                  <a:cubicBezTo>
                    <a:pt x="10" y="376"/>
                    <a:pt x="8" y="375"/>
                    <a:pt x="7" y="375"/>
                  </a:cubicBezTo>
                  <a:close/>
                  <a:moveTo>
                    <a:pt x="30" y="759"/>
                  </a:moveTo>
                  <a:cubicBezTo>
                    <a:pt x="23" y="759"/>
                    <a:pt x="21" y="772"/>
                    <a:pt x="26" y="777"/>
                  </a:cubicBezTo>
                  <a:cubicBezTo>
                    <a:pt x="201" y="850"/>
                    <a:pt x="387" y="887"/>
                    <a:pt x="573" y="887"/>
                  </a:cubicBezTo>
                  <a:cubicBezTo>
                    <a:pt x="669" y="887"/>
                    <a:pt x="765" y="877"/>
                    <a:pt x="859" y="857"/>
                  </a:cubicBezTo>
                  <a:lnTo>
                    <a:pt x="862" y="857"/>
                  </a:lnTo>
                  <a:cubicBezTo>
                    <a:pt x="862" y="854"/>
                    <a:pt x="862" y="854"/>
                    <a:pt x="859" y="854"/>
                  </a:cubicBezTo>
                  <a:cubicBezTo>
                    <a:pt x="829" y="855"/>
                    <a:pt x="799" y="856"/>
                    <a:pt x="769" y="856"/>
                  </a:cubicBezTo>
                  <a:cubicBezTo>
                    <a:pt x="521" y="856"/>
                    <a:pt x="273" y="823"/>
                    <a:pt x="32" y="759"/>
                  </a:cubicBezTo>
                  <a:cubicBezTo>
                    <a:pt x="31" y="759"/>
                    <a:pt x="31" y="759"/>
                    <a:pt x="30" y="75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3"/>
            <p:cNvSpPr/>
            <p:nvPr/>
          </p:nvSpPr>
          <p:spPr>
            <a:xfrm flipH="1">
              <a:off x="3453262" y="1402749"/>
              <a:ext cx="122847" cy="218048"/>
            </a:xfrm>
            <a:custGeom>
              <a:rect b="b" l="l" r="r" t="t"/>
              <a:pathLst>
                <a:path extrusionOk="0" h="1191" w="671">
                  <a:moveTo>
                    <a:pt x="89" y="1"/>
                  </a:moveTo>
                  <a:cubicBezTo>
                    <a:pt x="89" y="1"/>
                    <a:pt x="71" y="117"/>
                    <a:pt x="54" y="259"/>
                  </a:cubicBezTo>
                  <a:cubicBezTo>
                    <a:pt x="54" y="265"/>
                    <a:pt x="51" y="274"/>
                    <a:pt x="51" y="280"/>
                  </a:cubicBezTo>
                  <a:cubicBezTo>
                    <a:pt x="48" y="286"/>
                    <a:pt x="45" y="294"/>
                    <a:pt x="45" y="303"/>
                  </a:cubicBezTo>
                  <a:cubicBezTo>
                    <a:pt x="42" y="324"/>
                    <a:pt x="39" y="345"/>
                    <a:pt x="36" y="369"/>
                  </a:cubicBezTo>
                  <a:cubicBezTo>
                    <a:pt x="33" y="389"/>
                    <a:pt x="33" y="398"/>
                    <a:pt x="30" y="416"/>
                  </a:cubicBezTo>
                  <a:cubicBezTo>
                    <a:pt x="27" y="434"/>
                    <a:pt x="27" y="452"/>
                    <a:pt x="24" y="469"/>
                  </a:cubicBezTo>
                  <a:cubicBezTo>
                    <a:pt x="9" y="591"/>
                    <a:pt x="0" y="715"/>
                    <a:pt x="3" y="840"/>
                  </a:cubicBezTo>
                  <a:cubicBezTo>
                    <a:pt x="15" y="889"/>
                    <a:pt x="358" y="1190"/>
                    <a:pt x="583" y="1190"/>
                  </a:cubicBezTo>
                  <a:cubicBezTo>
                    <a:pt x="588" y="1190"/>
                    <a:pt x="592" y="1190"/>
                    <a:pt x="596" y="1190"/>
                  </a:cubicBezTo>
                  <a:cubicBezTo>
                    <a:pt x="670" y="1187"/>
                    <a:pt x="543" y="795"/>
                    <a:pt x="543" y="795"/>
                  </a:cubicBezTo>
                  <a:lnTo>
                    <a:pt x="549" y="766"/>
                  </a:lnTo>
                  <a:lnTo>
                    <a:pt x="641" y="354"/>
                  </a:lnTo>
                  <a:lnTo>
                    <a:pt x="160" y="42"/>
                  </a:lnTo>
                  <a:lnTo>
                    <a:pt x="89" y="1"/>
                  </a:ln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3"/>
            <p:cNvSpPr/>
            <p:nvPr/>
          </p:nvSpPr>
          <p:spPr>
            <a:xfrm flipH="1">
              <a:off x="3458755" y="1402749"/>
              <a:ext cx="108200" cy="140239"/>
            </a:xfrm>
            <a:custGeom>
              <a:rect b="b" l="l" r="r" t="t"/>
              <a:pathLst>
                <a:path extrusionOk="0" h="766" w="591">
                  <a:moveTo>
                    <a:pt x="39" y="1"/>
                  </a:moveTo>
                  <a:cubicBezTo>
                    <a:pt x="39" y="1"/>
                    <a:pt x="21" y="117"/>
                    <a:pt x="1" y="259"/>
                  </a:cubicBezTo>
                  <a:cubicBezTo>
                    <a:pt x="84" y="493"/>
                    <a:pt x="268" y="680"/>
                    <a:pt x="499" y="766"/>
                  </a:cubicBezTo>
                  <a:lnTo>
                    <a:pt x="591" y="354"/>
                  </a:lnTo>
                  <a:lnTo>
                    <a:pt x="110" y="42"/>
                  </a:lnTo>
                  <a:lnTo>
                    <a:pt x="3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3"/>
            <p:cNvSpPr/>
            <p:nvPr/>
          </p:nvSpPr>
          <p:spPr>
            <a:xfrm flipH="1">
              <a:off x="3331697" y="1195501"/>
              <a:ext cx="256312" cy="320573"/>
            </a:xfrm>
            <a:custGeom>
              <a:rect b="b" l="l" r="r" t="t"/>
              <a:pathLst>
                <a:path extrusionOk="0" h="1751" w="1400">
                  <a:moveTo>
                    <a:pt x="674" y="0"/>
                  </a:moveTo>
                  <a:cubicBezTo>
                    <a:pt x="347" y="0"/>
                    <a:pt x="1" y="214"/>
                    <a:pt x="21" y="940"/>
                  </a:cubicBezTo>
                  <a:cubicBezTo>
                    <a:pt x="45" y="1681"/>
                    <a:pt x="534" y="1738"/>
                    <a:pt x="679" y="1750"/>
                  </a:cubicBezTo>
                  <a:cubicBezTo>
                    <a:pt x="688" y="1750"/>
                    <a:pt x="698" y="1750"/>
                    <a:pt x="709" y="1750"/>
                  </a:cubicBezTo>
                  <a:cubicBezTo>
                    <a:pt x="889" y="1750"/>
                    <a:pt x="1290" y="1666"/>
                    <a:pt x="1343" y="970"/>
                  </a:cubicBezTo>
                  <a:cubicBezTo>
                    <a:pt x="1399" y="232"/>
                    <a:pt x="1026" y="6"/>
                    <a:pt x="694" y="0"/>
                  </a:cubicBezTo>
                  <a:cubicBezTo>
                    <a:pt x="687" y="0"/>
                    <a:pt x="680" y="0"/>
                    <a:pt x="6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3"/>
            <p:cNvSpPr/>
            <p:nvPr/>
          </p:nvSpPr>
          <p:spPr>
            <a:xfrm flipH="1">
              <a:off x="3330050" y="1177742"/>
              <a:ext cx="273705" cy="181066"/>
            </a:xfrm>
            <a:custGeom>
              <a:rect b="b" l="l" r="r" t="t"/>
              <a:pathLst>
                <a:path extrusionOk="0" h="989" w="1495">
                  <a:moveTo>
                    <a:pt x="761" y="0"/>
                  </a:moveTo>
                  <a:cubicBezTo>
                    <a:pt x="604" y="0"/>
                    <a:pt x="457" y="55"/>
                    <a:pt x="329" y="148"/>
                  </a:cubicBezTo>
                  <a:cubicBezTo>
                    <a:pt x="199" y="189"/>
                    <a:pt x="101" y="296"/>
                    <a:pt x="65" y="426"/>
                  </a:cubicBezTo>
                  <a:cubicBezTo>
                    <a:pt x="0" y="655"/>
                    <a:pt x="62" y="975"/>
                    <a:pt x="128" y="987"/>
                  </a:cubicBezTo>
                  <a:cubicBezTo>
                    <a:pt x="137" y="988"/>
                    <a:pt x="145" y="989"/>
                    <a:pt x="153" y="989"/>
                  </a:cubicBezTo>
                  <a:cubicBezTo>
                    <a:pt x="307" y="989"/>
                    <a:pt x="344" y="741"/>
                    <a:pt x="344" y="741"/>
                  </a:cubicBezTo>
                  <a:cubicBezTo>
                    <a:pt x="344" y="741"/>
                    <a:pt x="345" y="741"/>
                    <a:pt x="348" y="741"/>
                  </a:cubicBezTo>
                  <a:cubicBezTo>
                    <a:pt x="377" y="741"/>
                    <a:pt x="551" y="728"/>
                    <a:pt x="611" y="438"/>
                  </a:cubicBezTo>
                  <a:cubicBezTo>
                    <a:pt x="670" y="581"/>
                    <a:pt x="789" y="690"/>
                    <a:pt x="937" y="729"/>
                  </a:cubicBezTo>
                  <a:cubicBezTo>
                    <a:pt x="940" y="730"/>
                    <a:pt x="942" y="730"/>
                    <a:pt x="944" y="730"/>
                  </a:cubicBezTo>
                  <a:cubicBezTo>
                    <a:pt x="970" y="730"/>
                    <a:pt x="885" y="632"/>
                    <a:pt x="846" y="589"/>
                  </a:cubicBezTo>
                  <a:lnTo>
                    <a:pt x="846" y="589"/>
                  </a:lnTo>
                  <a:cubicBezTo>
                    <a:pt x="902" y="646"/>
                    <a:pt x="1089" y="803"/>
                    <a:pt x="1433" y="803"/>
                  </a:cubicBezTo>
                  <a:cubicBezTo>
                    <a:pt x="1440" y="803"/>
                    <a:pt x="1448" y="803"/>
                    <a:pt x="1456" y="803"/>
                  </a:cubicBezTo>
                  <a:cubicBezTo>
                    <a:pt x="1488" y="803"/>
                    <a:pt x="1494" y="343"/>
                    <a:pt x="1189" y="139"/>
                  </a:cubicBezTo>
                  <a:cubicBezTo>
                    <a:pt x="1044" y="43"/>
                    <a:pt x="899"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3"/>
            <p:cNvSpPr/>
            <p:nvPr/>
          </p:nvSpPr>
          <p:spPr>
            <a:xfrm flipH="1">
              <a:off x="3559083" y="1330249"/>
              <a:ext cx="65909" cy="88611"/>
            </a:xfrm>
            <a:custGeom>
              <a:rect b="b" l="l" r="r" t="t"/>
              <a:pathLst>
                <a:path extrusionOk="0" h="484" w="360">
                  <a:moveTo>
                    <a:pt x="139" y="1"/>
                  </a:moveTo>
                  <a:cubicBezTo>
                    <a:pt x="130" y="1"/>
                    <a:pt x="122" y="2"/>
                    <a:pt x="113" y="6"/>
                  </a:cubicBezTo>
                  <a:cubicBezTo>
                    <a:pt x="0" y="44"/>
                    <a:pt x="69" y="397"/>
                    <a:pt x="181" y="462"/>
                  </a:cubicBezTo>
                  <a:cubicBezTo>
                    <a:pt x="203" y="476"/>
                    <a:pt x="228" y="483"/>
                    <a:pt x="252" y="483"/>
                  </a:cubicBezTo>
                  <a:cubicBezTo>
                    <a:pt x="293" y="483"/>
                    <a:pt x="332" y="464"/>
                    <a:pt x="356" y="427"/>
                  </a:cubicBezTo>
                  <a:cubicBezTo>
                    <a:pt x="356" y="427"/>
                    <a:pt x="356" y="424"/>
                    <a:pt x="359" y="421"/>
                  </a:cubicBezTo>
                  <a:lnTo>
                    <a:pt x="350" y="219"/>
                  </a:lnTo>
                  <a:cubicBezTo>
                    <a:pt x="350" y="219"/>
                    <a:pt x="244" y="1"/>
                    <a:pt x="139"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3"/>
            <p:cNvSpPr/>
            <p:nvPr/>
          </p:nvSpPr>
          <p:spPr>
            <a:xfrm flipH="1">
              <a:off x="3568420" y="1349655"/>
              <a:ext cx="32771" cy="57670"/>
            </a:xfrm>
            <a:custGeom>
              <a:rect b="b" l="l" r="r" t="t"/>
              <a:pathLst>
                <a:path extrusionOk="0" h="315" w="179">
                  <a:moveTo>
                    <a:pt x="4" y="0"/>
                  </a:moveTo>
                  <a:cubicBezTo>
                    <a:pt x="4" y="0"/>
                    <a:pt x="1" y="0"/>
                    <a:pt x="4" y="3"/>
                  </a:cubicBezTo>
                  <a:cubicBezTo>
                    <a:pt x="84" y="51"/>
                    <a:pt x="117" y="137"/>
                    <a:pt x="134" y="226"/>
                  </a:cubicBezTo>
                  <a:cubicBezTo>
                    <a:pt x="123" y="198"/>
                    <a:pt x="96" y="180"/>
                    <a:pt x="68" y="180"/>
                  </a:cubicBezTo>
                  <a:cubicBezTo>
                    <a:pt x="60" y="180"/>
                    <a:pt x="53" y="182"/>
                    <a:pt x="45" y="184"/>
                  </a:cubicBezTo>
                  <a:cubicBezTo>
                    <a:pt x="42" y="187"/>
                    <a:pt x="39" y="187"/>
                    <a:pt x="37" y="190"/>
                  </a:cubicBezTo>
                  <a:cubicBezTo>
                    <a:pt x="34" y="190"/>
                    <a:pt x="36" y="194"/>
                    <a:pt x="36" y="194"/>
                  </a:cubicBezTo>
                  <a:cubicBezTo>
                    <a:pt x="36" y="194"/>
                    <a:pt x="37" y="194"/>
                    <a:pt x="37" y="193"/>
                  </a:cubicBezTo>
                  <a:cubicBezTo>
                    <a:pt x="39" y="193"/>
                    <a:pt x="42" y="193"/>
                    <a:pt x="45" y="193"/>
                  </a:cubicBezTo>
                  <a:cubicBezTo>
                    <a:pt x="74" y="193"/>
                    <a:pt x="100" y="207"/>
                    <a:pt x="117" y="235"/>
                  </a:cubicBezTo>
                  <a:cubicBezTo>
                    <a:pt x="128" y="258"/>
                    <a:pt x="137" y="282"/>
                    <a:pt x="143" y="309"/>
                  </a:cubicBezTo>
                  <a:cubicBezTo>
                    <a:pt x="144" y="312"/>
                    <a:pt x="148" y="314"/>
                    <a:pt x="151" y="314"/>
                  </a:cubicBezTo>
                  <a:cubicBezTo>
                    <a:pt x="156" y="314"/>
                    <a:pt x="161" y="311"/>
                    <a:pt x="161" y="306"/>
                  </a:cubicBezTo>
                  <a:lnTo>
                    <a:pt x="161" y="303"/>
                  </a:lnTo>
                  <a:cubicBezTo>
                    <a:pt x="179" y="196"/>
                    <a:pt x="122" y="30"/>
                    <a:pt x="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3"/>
            <p:cNvSpPr/>
            <p:nvPr/>
          </p:nvSpPr>
          <p:spPr>
            <a:xfrm flipH="1">
              <a:off x="3358243" y="1330249"/>
              <a:ext cx="25814" cy="16477"/>
            </a:xfrm>
            <a:custGeom>
              <a:rect b="b" l="l" r="r" t="t"/>
              <a:pathLst>
                <a:path extrusionOk="0" h="90" w="141">
                  <a:moveTo>
                    <a:pt x="52" y="0"/>
                  </a:moveTo>
                  <a:cubicBezTo>
                    <a:pt x="38" y="0"/>
                    <a:pt x="23" y="4"/>
                    <a:pt x="13" y="11"/>
                  </a:cubicBezTo>
                  <a:cubicBezTo>
                    <a:pt x="4" y="20"/>
                    <a:pt x="1" y="32"/>
                    <a:pt x="7" y="44"/>
                  </a:cubicBezTo>
                  <a:cubicBezTo>
                    <a:pt x="19" y="59"/>
                    <a:pt x="36" y="68"/>
                    <a:pt x="54" y="71"/>
                  </a:cubicBezTo>
                  <a:cubicBezTo>
                    <a:pt x="69" y="77"/>
                    <a:pt x="84" y="83"/>
                    <a:pt x="99" y="89"/>
                  </a:cubicBezTo>
                  <a:cubicBezTo>
                    <a:pt x="101" y="89"/>
                    <a:pt x="104" y="90"/>
                    <a:pt x="106" y="90"/>
                  </a:cubicBezTo>
                  <a:cubicBezTo>
                    <a:pt x="113" y="90"/>
                    <a:pt x="118" y="88"/>
                    <a:pt x="122" y="86"/>
                  </a:cubicBezTo>
                  <a:cubicBezTo>
                    <a:pt x="137" y="77"/>
                    <a:pt x="140" y="62"/>
                    <a:pt x="134" y="47"/>
                  </a:cubicBezTo>
                  <a:cubicBezTo>
                    <a:pt x="119" y="26"/>
                    <a:pt x="102" y="11"/>
                    <a:pt x="78" y="6"/>
                  </a:cubicBezTo>
                  <a:cubicBezTo>
                    <a:pt x="70" y="2"/>
                    <a:pt x="61" y="0"/>
                    <a:pt x="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3"/>
            <p:cNvSpPr/>
            <p:nvPr/>
          </p:nvSpPr>
          <p:spPr>
            <a:xfrm flipH="1">
              <a:off x="3432207" y="1319630"/>
              <a:ext cx="26180" cy="13914"/>
            </a:xfrm>
            <a:custGeom>
              <a:rect b="b" l="l" r="r" t="t"/>
              <a:pathLst>
                <a:path extrusionOk="0" h="76" w="143">
                  <a:moveTo>
                    <a:pt x="84" y="1"/>
                  </a:moveTo>
                  <a:cubicBezTo>
                    <a:pt x="81" y="1"/>
                    <a:pt x="78" y="1"/>
                    <a:pt x="75" y="1"/>
                  </a:cubicBezTo>
                  <a:cubicBezTo>
                    <a:pt x="51" y="1"/>
                    <a:pt x="30" y="13"/>
                    <a:pt x="13" y="28"/>
                  </a:cubicBezTo>
                  <a:cubicBezTo>
                    <a:pt x="1" y="40"/>
                    <a:pt x="1" y="58"/>
                    <a:pt x="13" y="66"/>
                  </a:cubicBezTo>
                  <a:cubicBezTo>
                    <a:pt x="16" y="72"/>
                    <a:pt x="24" y="75"/>
                    <a:pt x="33" y="75"/>
                  </a:cubicBezTo>
                  <a:cubicBezTo>
                    <a:pt x="48" y="75"/>
                    <a:pt x="66" y="75"/>
                    <a:pt x="81" y="72"/>
                  </a:cubicBezTo>
                  <a:cubicBezTo>
                    <a:pt x="99" y="72"/>
                    <a:pt x="116" y="69"/>
                    <a:pt x="134" y="58"/>
                  </a:cubicBezTo>
                  <a:cubicBezTo>
                    <a:pt x="143" y="52"/>
                    <a:pt x="143" y="37"/>
                    <a:pt x="137" y="28"/>
                  </a:cubicBezTo>
                  <a:cubicBezTo>
                    <a:pt x="124" y="10"/>
                    <a:pt x="104" y="1"/>
                    <a:pt x="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3"/>
            <p:cNvSpPr/>
            <p:nvPr/>
          </p:nvSpPr>
          <p:spPr>
            <a:xfrm flipH="1">
              <a:off x="3436967" y="1369977"/>
              <a:ext cx="13731" cy="23251"/>
            </a:xfrm>
            <a:custGeom>
              <a:rect b="b" l="l" r="r" t="t"/>
              <a:pathLst>
                <a:path extrusionOk="0" h="127" w="75">
                  <a:moveTo>
                    <a:pt x="68" y="1"/>
                  </a:moveTo>
                  <a:cubicBezTo>
                    <a:pt x="67" y="1"/>
                    <a:pt x="65" y="3"/>
                    <a:pt x="65" y="5"/>
                  </a:cubicBezTo>
                  <a:cubicBezTo>
                    <a:pt x="65" y="6"/>
                    <a:pt x="65" y="7"/>
                    <a:pt x="65" y="8"/>
                  </a:cubicBezTo>
                  <a:lnTo>
                    <a:pt x="65" y="8"/>
                  </a:lnTo>
                  <a:lnTo>
                    <a:pt x="68" y="2"/>
                  </a:lnTo>
                  <a:lnTo>
                    <a:pt x="68" y="2"/>
                  </a:lnTo>
                  <a:cubicBezTo>
                    <a:pt x="68" y="2"/>
                    <a:pt x="68" y="2"/>
                    <a:pt x="68" y="2"/>
                  </a:cubicBezTo>
                  <a:cubicBezTo>
                    <a:pt x="68" y="1"/>
                    <a:pt x="68" y="1"/>
                    <a:pt x="68" y="1"/>
                  </a:cubicBezTo>
                  <a:close/>
                  <a:moveTo>
                    <a:pt x="65" y="8"/>
                  </a:moveTo>
                  <a:cubicBezTo>
                    <a:pt x="59" y="57"/>
                    <a:pt x="47" y="110"/>
                    <a:pt x="2" y="123"/>
                  </a:cubicBezTo>
                  <a:lnTo>
                    <a:pt x="2" y="123"/>
                  </a:lnTo>
                  <a:lnTo>
                    <a:pt x="65" y="8"/>
                  </a:lnTo>
                  <a:close/>
                  <a:moveTo>
                    <a:pt x="68" y="2"/>
                  </a:moveTo>
                  <a:lnTo>
                    <a:pt x="65" y="8"/>
                  </a:lnTo>
                  <a:lnTo>
                    <a:pt x="65" y="8"/>
                  </a:lnTo>
                  <a:cubicBezTo>
                    <a:pt x="65" y="8"/>
                    <a:pt x="65" y="8"/>
                    <a:pt x="65" y="8"/>
                  </a:cubicBezTo>
                  <a:lnTo>
                    <a:pt x="65" y="8"/>
                  </a:lnTo>
                  <a:lnTo>
                    <a:pt x="0" y="124"/>
                  </a:lnTo>
                  <a:cubicBezTo>
                    <a:pt x="1" y="123"/>
                    <a:pt x="1" y="123"/>
                    <a:pt x="2" y="123"/>
                  </a:cubicBezTo>
                  <a:lnTo>
                    <a:pt x="2" y="123"/>
                  </a:lnTo>
                  <a:lnTo>
                    <a:pt x="0" y="127"/>
                  </a:lnTo>
                  <a:cubicBezTo>
                    <a:pt x="57" y="127"/>
                    <a:pt x="74" y="49"/>
                    <a:pt x="68" y="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3"/>
            <p:cNvSpPr/>
            <p:nvPr/>
          </p:nvSpPr>
          <p:spPr>
            <a:xfrm flipH="1">
              <a:off x="3433123" y="1359176"/>
              <a:ext cx="30574" cy="29842"/>
            </a:xfrm>
            <a:custGeom>
              <a:rect b="b" l="l" r="r" t="t"/>
              <a:pathLst>
                <a:path extrusionOk="0" h="163" w="167">
                  <a:moveTo>
                    <a:pt x="91" y="1"/>
                  </a:moveTo>
                  <a:cubicBezTo>
                    <a:pt x="19" y="1"/>
                    <a:pt x="0" y="148"/>
                    <a:pt x="71" y="162"/>
                  </a:cubicBezTo>
                  <a:cubicBezTo>
                    <a:pt x="74" y="162"/>
                    <a:pt x="78" y="163"/>
                    <a:pt x="81" y="163"/>
                  </a:cubicBezTo>
                  <a:cubicBezTo>
                    <a:pt x="147" y="163"/>
                    <a:pt x="166" y="16"/>
                    <a:pt x="101" y="2"/>
                  </a:cubicBezTo>
                  <a:cubicBezTo>
                    <a:pt x="97" y="1"/>
                    <a:pt x="94" y="1"/>
                    <a:pt x="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3"/>
            <p:cNvSpPr/>
            <p:nvPr/>
          </p:nvSpPr>
          <p:spPr>
            <a:xfrm flipH="1">
              <a:off x="3449417" y="1357162"/>
              <a:ext cx="20322" cy="14280"/>
            </a:xfrm>
            <a:custGeom>
              <a:rect b="b" l="l" r="r" t="t"/>
              <a:pathLst>
                <a:path extrusionOk="0" h="78" w="111">
                  <a:moveTo>
                    <a:pt x="6" y="1"/>
                  </a:moveTo>
                  <a:cubicBezTo>
                    <a:pt x="0" y="33"/>
                    <a:pt x="6" y="66"/>
                    <a:pt x="42" y="75"/>
                  </a:cubicBezTo>
                  <a:cubicBezTo>
                    <a:pt x="47" y="77"/>
                    <a:pt x="52" y="78"/>
                    <a:pt x="57" y="78"/>
                  </a:cubicBezTo>
                  <a:cubicBezTo>
                    <a:pt x="81" y="78"/>
                    <a:pt x="98" y="55"/>
                    <a:pt x="110" y="30"/>
                  </a:cubicBezTo>
                  <a:cubicBezTo>
                    <a:pt x="110" y="25"/>
                    <a:pt x="108" y="18"/>
                    <a:pt x="103" y="18"/>
                  </a:cubicBezTo>
                  <a:cubicBezTo>
                    <a:pt x="103" y="18"/>
                    <a:pt x="102" y="18"/>
                    <a:pt x="101" y="19"/>
                  </a:cubicBezTo>
                  <a:cubicBezTo>
                    <a:pt x="86" y="25"/>
                    <a:pt x="69" y="39"/>
                    <a:pt x="54" y="39"/>
                  </a:cubicBezTo>
                  <a:cubicBezTo>
                    <a:pt x="36" y="36"/>
                    <a:pt x="21" y="19"/>
                    <a:pt x="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3"/>
            <p:cNvSpPr/>
            <p:nvPr/>
          </p:nvSpPr>
          <p:spPr>
            <a:xfrm flipH="1">
              <a:off x="3382226" y="1377301"/>
              <a:ext cx="10436" cy="25631"/>
            </a:xfrm>
            <a:custGeom>
              <a:rect b="b" l="l" r="r" t="t"/>
              <a:pathLst>
                <a:path extrusionOk="0" h="140" w="57">
                  <a:moveTo>
                    <a:pt x="24" y="1"/>
                  </a:moveTo>
                  <a:cubicBezTo>
                    <a:pt x="6" y="45"/>
                    <a:pt x="0" y="125"/>
                    <a:pt x="57" y="140"/>
                  </a:cubicBezTo>
                  <a:lnTo>
                    <a:pt x="57" y="137"/>
                  </a:lnTo>
                  <a:cubicBezTo>
                    <a:pt x="15" y="113"/>
                    <a:pt x="18" y="54"/>
                    <a:pt x="27" y="6"/>
                  </a:cubicBezTo>
                  <a:cubicBezTo>
                    <a:pt x="27" y="4"/>
                    <a:pt x="24" y="1"/>
                    <a:pt x="2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3"/>
            <p:cNvSpPr/>
            <p:nvPr/>
          </p:nvSpPr>
          <p:spPr>
            <a:xfrm flipH="1">
              <a:off x="3363918" y="1369062"/>
              <a:ext cx="31307" cy="30208"/>
            </a:xfrm>
            <a:custGeom>
              <a:rect b="b" l="l" r="r" t="t"/>
              <a:pathLst>
                <a:path extrusionOk="0" h="165" w="171">
                  <a:moveTo>
                    <a:pt x="88" y="1"/>
                  </a:moveTo>
                  <a:cubicBezTo>
                    <a:pt x="23" y="1"/>
                    <a:pt x="1" y="158"/>
                    <a:pt x="77" y="164"/>
                  </a:cubicBezTo>
                  <a:cubicBezTo>
                    <a:pt x="78" y="164"/>
                    <a:pt x="79" y="164"/>
                    <a:pt x="81" y="164"/>
                  </a:cubicBezTo>
                  <a:cubicBezTo>
                    <a:pt x="152" y="164"/>
                    <a:pt x="170" y="10"/>
                    <a:pt x="92" y="1"/>
                  </a:cubicBezTo>
                  <a:cubicBezTo>
                    <a:pt x="90" y="1"/>
                    <a:pt x="89" y="1"/>
                    <a:pt x="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3"/>
            <p:cNvSpPr/>
            <p:nvPr/>
          </p:nvSpPr>
          <p:spPr>
            <a:xfrm flipH="1">
              <a:off x="3357693" y="1371808"/>
              <a:ext cx="17026" cy="12816"/>
            </a:xfrm>
            <a:custGeom>
              <a:rect b="b" l="l" r="r" t="t"/>
              <a:pathLst>
                <a:path extrusionOk="0" h="70" w="93">
                  <a:moveTo>
                    <a:pt x="10" y="0"/>
                  </a:moveTo>
                  <a:cubicBezTo>
                    <a:pt x="5" y="0"/>
                    <a:pt x="1" y="7"/>
                    <a:pt x="3" y="10"/>
                  </a:cubicBezTo>
                  <a:cubicBezTo>
                    <a:pt x="3" y="39"/>
                    <a:pt x="21" y="69"/>
                    <a:pt x="48" y="69"/>
                  </a:cubicBezTo>
                  <a:cubicBezTo>
                    <a:pt x="77" y="66"/>
                    <a:pt x="89" y="34"/>
                    <a:pt x="92" y="4"/>
                  </a:cubicBezTo>
                  <a:lnTo>
                    <a:pt x="92" y="4"/>
                  </a:lnTo>
                  <a:cubicBezTo>
                    <a:pt x="81" y="17"/>
                    <a:pt x="66" y="31"/>
                    <a:pt x="52" y="31"/>
                  </a:cubicBezTo>
                  <a:cubicBezTo>
                    <a:pt x="50" y="31"/>
                    <a:pt x="49" y="31"/>
                    <a:pt x="48" y="31"/>
                  </a:cubicBezTo>
                  <a:cubicBezTo>
                    <a:pt x="33" y="28"/>
                    <a:pt x="24" y="13"/>
                    <a:pt x="12" y="1"/>
                  </a:cubicBezTo>
                  <a:cubicBezTo>
                    <a:pt x="11" y="0"/>
                    <a:pt x="10" y="0"/>
                    <a:pt x="1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3"/>
            <p:cNvSpPr/>
            <p:nvPr/>
          </p:nvSpPr>
          <p:spPr>
            <a:xfrm flipH="1">
              <a:off x="3431658" y="1443576"/>
              <a:ext cx="19040" cy="11168"/>
            </a:xfrm>
            <a:custGeom>
              <a:rect b="b" l="l" r="r" t="t"/>
              <a:pathLst>
                <a:path extrusionOk="0" h="61" w="104">
                  <a:moveTo>
                    <a:pt x="5" y="1"/>
                  </a:moveTo>
                  <a:cubicBezTo>
                    <a:pt x="4" y="1"/>
                    <a:pt x="3" y="2"/>
                    <a:pt x="3" y="3"/>
                  </a:cubicBezTo>
                  <a:cubicBezTo>
                    <a:pt x="0" y="27"/>
                    <a:pt x="12" y="48"/>
                    <a:pt x="33" y="57"/>
                  </a:cubicBezTo>
                  <a:cubicBezTo>
                    <a:pt x="40" y="59"/>
                    <a:pt x="48" y="61"/>
                    <a:pt x="55" y="61"/>
                  </a:cubicBezTo>
                  <a:cubicBezTo>
                    <a:pt x="72" y="61"/>
                    <a:pt x="89" y="54"/>
                    <a:pt x="101" y="42"/>
                  </a:cubicBezTo>
                  <a:cubicBezTo>
                    <a:pt x="104" y="39"/>
                    <a:pt x="101" y="39"/>
                    <a:pt x="101" y="39"/>
                  </a:cubicBezTo>
                  <a:cubicBezTo>
                    <a:pt x="92" y="40"/>
                    <a:pt x="82" y="41"/>
                    <a:pt x="73" y="41"/>
                  </a:cubicBezTo>
                  <a:cubicBezTo>
                    <a:pt x="63" y="41"/>
                    <a:pt x="54" y="40"/>
                    <a:pt x="45" y="39"/>
                  </a:cubicBezTo>
                  <a:cubicBezTo>
                    <a:pt x="27" y="33"/>
                    <a:pt x="15" y="15"/>
                    <a:pt x="9" y="3"/>
                  </a:cubicBezTo>
                  <a:cubicBezTo>
                    <a:pt x="8" y="2"/>
                    <a:pt x="6" y="1"/>
                    <a:pt x="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3"/>
            <p:cNvSpPr/>
            <p:nvPr/>
          </p:nvSpPr>
          <p:spPr>
            <a:xfrm flipH="1">
              <a:off x="3390282" y="1326221"/>
              <a:ext cx="49615" cy="111313"/>
            </a:xfrm>
            <a:custGeom>
              <a:rect b="b" l="l" r="r" t="t"/>
              <a:pathLst>
                <a:path extrusionOk="0" h="608" w="271">
                  <a:moveTo>
                    <a:pt x="229" y="1"/>
                  </a:moveTo>
                  <a:cubicBezTo>
                    <a:pt x="229" y="1"/>
                    <a:pt x="226" y="1"/>
                    <a:pt x="226" y="4"/>
                  </a:cubicBezTo>
                  <a:cubicBezTo>
                    <a:pt x="217" y="161"/>
                    <a:pt x="238" y="321"/>
                    <a:pt x="232" y="478"/>
                  </a:cubicBezTo>
                  <a:cubicBezTo>
                    <a:pt x="208" y="466"/>
                    <a:pt x="181" y="454"/>
                    <a:pt x="155" y="449"/>
                  </a:cubicBezTo>
                  <a:lnTo>
                    <a:pt x="155" y="449"/>
                  </a:lnTo>
                  <a:cubicBezTo>
                    <a:pt x="152" y="449"/>
                    <a:pt x="158" y="570"/>
                    <a:pt x="155" y="579"/>
                  </a:cubicBezTo>
                  <a:cubicBezTo>
                    <a:pt x="98" y="573"/>
                    <a:pt x="48" y="549"/>
                    <a:pt x="6" y="514"/>
                  </a:cubicBezTo>
                  <a:cubicBezTo>
                    <a:pt x="6" y="512"/>
                    <a:pt x="6" y="512"/>
                    <a:pt x="5" y="512"/>
                  </a:cubicBezTo>
                  <a:cubicBezTo>
                    <a:pt x="4" y="512"/>
                    <a:pt x="3" y="512"/>
                    <a:pt x="3" y="514"/>
                  </a:cubicBezTo>
                  <a:cubicBezTo>
                    <a:pt x="0" y="514"/>
                    <a:pt x="0" y="517"/>
                    <a:pt x="3" y="517"/>
                  </a:cubicBezTo>
                  <a:cubicBezTo>
                    <a:pt x="32" y="571"/>
                    <a:pt x="87" y="603"/>
                    <a:pt x="149" y="603"/>
                  </a:cubicBezTo>
                  <a:cubicBezTo>
                    <a:pt x="152" y="603"/>
                    <a:pt x="155" y="603"/>
                    <a:pt x="158" y="603"/>
                  </a:cubicBezTo>
                  <a:cubicBezTo>
                    <a:pt x="164" y="606"/>
                    <a:pt x="169" y="607"/>
                    <a:pt x="172" y="607"/>
                  </a:cubicBezTo>
                  <a:cubicBezTo>
                    <a:pt x="176" y="607"/>
                    <a:pt x="178" y="606"/>
                    <a:pt x="178" y="603"/>
                  </a:cubicBezTo>
                  <a:cubicBezTo>
                    <a:pt x="181" y="567"/>
                    <a:pt x="184" y="529"/>
                    <a:pt x="184" y="493"/>
                  </a:cubicBezTo>
                  <a:cubicBezTo>
                    <a:pt x="193" y="500"/>
                    <a:pt x="235" y="522"/>
                    <a:pt x="253" y="522"/>
                  </a:cubicBezTo>
                  <a:cubicBezTo>
                    <a:pt x="259" y="522"/>
                    <a:pt x="262" y="520"/>
                    <a:pt x="261" y="514"/>
                  </a:cubicBezTo>
                  <a:cubicBezTo>
                    <a:pt x="270" y="345"/>
                    <a:pt x="261" y="173"/>
                    <a:pt x="235" y="4"/>
                  </a:cubicBezTo>
                  <a:cubicBezTo>
                    <a:pt x="235" y="1"/>
                    <a:pt x="232" y="1"/>
                    <a:pt x="2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3"/>
            <p:cNvSpPr/>
            <p:nvPr/>
          </p:nvSpPr>
          <p:spPr>
            <a:xfrm flipH="1">
              <a:off x="3414815" y="1420691"/>
              <a:ext cx="30025" cy="22153"/>
            </a:xfrm>
            <a:custGeom>
              <a:rect b="b" l="l" r="r" t="t"/>
              <a:pathLst>
                <a:path extrusionOk="0" h="121" w="164">
                  <a:moveTo>
                    <a:pt x="33" y="1"/>
                  </a:moveTo>
                  <a:cubicBezTo>
                    <a:pt x="25" y="16"/>
                    <a:pt x="16" y="27"/>
                    <a:pt x="13" y="42"/>
                  </a:cubicBezTo>
                  <a:cubicBezTo>
                    <a:pt x="1" y="72"/>
                    <a:pt x="1" y="104"/>
                    <a:pt x="33" y="116"/>
                  </a:cubicBezTo>
                  <a:cubicBezTo>
                    <a:pt x="42" y="119"/>
                    <a:pt x="51" y="121"/>
                    <a:pt x="60" y="121"/>
                  </a:cubicBezTo>
                  <a:cubicBezTo>
                    <a:pt x="68" y="121"/>
                    <a:pt x="76" y="119"/>
                    <a:pt x="84" y="116"/>
                  </a:cubicBezTo>
                  <a:cubicBezTo>
                    <a:pt x="113" y="107"/>
                    <a:pt x="140" y="90"/>
                    <a:pt x="164" y="69"/>
                  </a:cubicBezTo>
                  <a:cubicBezTo>
                    <a:pt x="113" y="60"/>
                    <a:pt x="69" y="36"/>
                    <a:pt x="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3"/>
            <p:cNvSpPr/>
            <p:nvPr/>
          </p:nvSpPr>
          <p:spPr>
            <a:xfrm flipH="1">
              <a:off x="3429461" y="1428380"/>
              <a:ext cx="15379" cy="14463"/>
            </a:xfrm>
            <a:custGeom>
              <a:rect b="b" l="l" r="r" t="t"/>
              <a:pathLst>
                <a:path extrusionOk="0" h="79" w="84">
                  <a:moveTo>
                    <a:pt x="13" y="0"/>
                  </a:moveTo>
                  <a:cubicBezTo>
                    <a:pt x="1" y="30"/>
                    <a:pt x="1" y="62"/>
                    <a:pt x="33" y="74"/>
                  </a:cubicBezTo>
                  <a:cubicBezTo>
                    <a:pt x="42" y="77"/>
                    <a:pt x="51" y="79"/>
                    <a:pt x="60" y="79"/>
                  </a:cubicBezTo>
                  <a:cubicBezTo>
                    <a:pt x="68" y="79"/>
                    <a:pt x="76" y="77"/>
                    <a:pt x="84" y="74"/>
                  </a:cubicBezTo>
                  <a:cubicBezTo>
                    <a:pt x="81" y="36"/>
                    <a:pt x="51" y="6"/>
                    <a:pt x="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3"/>
            <p:cNvSpPr/>
            <p:nvPr/>
          </p:nvSpPr>
          <p:spPr>
            <a:xfrm flipH="1">
              <a:off x="3344147" y="1159068"/>
              <a:ext cx="274071" cy="171180"/>
            </a:xfrm>
            <a:custGeom>
              <a:rect b="b" l="l" r="r" t="t"/>
              <a:pathLst>
                <a:path extrusionOk="0" h="935" w="1497">
                  <a:moveTo>
                    <a:pt x="858" y="1"/>
                  </a:moveTo>
                  <a:cubicBezTo>
                    <a:pt x="789" y="1"/>
                    <a:pt x="714" y="9"/>
                    <a:pt x="631" y="27"/>
                  </a:cubicBezTo>
                  <a:cubicBezTo>
                    <a:pt x="1" y="169"/>
                    <a:pt x="95" y="935"/>
                    <a:pt x="114" y="935"/>
                  </a:cubicBezTo>
                  <a:cubicBezTo>
                    <a:pt x="114" y="935"/>
                    <a:pt x="115" y="935"/>
                    <a:pt x="115" y="935"/>
                  </a:cubicBezTo>
                  <a:cubicBezTo>
                    <a:pt x="130" y="920"/>
                    <a:pt x="512" y="614"/>
                    <a:pt x="722" y="522"/>
                  </a:cubicBezTo>
                  <a:cubicBezTo>
                    <a:pt x="882" y="454"/>
                    <a:pt x="1186" y="428"/>
                    <a:pt x="1366" y="428"/>
                  </a:cubicBezTo>
                  <a:cubicBezTo>
                    <a:pt x="1428" y="428"/>
                    <a:pt x="1474" y="431"/>
                    <a:pt x="1496" y="437"/>
                  </a:cubicBezTo>
                  <a:cubicBezTo>
                    <a:pt x="1496" y="437"/>
                    <a:pt x="1361" y="1"/>
                    <a:pt x="8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3"/>
            <p:cNvSpPr/>
            <p:nvPr/>
          </p:nvSpPr>
          <p:spPr>
            <a:xfrm flipH="1">
              <a:off x="3228623" y="1175545"/>
              <a:ext cx="362132" cy="149210"/>
            </a:xfrm>
            <a:custGeom>
              <a:rect b="b" l="l" r="r" t="t"/>
              <a:pathLst>
                <a:path extrusionOk="0" h="815" w="1978">
                  <a:moveTo>
                    <a:pt x="1286" y="0"/>
                  </a:moveTo>
                  <a:cubicBezTo>
                    <a:pt x="1041" y="0"/>
                    <a:pt x="793" y="57"/>
                    <a:pt x="653" y="136"/>
                  </a:cubicBezTo>
                  <a:cubicBezTo>
                    <a:pt x="418" y="263"/>
                    <a:pt x="0" y="815"/>
                    <a:pt x="0" y="815"/>
                  </a:cubicBezTo>
                  <a:cubicBezTo>
                    <a:pt x="0" y="815"/>
                    <a:pt x="430" y="507"/>
                    <a:pt x="641" y="435"/>
                  </a:cubicBezTo>
                  <a:cubicBezTo>
                    <a:pt x="755" y="396"/>
                    <a:pt x="925" y="362"/>
                    <a:pt x="1072" y="362"/>
                  </a:cubicBezTo>
                  <a:cubicBezTo>
                    <a:pt x="1146" y="362"/>
                    <a:pt x="1214" y="370"/>
                    <a:pt x="1266" y="391"/>
                  </a:cubicBezTo>
                  <a:cubicBezTo>
                    <a:pt x="1317" y="415"/>
                    <a:pt x="1352" y="459"/>
                    <a:pt x="1364" y="516"/>
                  </a:cubicBezTo>
                  <a:cubicBezTo>
                    <a:pt x="1364" y="516"/>
                    <a:pt x="1978" y="192"/>
                    <a:pt x="1726" y="80"/>
                  </a:cubicBezTo>
                  <a:cubicBezTo>
                    <a:pt x="1600" y="24"/>
                    <a:pt x="1444" y="0"/>
                    <a:pt x="12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3"/>
            <p:cNvSpPr/>
            <p:nvPr/>
          </p:nvSpPr>
          <p:spPr>
            <a:xfrm flipH="1">
              <a:off x="3453263" y="1541707"/>
              <a:ext cx="142436" cy="134015"/>
            </a:xfrm>
            <a:custGeom>
              <a:rect b="b" l="l" r="r" t="t"/>
              <a:pathLst>
                <a:path extrusionOk="0" h="732" w="778">
                  <a:moveTo>
                    <a:pt x="101" y="1"/>
                  </a:moveTo>
                  <a:lnTo>
                    <a:pt x="1" y="143"/>
                  </a:lnTo>
                  <a:cubicBezTo>
                    <a:pt x="1" y="143"/>
                    <a:pt x="434" y="731"/>
                    <a:pt x="456" y="731"/>
                  </a:cubicBezTo>
                  <a:cubicBezTo>
                    <a:pt x="457" y="731"/>
                    <a:pt x="457" y="731"/>
                    <a:pt x="457" y="730"/>
                  </a:cubicBezTo>
                  <a:lnTo>
                    <a:pt x="567" y="437"/>
                  </a:lnTo>
                  <a:lnTo>
                    <a:pt x="777" y="615"/>
                  </a:lnTo>
                  <a:lnTo>
                    <a:pt x="715" y="125"/>
                  </a:lnTo>
                  <a:lnTo>
                    <a:pt x="647" y="36"/>
                  </a:lnTo>
                  <a:lnTo>
                    <a:pt x="546" y="374"/>
                  </a:lnTo>
                  <a:lnTo>
                    <a:pt x="10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3"/>
            <p:cNvSpPr/>
            <p:nvPr/>
          </p:nvSpPr>
          <p:spPr>
            <a:xfrm flipH="1">
              <a:off x="3449967" y="1565325"/>
              <a:ext cx="141338" cy="116073"/>
            </a:xfrm>
            <a:custGeom>
              <a:rect b="b" l="l" r="r" t="t"/>
              <a:pathLst>
                <a:path extrusionOk="0" h="634" w="772">
                  <a:moveTo>
                    <a:pt x="698" y="0"/>
                  </a:moveTo>
                  <a:cubicBezTo>
                    <a:pt x="697" y="0"/>
                    <a:pt x="696" y="1"/>
                    <a:pt x="694" y="2"/>
                  </a:cubicBezTo>
                  <a:cubicBezTo>
                    <a:pt x="685" y="79"/>
                    <a:pt x="739" y="388"/>
                    <a:pt x="744" y="462"/>
                  </a:cubicBezTo>
                  <a:cubicBezTo>
                    <a:pt x="736" y="456"/>
                    <a:pt x="552" y="311"/>
                    <a:pt x="546" y="311"/>
                  </a:cubicBezTo>
                  <a:cubicBezTo>
                    <a:pt x="546" y="311"/>
                    <a:pt x="546" y="311"/>
                    <a:pt x="546" y="311"/>
                  </a:cubicBezTo>
                  <a:cubicBezTo>
                    <a:pt x="522" y="355"/>
                    <a:pt x="442" y="572"/>
                    <a:pt x="436" y="592"/>
                  </a:cubicBezTo>
                  <a:cubicBezTo>
                    <a:pt x="362" y="492"/>
                    <a:pt x="89" y="136"/>
                    <a:pt x="6" y="47"/>
                  </a:cubicBezTo>
                  <a:cubicBezTo>
                    <a:pt x="5" y="45"/>
                    <a:pt x="4" y="45"/>
                    <a:pt x="3" y="45"/>
                  </a:cubicBezTo>
                  <a:cubicBezTo>
                    <a:pt x="3" y="45"/>
                    <a:pt x="2" y="45"/>
                    <a:pt x="0" y="47"/>
                  </a:cubicBezTo>
                  <a:cubicBezTo>
                    <a:pt x="0" y="47"/>
                    <a:pt x="0" y="50"/>
                    <a:pt x="0" y="50"/>
                  </a:cubicBezTo>
                  <a:cubicBezTo>
                    <a:pt x="68" y="154"/>
                    <a:pt x="433" y="634"/>
                    <a:pt x="439" y="634"/>
                  </a:cubicBezTo>
                  <a:cubicBezTo>
                    <a:pt x="481" y="530"/>
                    <a:pt x="516" y="426"/>
                    <a:pt x="549" y="323"/>
                  </a:cubicBezTo>
                  <a:cubicBezTo>
                    <a:pt x="580" y="354"/>
                    <a:pt x="756" y="510"/>
                    <a:pt x="770" y="510"/>
                  </a:cubicBezTo>
                  <a:cubicBezTo>
                    <a:pt x="771" y="510"/>
                    <a:pt x="771" y="510"/>
                    <a:pt x="771" y="509"/>
                  </a:cubicBezTo>
                  <a:cubicBezTo>
                    <a:pt x="768" y="426"/>
                    <a:pt x="753" y="325"/>
                    <a:pt x="742" y="242"/>
                  </a:cubicBezTo>
                  <a:cubicBezTo>
                    <a:pt x="727" y="162"/>
                    <a:pt x="718" y="79"/>
                    <a:pt x="700" y="2"/>
                  </a:cubicBezTo>
                  <a:cubicBezTo>
                    <a:pt x="700" y="1"/>
                    <a:pt x="699" y="0"/>
                    <a:pt x="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3"/>
            <p:cNvSpPr/>
            <p:nvPr/>
          </p:nvSpPr>
          <p:spPr>
            <a:xfrm flipH="1">
              <a:off x="3563111" y="1408424"/>
              <a:ext cx="28377" cy="20505"/>
            </a:xfrm>
            <a:custGeom>
              <a:rect b="b" l="l" r="r" t="t"/>
              <a:pathLst>
                <a:path extrusionOk="0" h="112" w="155">
                  <a:moveTo>
                    <a:pt x="82" y="0"/>
                  </a:moveTo>
                  <a:cubicBezTo>
                    <a:pt x="38" y="0"/>
                    <a:pt x="0" y="52"/>
                    <a:pt x="34" y="94"/>
                  </a:cubicBezTo>
                  <a:cubicBezTo>
                    <a:pt x="46" y="107"/>
                    <a:pt x="60" y="112"/>
                    <a:pt x="74" y="112"/>
                  </a:cubicBezTo>
                  <a:cubicBezTo>
                    <a:pt x="116" y="112"/>
                    <a:pt x="154" y="62"/>
                    <a:pt x="123" y="17"/>
                  </a:cubicBezTo>
                  <a:cubicBezTo>
                    <a:pt x="110" y="5"/>
                    <a:pt x="96"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9" name="Google Shape;419;p23"/>
          <p:cNvGrpSpPr/>
          <p:nvPr/>
        </p:nvGrpSpPr>
        <p:grpSpPr>
          <a:xfrm>
            <a:off x="7877774" y="1331665"/>
            <a:ext cx="463619" cy="554249"/>
            <a:chOff x="6417862" y="1441950"/>
            <a:chExt cx="417788" cy="499458"/>
          </a:xfrm>
        </p:grpSpPr>
        <p:sp>
          <p:nvSpPr>
            <p:cNvPr id="420" name="Google Shape;420;p23"/>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3"/>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CCD19"/>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grpSp>
        <p:nvGrpSpPr>
          <p:cNvPr id="958" name="Google Shape;958;p32"/>
          <p:cNvGrpSpPr/>
          <p:nvPr/>
        </p:nvGrpSpPr>
        <p:grpSpPr>
          <a:xfrm rot="323894">
            <a:off x="1419251" y="1308105"/>
            <a:ext cx="463629" cy="554260"/>
            <a:chOff x="6417862" y="1441950"/>
            <a:chExt cx="417788" cy="499458"/>
          </a:xfrm>
        </p:grpSpPr>
        <p:sp>
          <p:nvSpPr>
            <p:cNvPr id="959" name="Google Shape;959;p32"/>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32"/>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1" name="Google Shape;961;p32"/>
          <p:cNvGrpSpPr/>
          <p:nvPr/>
        </p:nvGrpSpPr>
        <p:grpSpPr>
          <a:xfrm>
            <a:off x="304482" y="1472631"/>
            <a:ext cx="2002949" cy="2027807"/>
            <a:chOff x="304482" y="1472631"/>
            <a:chExt cx="3110418" cy="2954716"/>
          </a:xfrm>
        </p:grpSpPr>
        <p:grpSp>
          <p:nvGrpSpPr>
            <p:cNvPr id="962" name="Google Shape;962;p32"/>
            <p:cNvGrpSpPr/>
            <p:nvPr/>
          </p:nvGrpSpPr>
          <p:grpSpPr>
            <a:xfrm>
              <a:off x="415851" y="1472631"/>
              <a:ext cx="2889221" cy="2841217"/>
              <a:chOff x="1764175" y="3912750"/>
              <a:chExt cx="448400" cy="440950"/>
            </a:xfrm>
          </p:grpSpPr>
          <p:sp>
            <p:nvSpPr>
              <p:cNvPr id="963" name="Google Shape;963;p32"/>
              <p:cNvSpPr/>
              <p:nvPr/>
            </p:nvSpPr>
            <p:spPr>
              <a:xfrm>
                <a:off x="1906150" y="3972525"/>
                <a:ext cx="104250" cy="87825"/>
              </a:xfrm>
              <a:custGeom>
                <a:rect b="b" l="l" r="r" t="t"/>
                <a:pathLst>
                  <a:path extrusionOk="0" h="3513" w="4170">
                    <a:moveTo>
                      <a:pt x="167" y="1"/>
                    </a:moveTo>
                    <a:cubicBezTo>
                      <a:pt x="6" y="1"/>
                      <a:pt x="0" y="316"/>
                      <a:pt x="91" y="662"/>
                    </a:cubicBezTo>
                    <a:cubicBezTo>
                      <a:pt x="358" y="1673"/>
                      <a:pt x="702" y="2334"/>
                      <a:pt x="933" y="2563"/>
                    </a:cubicBezTo>
                    <a:cubicBezTo>
                      <a:pt x="1491" y="3108"/>
                      <a:pt x="2683" y="3230"/>
                      <a:pt x="3356" y="3508"/>
                    </a:cubicBezTo>
                    <a:cubicBezTo>
                      <a:pt x="3363" y="3511"/>
                      <a:pt x="3370" y="3513"/>
                      <a:pt x="3378" y="3513"/>
                    </a:cubicBezTo>
                    <a:cubicBezTo>
                      <a:pt x="3610" y="3513"/>
                      <a:pt x="4170" y="2209"/>
                      <a:pt x="3955" y="2091"/>
                    </a:cubicBezTo>
                    <a:cubicBezTo>
                      <a:pt x="3789" y="2002"/>
                      <a:pt x="1870" y="1759"/>
                      <a:pt x="1707" y="1709"/>
                    </a:cubicBezTo>
                    <a:cubicBezTo>
                      <a:pt x="1624" y="1682"/>
                      <a:pt x="987" y="855"/>
                      <a:pt x="628" y="390"/>
                    </a:cubicBezTo>
                    <a:cubicBezTo>
                      <a:pt x="412" y="111"/>
                      <a:pt x="263" y="1"/>
                      <a:pt x="16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32"/>
              <p:cNvSpPr/>
              <p:nvPr/>
            </p:nvSpPr>
            <p:spPr>
              <a:xfrm>
                <a:off x="1988700" y="4058150"/>
                <a:ext cx="48800" cy="29800"/>
              </a:xfrm>
              <a:custGeom>
                <a:rect b="b" l="l" r="r" t="t"/>
                <a:pathLst>
                  <a:path extrusionOk="0" h="1192" w="1952">
                    <a:moveTo>
                      <a:pt x="0" y="0"/>
                    </a:moveTo>
                    <a:cubicBezTo>
                      <a:pt x="0" y="1"/>
                      <a:pt x="285" y="427"/>
                      <a:pt x="510" y="641"/>
                    </a:cubicBezTo>
                    <a:cubicBezTo>
                      <a:pt x="696" y="819"/>
                      <a:pt x="1364" y="1192"/>
                      <a:pt x="1672" y="1192"/>
                    </a:cubicBezTo>
                    <a:cubicBezTo>
                      <a:pt x="1738" y="1192"/>
                      <a:pt x="1787" y="1175"/>
                      <a:pt x="1812" y="1136"/>
                    </a:cubicBezTo>
                    <a:cubicBezTo>
                      <a:pt x="1951" y="911"/>
                      <a:pt x="1284" y="567"/>
                      <a:pt x="1139" y="448"/>
                    </a:cubicBezTo>
                    <a:cubicBezTo>
                      <a:pt x="1000" y="333"/>
                      <a:pt x="999" y="279"/>
                      <a:pt x="1095" y="279"/>
                    </a:cubicBezTo>
                    <a:cubicBezTo>
                      <a:pt x="1098" y="279"/>
                      <a:pt x="1100" y="279"/>
                      <a:pt x="1103" y="279"/>
                    </a:cubicBezTo>
                    <a:cubicBezTo>
                      <a:pt x="706" y="167"/>
                      <a:pt x="202" y="63"/>
                      <a:pt x="0"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32"/>
              <p:cNvSpPr/>
              <p:nvPr/>
            </p:nvSpPr>
            <p:spPr>
              <a:xfrm>
                <a:off x="1988700" y="4023675"/>
                <a:ext cx="71025" cy="58825"/>
              </a:xfrm>
              <a:custGeom>
                <a:rect b="b" l="l" r="r" t="t"/>
                <a:pathLst>
                  <a:path extrusionOk="0" h="2353" w="2841">
                    <a:moveTo>
                      <a:pt x="489" y="1"/>
                    </a:moveTo>
                    <a:lnTo>
                      <a:pt x="0" y="1379"/>
                    </a:lnTo>
                    <a:cubicBezTo>
                      <a:pt x="205" y="1442"/>
                      <a:pt x="1266" y="1664"/>
                      <a:pt x="1954" y="1955"/>
                    </a:cubicBezTo>
                    <a:cubicBezTo>
                      <a:pt x="2202" y="2059"/>
                      <a:pt x="2444" y="2353"/>
                      <a:pt x="2608" y="2353"/>
                    </a:cubicBezTo>
                    <a:cubicBezTo>
                      <a:pt x="2644" y="2353"/>
                      <a:pt x="2676" y="2338"/>
                      <a:pt x="2704" y="2304"/>
                    </a:cubicBezTo>
                    <a:cubicBezTo>
                      <a:pt x="2841" y="2136"/>
                      <a:pt x="2609" y="1872"/>
                      <a:pt x="2609" y="1872"/>
                    </a:cubicBezTo>
                    <a:cubicBezTo>
                      <a:pt x="2609" y="1872"/>
                      <a:pt x="2680" y="1712"/>
                      <a:pt x="2559" y="1445"/>
                    </a:cubicBezTo>
                    <a:cubicBezTo>
                      <a:pt x="2559" y="1445"/>
                      <a:pt x="2603" y="1282"/>
                      <a:pt x="2405" y="1059"/>
                    </a:cubicBezTo>
                    <a:cubicBezTo>
                      <a:pt x="2399" y="985"/>
                      <a:pt x="2369" y="914"/>
                      <a:pt x="2319" y="861"/>
                    </a:cubicBezTo>
                    <a:cubicBezTo>
                      <a:pt x="1883" y="351"/>
                      <a:pt x="1486" y="155"/>
                      <a:pt x="48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32"/>
              <p:cNvSpPr/>
              <p:nvPr/>
            </p:nvSpPr>
            <p:spPr>
              <a:xfrm>
                <a:off x="2024600" y="4051975"/>
                <a:ext cx="29350" cy="18525"/>
              </a:xfrm>
              <a:custGeom>
                <a:rect b="b" l="l" r="r" t="t"/>
                <a:pathLst>
                  <a:path extrusionOk="0" h="741" w="1174">
                    <a:moveTo>
                      <a:pt x="11" y="1"/>
                    </a:moveTo>
                    <a:cubicBezTo>
                      <a:pt x="4" y="1"/>
                      <a:pt x="1" y="8"/>
                      <a:pt x="11" y="10"/>
                    </a:cubicBezTo>
                    <a:cubicBezTo>
                      <a:pt x="213" y="93"/>
                      <a:pt x="408" y="191"/>
                      <a:pt x="598" y="301"/>
                    </a:cubicBezTo>
                    <a:cubicBezTo>
                      <a:pt x="797" y="431"/>
                      <a:pt x="987" y="580"/>
                      <a:pt x="1164" y="740"/>
                    </a:cubicBezTo>
                    <a:cubicBezTo>
                      <a:pt x="1165" y="741"/>
                      <a:pt x="1166" y="741"/>
                      <a:pt x="1167" y="741"/>
                    </a:cubicBezTo>
                    <a:cubicBezTo>
                      <a:pt x="1169" y="741"/>
                      <a:pt x="1171" y="739"/>
                      <a:pt x="1173" y="737"/>
                    </a:cubicBezTo>
                    <a:cubicBezTo>
                      <a:pt x="1173" y="737"/>
                      <a:pt x="1173" y="734"/>
                      <a:pt x="1173" y="731"/>
                    </a:cubicBezTo>
                    <a:cubicBezTo>
                      <a:pt x="862" y="387"/>
                      <a:pt x="462" y="135"/>
                      <a:pt x="14" y="1"/>
                    </a:cubicBezTo>
                    <a:cubicBezTo>
                      <a:pt x="13" y="1"/>
                      <a:pt x="12" y="1"/>
                      <a:pt x="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32"/>
              <p:cNvSpPr/>
              <p:nvPr/>
            </p:nvSpPr>
            <p:spPr>
              <a:xfrm>
                <a:off x="1904500" y="3970000"/>
                <a:ext cx="32175" cy="52000"/>
              </a:xfrm>
              <a:custGeom>
                <a:rect b="b" l="l" r="r" t="t"/>
                <a:pathLst>
                  <a:path extrusionOk="0" h="2080" w="1287">
                    <a:moveTo>
                      <a:pt x="155" y="1"/>
                    </a:moveTo>
                    <a:cubicBezTo>
                      <a:pt x="60" y="1"/>
                      <a:pt x="3" y="95"/>
                      <a:pt x="3" y="324"/>
                    </a:cubicBezTo>
                    <a:cubicBezTo>
                      <a:pt x="0" y="745"/>
                      <a:pt x="371" y="2080"/>
                      <a:pt x="371" y="2080"/>
                    </a:cubicBezTo>
                    <a:lnTo>
                      <a:pt x="1287" y="1220"/>
                    </a:lnTo>
                    <a:cubicBezTo>
                      <a:pt x="1287" y="1220"/>
                      <a:pt x="890" y="594"/>
                      <a:pt x="569" y="274"/>
                    </a:cubicBezTo>
                    <a:cubicBezTo>
                      <a:pt x="403" y="109"/>
                      <a:pt x="257" y="1"/>
                      <a:pt x="155" y="1"/>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32"/>
              <p:cNvSpPr/>
              <p:nvPr/>
            </p:nvSpPr>
            <p:spPr>
              <a:xfrm>
                <a:off x="1904500" y="3970000"/>
                <a:ext cx="32175" cy="52000"/>
              </a:xfrm>
              <a:custGeom>
                <a:rect b="b" l="l" r="r" t="t"/>
                <a:pathLst>
                  <a:path extrusionOk="0" h="2080" w="1287">
                    <a:moveTo>
                      <a:pt x="155" y="1"/>
                    </a:moveTo>
                    <a:cubicBezTo>
                      <a:pt x="60" y="1"/>
                      <a:pt x="3" y="95"/>
                      <a:pt x="3" y="324"/>
                    </a:cubicBezTo>
                    <a:cubicBezTo>
                      <a:pt x="0" y="745"/>
                      <a:pt x="371" y="2080"/>
                      <a:pt x="371" y="2080"/>
                    </a:cubicBezTo>
                    <a:lnTo>
                      <a:pt x="1287" y="1220"/>
                    </a:lnTo>
                    <a:cubicBezTo>
                      <a:pt x="1287" y="1220"/>
                      <a:pt x="890" y="594"/>
                      <a:pt x="569" y="274"/>
                    </a:cubicBezTo>
                    <a:cubicBezTo>
                      <a:pt x="403" y="109"/>
                      <a:pt x="257" y="1"/>
                      <a:pt x="1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32"/>
              <p:cNvSpPr/>
              <p:nvPr/>
            </p:nvSpPr>
            <p:spPr>
              <a:xfrm>
                <a:off x="1913700" y="3997125"/>
                <a:ext cx="18450" cy="16825"/>
              </a:xfrm>
              <a:custGeom>
                <a:rect b="b" l="l" r="r" t="t"/>
                <a:pathLst>
                  <a:path extrusionOk="0" h="673" w="738">
                    <a:moveTo>
                      <a:pt x="735" y="0"/>
                    </a:moveTo>
                    <a:cubicBezTo>
                      <a:pt x="734" y="0"/>
                      <a:pt x="733" y="1"/>
                      <a:pt x="732" y="1"/>
                    </a:cubicBezTo>
                    <a:cubicBezTo>
                      <a:pt x="599" y="93"/>
                      <a:pt x="246" y="431"/>
                      <a:pt x="184" y="485"/>
                    </a:cubicBezTo>
                    <a:cubicBezTo>
                      <a:pt x="154" y="514"/>
                      <a:pt x="35" y="636"/>
                      <a:pt x="3" y="666"/>
                    </a:cubicBezTo>
                    <a:cubicBezTo>
                      <a:pt x="0" y="668"/>
                      <a:pt x="2" y="672"/>
                      <a:pt x="6" y="672"/>
                    </a:cubicBezTo>
                    <a:cubicBezTo>
                      <a:pt x="7" y="672"/>
                      <a:pt x="8" y="672"/>
                      <a:pt x="9" y="671"/>
                    </a:cubicBezTo>
                    <a:cubicBezTo>
                      <a:pt x="68" y="615"/>
                      <a:pt x="136" y="568"/>
                      <a:pt x="196" y="511"/>
                    </a:cubicBezTo>
                    <a:cubicBezTo>
                      <a:pt x="255" y="458"/>
                      <a:pt x="628" y="129"/>
                      <a:pt x="735" y="4"/>
                    </a:cubicBezTo>
                    <a:cubicBezTo>
                      <a:pt x="737" y="2"/>
                      <a:pt x="736" y="0"/>
                      <a:pt x="7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32"/>
              <p:cNvSpPr/>
              <p:nvPr/>
            </p:nvSpPr>
            <p:spPr>
              <a:xfrm>
                <a:off x="1960075" y="4170000"/>
                <a:ext cx="101275" cy="88625"/>
              </a:xfrm>
              <a:custGeom>
                <a:rect b="b" l="l" r="r" t="t"/>
                <a:pathLst>
                  <a:path extrusionOk="0" h="3545" w="4051">
                    <a:moveTo>
                      <a:pt x="416" y="0"/>
                    </a:moveTo>
                    <a:lnTo>
                      <a:pt x="1" y="2648"/>
                    </a:lnTo>
                    <a:cubicBezTo>
                      <a:pt x="1" y="2648"/>
                      <a:pt x="66" y="3339"/>
                      <a:pt x="84" y="3348"/>
                    </a:cubicBezTo>
                    <a:cubicBezTo>
                      <a:pt x="201" y="3423"/>
                      <a:pt x="2987" y="3545"/>
                      <a:pt x="3742" y="3545"/>
                    </a:cubicBezTo>
                    <a:cubicBezTo>
                      <a:pt x="3846" y="3545"/>
                      <a:pt x="3911" y="3542"/>
                      <a:pt x="3926" y="3537"/>
                    </a:cubicBezTo>
                    <a:cubicBezTo>
                      <a:pt x="4051" y="3499"/>
                      <a:pt x="3947" y="3140"/>
                      <a:pt x="3808" y="3027"/>
                    </a:cubicBezTo>
                    <a:cubicBezTo>
                      <a:pt x="3754" y="2986"/>
                      <a:pt x="3526" y="2870"/>
                      <a:pt x="3262" y="2743"/>
                    </a:cubicBezTo>
                    <a:cubicBezTo>
                      <a:pt x="2835" y="2532"/>
                      <a:pt x="2316" y="2295"/>
                      <a:pt x="2316" y="2295"/>
                    </a:cubicBezTo>
                    <a:lnTo>
                      <a:pt x="2770" y="30"/>
                    </a:lnTo>
                    <a:lnTo>
                      <a:pt x="416" y="0"/>
                    </a:ln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32"/>
              <p:cNvSpPr/>
              <p:nvPr/>
            </p:nvSpPr>
            <p:spPr>
              <a:xfrm>
                <a:off x="1960075" y="4215800"/>
                <a:ext cx="101275" cy="42825"/>
              </a:xfrm>
              <a:custGeom>
                <a:rect b="b" l="l" r="r" t="t"/>
                <a:pathLst>
                  <a:path extrusionOk="0" h="1713" w="4051">
                    <a:moveTo>
                      <a:pt x="128" y="1"/>
                    </a:moveTo>
                    <a:lnTo>
                      <a:pt x="1" y="816"/>
                    </a:lnTo>
                    <a:cubicBezTo>
                      <a:pt x="1" y="816"/>
                      <a:pt x="66" y="1507"/>
                      <a:pt x="84" y="1516"/>
                    </a:cubicBezTo>
                    <a:cubicBezTo>
                      <a:pt x="201" y="1591"/>
                      <a:pt x="2987" y="1713"/>
                      <a:pt x="3742" y="1713"/>
                    </a:cubicBezTo>
                    <a:cubicBezTo>
                      <a:pt x="3846" y="1713"/>
                      <a:pt x="3911" y="1710"/>
                      <a:pt x="3926" y="1705"/>
                    </a:cubicBezTo>
                    <a:cubicBezTo>
                      <a:pt x="4051" y="1667"/>
                      <a:pt x="3947" y="1308"/>
                      <a:pt x="3805" y="1195"/>
                    </a:cubicBezTo>
                    <a:cubicBezTo>
                      <a:pt x="3751" y="1151"/>
                      <a:pt x="3523" y="1035"/>
                      <a:pt x="3259" y="908"/>
                    </a:cubicBezTo>
                    <a:cubicBezTo>
                      <a:pt x="2832" y="700"/>
                      <a:pt x="2313" y="460"/>
                      <a:pt x="2313" y="460"/>
                    </a:cubicBezTo>
                    <a:lnTo>
                      <a:pt x="2388" y="104"/>
                    </a:lnTo>
                    <a:lnTo>
                      <a:pt x="12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32"/>
              <p:cNvSpPr/>
              <p:nvPr/>
            </p:nvSpPr>
            <p:spPr>
              <a:xfrm>
                <a:off x="1959575" y="4224700"/>
                <a:ext cx="101775" cy="34100"/>
              </a:xfrm>
              <a:custGeom>
                <a:rect b="b" l="l" r="r" t="t"/>
                <a:pathLst>
                  <a:path extrusionOk="0" h="1364" w="4071">
                    <a:moveTo>
                      <a:pt x="0" y="0"/>
                    </a:moveTo>
                    <a:lnTo>
                      <a:pt x="0" y="21"/>
                    </a:lnTo>
                    <a:cubicBezTo>
                      <a:pt x="3" y="659"/>
                      <a:pt x="21" y="1186"/>
                      <a:pt x="74" y="1219"/>
                    </a:cubicBezTo>
                    <a:cubicBezTo>
                      <a:pt x="184" y="1292"/>
                      <a:pt x="2642" y="1363"/>
                      <a:pt x="3584" y="1363"/>
                    </a:cubicBezTo>
                    <a:cubicBezTo>
                      <a:pt x="3788" y="1363"/>
                      <a:pt x="3921" y="1360"/>
                      <a:pt x="3943" y="1352"/>
                    </a:cubicBezTo>
                    <a:cubicBezTo>
                      <a:pt x="4071" y="1314"/>
                      <a:pt x="3973" y="949"/>
                      <a:pt x="3834" y="834"/>
                    </a:cubicBezTo>
                    <a:cubicBezTo>
                      <a:pt x="3697" y="718"/>
                      <a:pt x="2327" y="69"/>
                      <a:pt x="2327" y="69"/>
                    </a:cubicBezTo>
                    <a:lnTo>
                      <a:pt x="2327" y="3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32"/>
              <p:cNvSpPr/>
              <p:nvPr/>
            </p:nvSpPr>
            <p:spPr>
              <a:xfrm>
                <a:off x="1959575" y="4224700"/>
                <a:ext cx="93475" cy="34125"/>
              </a:xfrm>
              <a:custGeom>
                <a:rect b="b" l="l" r="r" t="t"/>
                <a:pathLst>
                  <a:path extrusionOk="0" h="1365" w="3739">
                    <a:moveTo>
                      <a:pt x="0" y="0"/>
                    </a:moveTo>
                    <a:lnTo>
                      <a:pt x="0" y="21"/>
                    </a:lnTo>
                    <a:cubicBezTo>
                      <a:pt x="3" y="659"/>
                      <a:pt x="21" y="1186"/>
                      <a:pt x="74" y="1219"/>
                    </a:cubicBezTo>
                    <a:cubicBezTo>
                      <a:pt x="183" y="1295"/>
                      <a:pt x="2655" y="1365"/>
                      <a:pt x="3592" y="1365"/>
                    </a:cubicBezTo>
                    <a:cubicBezTo>
                      <a:pt x="3646" y="1365"/>
                      <a:pt x="3695" y="1365"/>
                      <a:pt x="3739" y="1364"/>
                    </a:cubicBezTo>
                    <a:lnTo>
                      <a:pt x="1459" y="1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32"/>
              <p:cNvSpPr/>
              <p:nvPr/>
            </p:nvSpPr>
            <p:spPr>
              <a:xfrm>
                <a:off x="1965425" y="4253075"/>
                <a:ext cx="92150" cy="2200"/>
              </a:xfrm>
              <a:custGeom>
                <a:rect b="b" l="l" r="r" t="t"/>
                <a:pathLst>
                  <a:path extrusionOk="0" h="88" w="3686">
                    <a:moveTo>
                      <a:pt x="302" y="1"/>
                    </a:moveTo>
                    <a:cubicBezTo>
                      <a:pt x="181" y="1"/>
                      <a:pt x="80" y="2"/>
                      <a:pt x="6" y="4"/>
                    </a:cubicBezTo>
                    <a:cubicBezTo>
                      <a:pt x="0" y="4"/>
                      <a:pt x="0" y="7"/>
                      <a:pt x="6" y="10"/>
                    </a:cubicBezTo>
                    <a:cubicBezTo>
                      <a:pt x="586" y="50"/>
                      <a:pt x="2887" y="87"/>
                      <a:pt x="3600" y="87"/>
                    </a:cubicBezTo>
                    <a:cubicBezTo>
                      <a:pt x="3627" y="87"/>
                      <a:pt x="3652" y="87"/>
                      <a:pt x="3674" y="87"/>
                    </a:cubicBezTo>
                    <a:cubicBezTo>
                      <a:pt x="3686" y="87"/>
                      <a:pt x="3686" y="78"/>
                      <a:pt x="3674" y="78"/>
                    </a:cubicBezTo>
                    <a:cubicBezTo>
                      <a:pt x="3140" y="52"/>
                      <a:pt x="1180" y="1"/>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32"/>
              <p:cNvSpPr/>
              <p:nvPr/>
            </p:nvSpPr>
            <p:spPr>
              <a:xfrm>
                <a:off x="2004425" y="4226150"/>
                <a:ext cx="27050" cy="10000"/>
              </a:xfrm>
              <a:custGeom>
                <a:rect b="b" l="l" r="r" t="t"/>
                <a:pathLst>
                  <a:path extrusionOk="0" h="400" w="1082">
                    <a:moveTo>
                      <a:pt x="514" y="0"/>
                    </a:moveTo>
                    <a:cubicBezTo>
                      <a:pt x="330" y="0"/>
                      <a:pt x="141" y="50"/>
                      <a:pt x="6" y="171"/>
                    </a:cubicBezTo>
                    <a:cubicBezTo>
                      <a:pt x="1" y="176"/>
                      <a:pt x="4" y="183"/>
                      <a:pt x="11" y="183"/>
                    </a:cubicBezTo>
                    <a:cubicBezTo>
                      <a:pt x="12" y="183"/>
                      <a:pt x="13" y="183"/>
                      <a:pt x="15" y="183"/>
                    </a:cubicBezTo>
                    <a:cubicBezTo>
                      <a:pt x="246" y="114"/>
                      <a:pt x="483" y="70"/>
                      <a:pt x="723" y="55"/>
                    </a:cubicBezTo>
                    <a:cubicBezTo>
                      <a:pt x="741" y="52"/>
                      <a:pt x="744" y="28"/>
                      <a:pt x="726" y="22"/>
                    </a:cubicBezTo>
                    <a:cubicBezTo>
                      <a:pt x="659" y="8"/>
                      <a:pt x="587" y="0"/>
                      <a:pt x="514" y="0"/>
                    </a:cubicBezTo>
                    <a:close/>
                    <a:moveTo>
                      <a:pt x="683" y="109"/>
                    </a:moveTo>
                    <a:cubicBezTo>
                      <a:pt x="499" y="109"/>
                      <a:pt x="311" y="160"/>
                      <a:pt x="178" y="280"/>
                    </a:cubicBezTo>
                    <a:cubicBezTo>
                      <a:pt x="169" y="286"/>
                      <a:pt x="178" y="295"/>
                      <a:pt x="187" y="295"/>
                    </a:cubicBezTo>
                    <a:cubicBezTo>
                      <a:pt x="418" y="224"/>
                      <a:pt x="655" y="183"/>
                      <a:pt x="895" y="165"/>
                    </a:cubicBezTo>
                    <a:cubicBezTo>
                      <a:pt x="913" y="165"/>
                      <a:pt x="916" y="135"/>
                      <a:pt x="898" y="132"/>
                    </a:cubicBezTo>
                    <a:cubicBezTo>
                      <a:pt x="829" y="117"/>
                      <a:pt x="756" y="109"/>
                      <a:pt x="683" y="109"/>
                    </a:cubicBezTo>
                    <a:close/>
                    <a:moveTo>
                      <a:pt x="852" y="217"/>
                    </a:moveTo>
                    <a:cubicBezTo>
                      <a:pt x="669" y="217"/>
                      <a:pt x="482" y="266"/>
                      <a:pt x="347" y="384"/>
                    </a:cubicBezTo>
                    <a:cubicBezTo>
                      <a:pt x="339" y="392"/>
                      <a:pt x="345" y="400"/>
                      <a:pt x="352" y="400"/>
                    </a:cubicBezTo>
                    <a:cubicBezTo>
                      <a:pt x="353" y="400"/>
                      <a:pt x="354" y="399"/>
                      <a:pt x="356" y="399"/>
                    </a:cubicBezTo>
                    <a:cubicBezTo>
                      <a:pt x="587" y="331"/>
                      <a:pt x="824" y="286"/>
                      <a:pt x="1064" y="269"/>
                    </a:cubicBezTo>
                    <a:cubicBezTo>
                      <a:pt x="1082" y="269"/>
                      <a:pt x="1082" y="245"/>
                      <a:pt x="1067" y="239"/>
                    </a:cubicBezTo>
                    <a:cubicBezTo>
                      <a:pt x="998" y="224"/>
                      <a:pt x="926" y="217"/>
                      <a:pt x="852" y="21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32"/>
              <p:cNvSpPr/>
              <p:nvPr/>
            </p:nvSpPr>
            <p:spPr>
              <a:xfrm>
                <a:off x="1841350" y="4058675"/>
                <a:ext cx="204875" cy="160125"/>
              </a:xfrm>
              <a:custGeom>
                <a:rect b="b" l="l" r="r" t="t"/>
                <a:pathLst>
                  <a:path extrusionOk="0" h="6405" w="8195">
                    <a:moveTo>
                      <a:pt x="392" y="0"/>
                    </a:moveTo>
                    <a:cubicBezTo>
                      <a:pt x="392" y="0"/>
                      <a:pt x="0" y="1391"/>
                      <a:pt x="780" y="2357"/>
                    </a:cubicBezTo>
                    <a:cubicBezTo>
                      <a:pt x="1037" y="2677"/>
                      <a:pt x="1645" y="2779"/>
                      <a:pt x="2340" y="2779"/>
                    </a:cubicBezTo>
                    <a:cubicBezTo>
                      <a:pt x="3558" y="2779"/>
                      <a:pt x="5043" y="2466"/>
                      <a:pt x="5379" y="2466"/>
                    </a:cubicBezTo>
                    <a:cubicBezTo>
                      <a:pt x="5417" y="2466"/>
                      <a:pt x="5440" y="2470"/>
                      <a:pt x="5447" y="2479"/>
                    </a:cubicBezTo>
                    <a:cubicBezTo>
                      <a:pt x="5544" y="2597"/>
                      <a:pt x="4634" y="6286"/>
                      <a:pt x="4634" y="6286"/>
                    </a:cubicBezTo>
                    <a:lnTo>
                      <a:pt x="7264" y="6404"/>
                    </a:lnTo>
                    <a:cubicBezTo>
                      <a:pt x="7264" y="6404"/>
                      <a:pt x="8195" y="3312"/>
                      <a:pt x="8145" y="1364"/>
                    </a:cubicBezTo>
                    <a:cubicBezTo>
                      <a:pt x="8136" y="925"/>
                      <a:pt x="7569" y="460"/>
                      <a:pt x="7415" y="377"/>
                    </a:cubicBezTo>
                    <a:cubicBezTo>
                      <a:pt x="7197" y="261"/>
                      <a:pt x="6765" y="219"/>
                      <a:pt x="6252" y="219"/>
                    </a:cubicBezTo>
                    <a:cubicBezTo>
                      <a:pt x="4893" y="219"/>
                      <a:pt x="2968" y="513"/>
                      <a:pt x="2968" y="513"/>
                    </a:cubicBezTo>
                    <a:cubicBezTo>
                      <a:pt x="2932" y="347"/>
                      <a:pt x="2986" y="0"/>
                      <a:pt x="29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32"/>
              <p:cNvSpPr/>
              <p:nvPr/>
            </p:nvSpPr>
            <p:spPr>
              <a:xfrm>
                <a:off x="1857800" y="4059125"/>
                <a:ext cx="130475" cy="142425"/>
              </a:xfrm>
              <a:custGeom>
                <a:rect b="b" l="l" r="r" t="t"/>
                <a:pathLst>
                  <a:path extrusionOk="0" h="5697" w="5219">
                    <a:moveTo>
                      <a:pt x="203" y="0"/>
                    </a:moveTo>
                    <a:cubicBezTo>
                      <a:pt x="201" y="0"/>
                      <a:pt x="199" y="2"/>
                      <a:pt x="199" y="6"/>
                    </a:cubicBezTo>
                    <a:cubicBezTo>
                      <a:pt x="95" y="427"/>
                      <a:pt x="0" y="863"/>
                      <a:pt x="30" y="1302"/>
                    </a:cubicBezTo>
                    <a:cubicBezTo>
                      <a:pt x="42" y="1515"/>
                      <a:pt x="95" y="1726"/>
                      <a:pt x="184" y="1921"/>
                    </a:cubicBezTo>
                    <a:cubicBezTo>
                      <a:pt x="264" y="2111"/>
                      <a:pt x="404" y="2271"/>
                      <a:pt x="582" y="2378"/>
                    </a:cubicBezTo>
                    <a:cubicBezTo>
                      <a:pt x="762" y="2482"/>
                      <a:pt x="976" y="2511"/>
                      <a:pt x="1183" y="2520"/>
                    </a:cubicBezTo>
                    <a:cubicBezTo>
                      <a:pt x="1256" y="2524"/>
                      <a:pt x="1328" y="2525"/>
                      <a:pt x="1401" y="2525"/>
                    </a:cubicBezTo>
                    <a:cubicBezTo>
                      <a:pt x="1571" y="2525"/>
                      <a:pt x="1742" y="2517"/>
                      <a:pt x="1910" y="2511"/>
                    </a:cubicBezTo>
                    <a:cubicBezTo>
                      <a:pt x="2429" y="2485"/>
                      <a:pt x="2944" y="2431"/>
                      <a:pt x="3457" y="2378"/>
                    </a:cubicBezTo>
                    <a:cubicBezTo>
                      <a:pt x="3973" y="2324"/>
                      <a:pt x="4486" y="2271"/>
                      <a:pt x="5002" y="2247"/>
                    </a:cubicBezTo>
                    <a:cubicBezTo>
                      <a:pt x="5058" y="2244"/>
                      <a:pt x="5118" y="2241"/>
                      <a:pt x="5174" y="2238"/>
                    </a:cubicBezTo>
                    <a:lnTo>
                      <a:pt x="5174" y="2238"/>
                    </a:lnTo>
                    <a:cubicBezTo>
                      <a:pt x="5094" y="2701"/>
                      <a:pt x="4433" y="5458"/>
                      <a:pt x="4394" y="5678"/>
                    </a:cubicBezTo>
                    <a:cubicBezTo>
                      <a:pt x="4393" y="5689"/>
                      <a:pt x="4399" y="5696"/>
                      <a:pt x="4405" y="5696"/>
                    </a:cubicBezTo>
                    <a:cubicBezTo>
                      <a:pt x="4410" y="5696"/>
                      <a:pt x="4415" y="5692"/>
                      <a:pt x="4418" y="5684"/>
                    </a:cubicBezTo>
                    <a:cubicBezTo>
                      <a:pt x="4531" y="5254"/>
                      <a:pt x="5174" y="2493"/>
                      <a:pt x="5216" y="2224"/>
                    </a:cubicBezTo>
                    <a:cubicBezTo>
                      <a:pt x="5218" y="2212"/>
                      <a:pt x="5213" y="2203"/>
                      <a:pt x="5201" y="2200"/>
                    </a:cubicBezTo>
                    <a:lnTo>
                      <a:pt x="5195" y="2200"/>
                    </a:lnTo>
                    <a:cubicBezTo>
                      <a:pt x="4688" y="2215"/>
                      <a:pt x="4187" y="2259"/>
                      <a:pt x="3686" y="2307"/>
                    </a:cubicBezTo>
                    <a:cubicBezTo>
                      <a:pt x="3182" y="2357"/>
                      <a:pt x="2678" y="2410"/>
                      <a:pt x="2171" y="2443"/>
                    </a:cubicBezTo>
                    <a:cubicBezTo>
                      <a:pt x="1919" y="2461"/>
                      <a:pt x="1667" y="2470"/>
                      <a:pt x="1415" y="2473"/>
                    </a:cubicBezTo>
                    <a:cubicBezTo>
                      <a:pt x="1386" y="2474"/>
                      <a:pt x="1357" y="2475"/>
                      <a:pt x="1329" y="2475"/>
                    </a:cubicBezTo>
                    <a:cubicBezTo>
                      <a:pt x="1149" y="2475"/>
                      <a:pt x="969" y="2451"/>
                      <a:pt x="795" y="2407"/>
                    </a:cubicBezTo>
                    <a:cubicBezTo>
                      <a:pt x="593" y="2348"/>
                      <a:pt x="421" y="2215"/>
                      <a:pt x="312" y="2037"/>
                    </a:cubicBezTo>
                    <a:cubicBezTo>
                      <a:pt x="202" y="1856"/>
                      <a:pt x="131" y="1654"/>
                      <a:pt x="101" y="1444"/>
                    </a:cubicBezTo>
                    <a:cubicBezTo>
                      <a:pt x="33" y="1017"/>
                      <a:pt x="101" y="584"/>
                      <a:pt x="178" y="163"/>
                    </a:cubicBezTo>
                    <a:cubicBezTo>
                      <a:pt x="187" y="113"/>
                      <a:pt x="196" y="59"/>
                      <a:pt x="208" y="6"/>
                    </a:cubicBezTo>
                    <a:cubicBezTo>
                      <a:pt x="208" y="3"/>
                      <a:pt x="205" y="0"/>
                      <a:pt x="20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32"/>
              <p:cNvSpPr/>
              <p:nvPr/>
            </p:nvSpPr>
            <p:spPr>
              <a:xfrm>
                <a:off x="1897900" y="4261100"/>
                <a:ext cx="140400" cy="15575"/>
              </a:xfrm>
              <a:custGeom>
                <a:rect b="b" l="l" r="r" t="t"/>
                <a:pathLst>
                  <a:path extrusionOk="0" h="623" w="5616">
                    <a:moveTo>
                      <a:pt x="0" y="0"/>
                    </a:moveTo>
                    <a:lnTo>
                      <a:pt x="0" y="623"/>
                    </a:lnTo>
                    <a:lnTo>
                      <a:pt x="5616" y="623"/>
                    </a:lnTo>
                    <a:lnTo>
                      <a:pt x="561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32"/>
              <p:cNvSpPr/>
              <p:nvPr/>
            </p:nvSpPr>
            <p:spPr>
              <a:xfrm>
                <a:off x="1774550" y="4124925"/>
                <a:ext cx="59400" cy="58875"/>
              </a:xfrm>
              <a:custGeom>
                <a:rect b="b" l="l" r="r" t="t"/>
                <a:pathLst>
                  <a:path extrusionOk="0" h="2355" w="2376">
                    <a:moveTo>
                      <a:pt x="1" y="1"/>
                    </a:moveTo>
                    <a:lnTo>
                      <a:pt x="2058" y="2355"/>
                    </a:lnTo>
                    <a:lnTo>
                      <a:pt x="2376" y="2355"/>
                    </a:lnTo>
                    <a:lnTo>
                      <a:pt x="318" y="1"/>
                    </a:ln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32"/>
              <p:cNvSpPr/>
              <p:nvPr/>
            </p:nvSpPr>
            <p:spPr>
              <a:xfrm>
                <a:off x="1764175" y="4120250"/>
                <a:ext cx="110625" cy="4700"/>
              </a:xfrm>
              <a:custGeom>
                <a:rect b="b" l="l" r="r" t="t"/>
                <a:pathLst>
                  <a:path extrusionOk="0" h="188" w="4425">
                    <a:moveTo>
                      <a:pt x="1" y="1"/>
                    </a:moveTo>
                    <a:lnTo>
                      <a:pt x="1" y="188"/>
                    </a:lnTo>
                    <a:lnTo>
                      <a:pt x="4424" y="188"/>
                    </a:lnTo>
                    <a:lnTo>
                      <a:pt x="4424" y="1"/>
                    </a:ln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32"/>
              <p:cNvSpPr/>
              <p:nvPr/>
            </p:nvSpPr>
            <p:spPr>
              <a:xfrm>
                <a:off x="1804575" y="4124925"/>
                <a:ext cx="59400" cy="58875"/>
              </a:xfrm>
              <a:custGeom>
                <a:rect b="b" l="l" r="r" t="t"/>
                <a:pathLst>
                  <a:path extrusionOk="0" h="2355" w="2376">
                    <a:moveTo>
                      <a:pt x="1" y="1"/>
                    </a:moveTo>
                    <a:lnTo>
                      <a:pt x="2058" y="2355"/>
                    </a:lnTo>
                    <a:lnTo>
                      <a:pt x="2375" y="2355"/>
                    </a:lnTo>
                    <a:lnTo>
                      <a:pt x="318" y="1"/>
                    </a:ln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32"/>
              <p:cNvSpPr/>
              <p:nvPr/>
            </p:nvSpPr>
            <p:spPr>
              <a:xfrm>
                <a:off x="1794725" y="4233450"/>
                <a:ext cx="124175" cy="120250"/>
              </a:xfrm>
              <a:custGeom>
                <a:rect b="b" l="l" r="r" t="t"/>
                <a:pathLst>
                  <a:path extrusionOk="0" h="4810" w="4967">
                    <a:moveTo>
                      <a:pt x="2440" y="0"/>
                    </a:moveTo>
                    <a:cubicBezTo>
                      <a:pt x="822" y="0"/>
                      <a:pt x="0" y="1373"/>
                      <a:pt x="0" y="2405"/>
                    </a:cubicBezTo>
                    <a:cubicBezTo>
                      <a:pt x="0" y="3439"/>
                      <a:pt x="825" y="4809"/>
                      <a:pt x="2550" y="4809"/>
                    </a:cubicBezTo>
                    <a:cubicBezTo>
                      <a:pt x="4110" y="4809"/>
                      <a:pt x="4966" y="3724"/>
                      <a:pt x="4966" y="2417"/>
                    </a:cubicBezTo>
                    <a:cubicBezTo>
                      <a:pt x="4966" y="1112"/>
                      <a:pt x="4041" y="0"/>
                      <a:pt x="24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32"/>
              <p:cNvSpPr/>
              <p:nvPr/>
            </p:nvSpPr>
            <p:spPr>
              <a:xfrm>
                <a:off x="1791600" y="4233450"/>
                <a:ext cx="118025" cy="120250"/>
              </a:xfrm>
              <a:custGeom>
                <a:rect b="b" l="l" r="r" t="t"/>
                <a:pathLst>
                  <a:path extrusionOk="0" h="4810" w="4721">
                    <a:moveTo>
                      <a:pt x="2319" y="0"/>
                    </a:moveTo>
                    <a:cubicBezTo>
                      <a:pt x="781" y="0"/>
                      <a:pt x="1" y="1373"/>
                      <a:pt x="1" y="2405"/>
                    </a:cubicBezTo>
                    <a:cubicBezTo>
                      <a:pt x="1" y="3436"/>
                      <a:pt x="784" y="4809"/>
                      <a:pt x="2423" y="4809"/>
                    </a:cubicBezTo>
                    <a:cubicBezTo>
                      <a:pt x="3905" y="4809"/>
                      <a:pt x="4721" y="3724"/>
                      <a:pt x="4721" y="2417"/>
                    </a:cubicBezTo>
                    <a:cubicBezTo>
                      <a:pt x="4721" y="1112"/>
                      <a:pt x="3840" y="0"/>
                      <a:pt x="23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32"/>
              <p:cNvSpPr/>
              <p:nvPr/>
            </p:nvSpPr>
            <p:spPr>
              <a:xfrm>
                <a:off x="1814575" y="4256875"/>
                <a:ext cx="72000" cy="73325"/>
              </a:xfrm>
              <a:custGeom>
                <a:rect b="b" l="l" r="r" t="t"/>
                <a:pathLst>
                  <a:path extrusionOk="0" h="2933" w="2880">
                    <a:moveTo>
                      <a:pt x="1415" y="0"/>
                    </a:moveTo>
                    <a:cubicBezTo>
                      <a:pt x="478" y="0"/>
                      <a:pt x="1" y="839"/>
                      <a:pt x="1" y="1468"/>
                    </a:cubicBezTo>
                    <a:cubicBezTo>
                      <a:pt x="1" y="2096"/>
                      <a:pt x="478" y="2932"/>
                      <a:pt x="1477" y="2932"/>
                    </a:cubicBezTo>
                    <a:cubicBezTo>
                      <a:pt x="2382" y="2932"/>
                      <a:pt x="2880" y="2271"/>
                      <a:pt x="2880" y="1474"/>
                    </a:cubicBezTo>
                    <a:cubicBezTo>
                      <a:pt x="2880" y="679"/>
                      <a:pt x="2343" y="0"/>
                      <a:pt x="141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32"/>
              <p:cNvSpPr/>
              <p:nvPr/>
            </p:nvSpPr>
            <p:spPr>
              <a:xfrm>
                <a:off x="1791450" y="4154950"/>
                <a:ext cx="183250" cy="106750"/>
              </a:xfrm>
              <a:custGeom>
                <a:rect b="b" l="l" r="r" t="t"/>
                <a:pathLst>
                  <a:path extrusionOk="0" h="4270" w="7330">
                    <a:moveTo>
                      <a:pt x="7099" y="1"/>
                    </a:moveTo>
                    <a:lnTo>
                      <a:pt x="1718" y="172"/>
                    </a:lnTo>
                    <a:lnTo>
                      <a:pt x="1718" y="647"/>
                    </a:lnTo>
                    <a:cubicBezTo>
                      <a:pt x="1718" y="647"/>
                      <a:pt x="161" y="2366"/>
                      <a:pt x="1" y="4157"/>
                    </a:cubicBezTo>
                    <a:lnTo>
                      <a:pt x="5397" y="4270"/>
                    </a:lnTo>
                    <a:lnTo>
                      <a:pt x="6266" y="4249"/>
                    </a:lnTo>
                    <a:lnTo>
                      <a:pt x="7330" y="4249"/>
                    </a:lnTo>
                    <a:lnTo>
                      <a:pt x="7330" y="3167"/>
                    </a:lnTo>
                    <a:cubicBezTo>
                      <a:pt x="7330" y="3167"/>
                      <a:pt x="6523" y="2580"/>
                      <a:pt x="6666" y="1382"/>
                    </a:cubicBezTo>
                    <a:cubicBezTo>
                      <a:pt x="6713" y="982"/>
                      <a:pt x="7099" y="208"/>
                      <a:pt x="7099" y="208"/>
                    </a:cubicBezTo>
                    <a:lnTo>
                      <a:pt x="709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32"/>
              <p:cNvSpPr/>
              <p:nvPr/>
            </p:nvSpPr>
            <p:spPr>
              <a:xfrm>
                <a:off x="1788125" y="4177600"/>
                <a:ext cx="141900" cy="85525"/>
              </a:xfrm>
              <a:custGeom>
                <a:rect b="b" l="l" r="r" t="t"/>
                <a:pathLst>
                  <a:path extrusionOk="0" h="3421" w="5676">
                    <a:moveTo>
                      <a:pt x="3127" y="1"/>
                    </a:moveTo>
                    <a:cubicBezTo>
                      <a:pt x="2450" y="1"/>
                      <a:pt x="1727" y="252"/>
                      <a:pt x="1151" y="776"/>
                    </a:cubicBezTo>
                    <a:cubicBezTo>
                      <a:pt x="205" y="1638"/>
                      <a:pt x="0" y="3230"/>
                      <a:pt x="81" y="3322"/>
                    </a:cubicBezTo>
                    <a:cubicBezTo>
                      <a:pt x="138" y="3387"/>
                      <a:pt x="701" y="3420"/>
                      <a:pt x="1537" y="3420"/>
                    </a:cubicBezTo>
                    <a:cubicBezTo>
                      <a:pt x="1856" y="3420"/>
                      <a:pt x="2215" y="3415"/>
                      <a:pt x="2601" y="3405"/>
                    </a:cubicBezTo>
                    <a:cubicBezTo>
                      <a:pt x="4154" y="3364"/>
                      <a:pt x="4972" y="3216"/>
                      <a:pt x="5029" y="3112"/>
                    </a:cubicBezTo>
                    <a:cubicBezTo>
                      <a:pt x="5675" y="1902"/>
                      <a:pt x="5094" y="755"/>
                      <a:pt x="4320" y="304"/>
                    </a:cubicBezTo>
                    <a:cubicBezTo>
                      <a:pt x="3975" y="104"/>
                      <a:pt x="3560" y="1"/>
                      <a:pt x="31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32"/>
              <p:cNvSpPr/>
              <p:nvPr/>
            </p:nvSpPr>
            <p:spPr>
              <a:xfrm>
                <a:off x="1816375" y="4176625"/>
                <a:ext cx="106450" cy="76225"/>
              </a:xfrm>
              <a:custGeom>
                <a:rect b="b" l="l" r="r" t="t"/>
                <a:pathLst>
                  <a:path extrusionOk="0" h="3049" w="4258">
                    <a:moveTo>
                      <a:pt x="1996" y="0"/>
                    </a:moveTo>
                    <a:cubicBezTo>
                      <a:pt x="1770" y="0"/>
                      <a:pt x="1544" y="31"/>
                      <a:pt x="1325" y="91"/>
                    </a:cubicBezTo>
                    <a:cubicBezTo>
                      <a:pt x="1112" y="145"/>
                      <a:pt x="910" y="225"/>
                      <a:pt x="718" y="325"/>
                    </a:cubicBezTo>
                    <a:cubicBezTo>
                      <a:pt x="513" y="435"/>
                      <a:pt x="323" y="566"/>
                      <a:pt x="145" y="714"/>
                    </a:cubicBezTo>
                    <a:cubicBezTo>
                      <a:pt x="98" y="752"/>
                      <a:pt x="50" y="791"/>
                      <a:pt x="3" y="832"/>
                    </a:cubicBezTo>
                    <a:cubicBezTo>
                      <a:pt x="1" y="835"/>
                      <a:pt x="2" y="839"/>
                      <a:pt x="6" y="839"/>
                    </a:cubicBezTo>
                    <a:cubicBezTo>
                      <a:pt x="7" y="839"/>
                      <a:pt x="8" y="839"/>
                      <a:pt x="9" y="838"/>
                    </a:cubicBezTo>
                    <a:cubicBezTo>
                      <a:pt x="187" y="681"/>
                      <a:pt x="380" y="542"/>
                      <a:pt x="584" y="423"/>
                    </a:cubicBezTo>
                    <a:cubicBezTo>
                      <a:pt x="774" y="314"/>
                      <a:pt x="973" y="231"/>
                      <a:pt x="1177" y="168"/>
                    </a:cubicBezTo>
                    <a:cubicBezTo>
                      <a:pt x="1427" y="89"/>
                      <a:pt x="1686" y="49"/>
                      <a:pt x="1946" y="49"/>
                    </a:cubicBezTo>
                    <a:cubicBezTo>
                      <a:pt x="2111" y="49"/>
                      <a:pt x="2276" y="65"/>
                      <a:pt x="2440" y="97"/>
                    </a:cubicBezTo>
                    <a:cubicBezTo>
                      <a:pt x="2820" y="171"/>
                      <a:pt x="3172" y="349"/>
                      <a:pt x="3457" y="610"/>
                    </a:cubicBezTo>
                    <a:cubicBezTo>
                      <a:pt x="3736" y="859"/>
                      <a:pt x="3937" y="1179"/>
                      <a:pt x="4047" y="1535"/>
                    </a:cubicBezTo>
                    <a:cubicBezTo>
                      <a:pt x="4175" y="1968"/>
                      <a:pt x="4133" y="2445"/>
                      <a:pt x="4006" y="2872"/>
                    </a:cubicBezTo>
                    <a:cubicBezTo>
                      <a:pt x="3988" y="2928"/>
                      <a:pt x="3967" y="2985"/>
                      <a:pt x="3949" y="3041"/>
                    </a:cubicBezTo>
                    <a:cubicBezTo>
                      <a:pt x="3949" y="3046"/>
                      <a:pt x="3952" y="3048"/>
                      <a:pt x="3954" y="3048"/>
                    </a:cubicBezTo>
                    <a:cubicBezTo>
                      <a:pt x="3956" y="3048"/>
                      <a:pt x="3958" y="3047"/>
                      <a:pt x="3958" y="3044"/>
                    </a:cubicBezTo>
                    <a:cubicBezTo>
                      <a:pt x="4130" y="2602"/>
                      <a:pt x="4258" y="2122"/>
                      <a:pt x="4163" y="1645"/>
                    </a:cubicBezTo>
                    <a:cubicBezTo>
                      <a:pt x="4080" y="1265"/>
                      <a:pt x="3887" y="921"/>
                      <a:pt x="3611" y="652"/>
                    </a:cubicBezTo>
                    <a:cubicBezTo>
                      <a:pt x="3335" y="376"/>
                      <a:pt x="2989" y="177"/>
                      <a:pt x="2609" y="76"/>
                    </a:cubicBezTo>
                    <a:cubicBezTo>
                      <a:pt x="2408" y="25"/>
                      <a:pt x="2202" y="0"/>
                      <a:pt x="19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32"/>
              <p:cNvSpPr/>
              <p:nvPr/>
            </p:nvSpPr>
            <p:spPr>
              <a:xfrm>
                <a:off x="1784800" y="4250925"/>
                <a:ext cx="133350" cy="15900"/>
              </a:xfrm>
              <a:custGeom>
                <a:rect b="b" l="l" r="r" t="t"/>
                <a:pathLst>
                  <a:path extrusionOk="0" h="636" w="5334">
                    <a:moveTo>
                      <a:pt x="5224" y="1"/>
                    </a:moveTo>
                    <a:cubicBezTo>
                      <a:pt x="4717" y="194"/>
                      <a:pt x="3911" y="297"/>
                      <a:pt x="2814" y="312"/>
                    </a:cubicBezTo>
                    <a:cubicBezTo>
                      <a:pt x="2402" y="316"/>
                      <a:pt x="2033" y="320"/>
                      <a:pt x="1709" y="320"/>
                    </a:cubicBezTo>
                    <a:cubicBezTo>
                      <a:pt x="867" y="320"/>
                      <a:pt x="328" y="298"/>
                      <a:pt x="116" y="214"/>
                    </a:cubicBezTo>
                    <a:lnTo>
                      <a:pt x="0" y="508"/>
                    </a:lnTo>
                    <a:cubicBezTo>
                      <a:pt x="252" y="606"/>
                      <a:pt x="747" y="635"/>
                      <a:pt x="1684" y="635"/>
                    </a:cubicBezTo>
                    <a:cubicBezTo>
                      <a:pt x="2007" y="635"/>
                      <a:pt x="2384" y="632"/>
                      <a:pt x="2817" y="627"/>
                    </a:cubicBezTo>
                    <a:cubicBezTo>
                      <a:pt x="3967" y="615"/>
                      <a:pt x="4788" y="505"/>
                      <a:pt x="5334" y="297"/>
                    </a:cubicBezTo>
                    <a:lnTo>
                      <a:pt x="522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32"/>
              <p:cNvSpPr/>
              <p:nvPr/>
            </p:nvSpPr>
            <p:spPr>
              <a:xfrm>
                <a:off x="1825475" y="4124450"/>
                <a:ext cx="146575" cy="36775"/>
              </a:xfrm>
              <a:custGeom>
                <a:rect b="b" l="l" r="r" t="t"/>
                <a:pathLst>
                  <a:path extrusionOk="0" h="1471" w="5863">
                    <a:moveTo>
                      <a:pt x="255" y="1"/>
                    </a:moveTo>
                    <a:cubicBezTo>
                      <a:pt x="214" y="1"/>
                      <a:pt x="188" y="1"/>
                      <a:pt x="179" y="2"/>
                    </a:cubicBezTo>
                    <a:cubicBezTo>
                      <a:pt x="19" y="17"/>
                      <a:pt x="1" y="1392"/>
                      <a:pt x="13" y="1455"/>
                    </a:cubicBezTo>
                    <a:cubicBezTo>
                      <a:pt x="15" y="1466"/>
                      <a:pt x="192" y="1471"/>
                      <a:pt x="484" y="1471"/>
                    </a:cubicBezTo>
                    <a:cubicBezTo>
                      <a:pt x="1848" y="1471"/>
                      <a:pt x="5709" y="1367"/>
                      <a:pt x="5827" y="1357"/>
                    </a:cubicBezTo>
                    <a:cubicBezTo>
                      <a:pt x="5827" y="1357"/>
                      <a:pt x="5862" y="180"/>
                      <a:pt x="5827" y="132"/>
                    </a:cubicBezTo>
                    <a:cubicBezTo>
                      <a:pt x="5790" y="90"/>
                      <a:pt x="939" y="1"/>
                      <a:pt x="255"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32"/>
              <p:cNvSpPr/>
              <p:nvPr/>
            </p:nvSpPr>
            <p:spPr>
              <a:xfrm>
                <a:off x="1963950" y="4127375"/>
                <a:ext cx="20850" cy="31375"/>
              </a:xfrm>
              <a:custGeom>
                <a:rect b="b" l="l" r="r" t="t"/>
                <a:pathLst>
                  <a:path extrusionOk="0" h="1255" w="834">
                    <a:moveTo>
                      <a:pt x="53" y="1"/>
                    </a:moveTo>
                    <a:cubicBezTo>
                      <a:pt x="15" y="1"/>
                      <a:pt x="0" y="1252"/>
                      <a:pt x="21" y="1252"/>
                    </a:cubicBezTo>
                    <a:cubicBezTo>
                      <a:pt x="21" y="1252"/>
                      <a:pt x="21" y="1252"/>
                      <a:pt x="21" y="1252"/>
                    </a:cubicBezTo>
                    <a:cubicBezTo>
                      <a:pt x="31" y="1252"/>
                      <a:pt x="197" y="1254"/>
                      <a:pt x="374" y="1254"/>
                    </a:cubicBezTo>
                    <a:cubicBezTo>
                      <a:pt x="572" y="1254"/>
                      <a:pt x="783" y="1251"/>
                      <a:pt x="798" y="1237"/>
                    </a:cubicBezTo>
                    <a:cubicBezTo>
                      <a:pt x="821" y="1210"/>
                      <a:pt x="833" y="81"/>
                      <a:pt x="798" y="39"/>
                    </a:cubicBezTo>
                    <a:cubicBezTo>
                      <a:pt x="783" y="21"/>
                      <a:pt x="92" y="4"/>
                      <a:pt x="53" y="1"/>
                    </a:cubicBezTo>
                    <a:cubicBezTo>
                      <a:pt x="53" y="1"/>
                      <a:pt x="53" y="1"/>
                      <a:pt x="5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32"/>
              <p:cNvSpPr/>
              <p:nvPr/>
            </p:nvSpPr>
            <p:spPr>
              <a:xfrm>
                <a:off x="1885300" y="4124550"/>
                <a:ext cx="3425" cy="34725"/>
              </a:xfrm>
              <a:custGeom>
                <a:rect b="b" l="l" r="r" t="t"/>
                <a:pathLst>
                  <a:path extrusionOk="0" h="1389" w="137">
                    <a:moveTo>
                      <a:pt x="128" y="1"/>
                    </a:moveTo>
                    <a:lnTo>
                      <a:pt x="128" y="1"/>
                    </a:lnTo>
                    <a:cubicBezTo>
                      <a:pt x="104" y="10"/>
                      <a:pt x="89" y="34"/>
                      <a:pt x="80" y="63"/>
                    </a:cubicBezTo>
                    <a:cubicBezTo>
                      <a:pt x="72" y="93"/>
                      <a:pt x="63" y="123"/>
                      <a:pt x="54" y="152"/>
                    </a:cubicBezTo>
                    <a:cubicBezTo>
                      <a:pt x="42" y="211"/>
                      <a:pt x="33" y="274"/>
                      <a:pt x="24" y="336"/>
                    </a:cubicBezTo>
                    <a:cubicBezTo>
                      <a:pt x="12" y="460"/>
                      <a:pt x="6" y="582"/>
                      <a:pt x="3" y="707"/>
                    </a:cubicBezTo>
                    <a:cubicBezTo>
                      <a:pt x="0" y="828"/>
                      <a:pt x="3" y="953"/>
                      <a:pt x="12" y="1077"/>
                    </a:cubicBezTo>
                    <a:cubicBezTo>
                      <a:pt x="15" y="1139"/>
                      <a:pt x="27" y="1199"/>
                      <a:pt x="42" y="1261"/>
                    </a:cubicBezTo>
                    <a:cubicBezTo>
                      <a:pt x="48" y="1291"/>
                      <a:pt x="60" y="1317"/>
                      <a:pt x="74" y="1344"/>
                    </a:cubicBezTo>
                    <a:cubicBezTo>
                      <a:pt x="83" y="1371"/>
                      <a:pt x="110" y="1388"/>
                      <a:pt x="137" y="1388"/>
                    </a:cubicBezTo>
                    <a:cubicBezTo>
                      <a:pt x="113" y="1380"/>
                      <a:pt x="92" y="1362"/>
                      <a:pt x="86" y="1338"/>
                    </a:cubicBezTo>
                    <a:cubicBezTo>
                      <a:pt x="74" y="1308"/>
                      <a:pt x="69" y="1282"/>
                      <a:pt x="66" y="1252"/>
                    </a:cubicBezTo>
                    <a:cubicBezTo>
                      <a:pt x="57" y="1193"/>
                      <a:pt x="54" y="1134"/>
                      <a:pt x="54" y="1074"/>
                    </a:cubicBezTo>
                    <a:cubicBezTo>
                      <a:pt x="48" y="953"/>
                      <a:pt x="51" y="831"/>
                      <a:pt x="54" y="710"/>
                    </a:cubicBezTo>
                    <a:cubicBezTo>
                      <a:pt x="54" y="588"/>
                      <a:pt x="60" y="463"/>
                      <a:pt x="63" y="345"/>
                    </a:cubicBezTo>
                    <a:cubicBezTo>
                      <a:pt x="66" y="283"/>
                      <a:pt x="72" y="223"/>
                      <a:pt x="77" y="164"/>
                    </a:cubicBezTo>
                    <a:cubicBezTo>
                      <a:pt x="80" y="131"/>
                      <a:pt x="83" y="102"/>
                      <a:pt x="92" y="75"/>
                    </a:cubicBezTo>
                    <a:cubicBezTo>
                      <a:pt x="95" y="45"/>
                      <a:pt x="107" y="19"/>
                      <a:pt x="1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32"/>
              <p:cNvSpPr/>
              <p:nvPr/>
            </p:nvSpPr>
            <p:spPr>
              <a:xfrm>
                <a:off x="1769300" y="4040200"/>
                <a:ext cx="128625" cy="80025"/>
              </a:xfrm>
              <a:custGeom>
                <a:rect b="b" l="l" r="r" t="t"/>
                <a:pathLst>
                  <a:path extrusionOk="0" h="3201" w="5145">
                    <a:moveTo>
                      <a:pt x="0" y="1"/>
                    </a:moveTo>
                    <a:lnTo>
                      <a:pt x="0" y="3200"/>
                    </a:lnTo>
                    <a:lnTo>
                      <a:pt x="5144" y="3200"/>
                    </a:lnTo>
                    <a:lnTo>
                      <a:pt x="5144"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32"/>
              <p:cNvSpPr/>
              <p:nvPr/>
            </p:nvSpPr>
            <p:spPr>
              <a:xfrm>
                <a:off x="1769300" y="4040200"/>
                <a:ext cx="92900" cy="80025"/>
              </a:xfrm>
              <a:custGeom>
                <a:rect b="b" l="l" r="r" t="t"/>
                <a:pathLst>
                  <a:path extrusionOk="0" h="3201" w="3716">
                    <a:moveTo>
                      <a:pt x="0" y="1"/>
                    </a:moveTo>
                    <a:lnTo>
                      <a:pt x="0" y="3200"/>
                    </a:lnTo>
                    <a:lnTo>
                      <a:pt x="3715" y="3200"/>
                    </a:lnTo>
                    <a:lnTo>
                      <a:pt x="37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32"/>
              <p:cNvSpPr/>
              <p:nvPr/>
            </p:nvSpPr>
            <p:spPr>
              <a:xfrm>
                <a:off x="1810725" y="4040200"/>
                <a:ext cx="10025" cy="80025"/>
              </a:xfrm>
              <a:custGeom>
                <a:rect b="b" l="l" r="r" t="t"/>
                <a:pathLst>
                  <a:path extrusionOk="0" h="3201" w="401">
                    <a:moveTo>
                      <a:pt x="1" y="1"/>
                    </a:moveTo>
                    <a:lnTo>
                      <a:pt x="1" y="3200"/>
                    </a:lnTo>
                    <a:lnTo>
                      <a:pt x="401" y="3200"/>
                    </a:lnTo>
                    <a:lnTo>
                      <a:pt x="4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32"/>
              <p:cNvSpPr/>
              <p:nvPr/>
            </p:nvSpPr>
            <p:spPr>
              <a:xfrm>
                <a:off x="1766625" y="4032800"/>
                <a:ext cx="95575" cy="7425"/>
              </a:xfrm>
              <a:custGeom>
                <a:rect b="b" l="l" r="r" t="t"/>
                <a:pathLst>
                  <a:path extrusionOk="0" h="297" w="3823">
                    <a:moveTo>
                      <a:pt x="1" y="1"/>
                    </a:moveTo>
                    <a:lnTo>
                      <a:pt x="1" y="297"/>
                    </a:lnTo>
                    <a:lnTo>
                      <a:pt x="3822" y="297"/>
                    </a:lnTo>
                    <a:lnTo>
                      <a:pt x="38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32"/>
              <p:cNvSpPr/>
              <p:nvPr/>
            </p:nvSpPr>
            <p:spPr>
              <a:xfrm>
                <a:off x="1862175" y="4032800"/>
                <a:ext cx="38625" cy="7425"/>
              </a:xfrm>
              <a:custGeom>
                <a:rect b="b" l="l" r="r" t="t"/>
                <a:pathLst>
                  <a:path extrusionOk="0" h="297" w="1545">
                    <a:moveTo>
                      <a:pt x="0" y="1"/>
                    </a:moveTo>
                    <a:lnTo>
                      <a:pt x="0" y="297"/>
                    </a:lnTo>
                    <a:lnTo>
                      <a:pt x="1545" y="297"/>
                    </a:lnTo>
                    <a:lnTo>
                      <a:pt x="154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32"/>
              <p:cNvSpPr/>
              <p:nvPr/>
            </p:nvSpPr>
            <p:spPr>
              <a:xfrm>
                <a:off x="1809925" y="4032800"/>
                <a:ext cx="11650" cy="7425"/>
              </a:xfrm>
              <a:custGeom>
                <a:rect b="b" l="l" r="r" t="t"/>
                <a:pathLst>
                  <a:path extrusionOk="0" h="297" w="466">
                    <a:moveTo>
                      <a:pt x="0" y="1"/>
                    </a:moveTo>
                    <a:lnTo>
                      <a:pt x="0" y="297"/>
                    </a:lnTo>
                    <a:lnTo>
                      <a:pt x="466" y="297"/>
                    </a:lnTo>
                    <a:lnTo>
                      <a:pt x="4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32"/>
              <p:cNvSpPr/>
              <p:nvPr/>
            </p:nvSpPr>
            <p:spPr>
              <a:xfrm>
                <a:off x="1782850" y="3974775"/>
                <a:ext cx="93950" cy="58425"/>
              </a:xfrm>
              <a:custGeom>
                <a:rect b="b" l="l" r="r" t="t"/>
                <a:pathLst>
                  <a:path extrusionOk="0" h="2337" w="3758">
                    <a:moveTo>
                      <a:pt x="1" y="0"/>
                    </a:moveTo>
                    <a:lnTo>
                      <a:pt x="1" y="2336"/>
                    </a:lnTo>
                    <a:lnTo>
                      <a:pt x="3757" y="2336"/>
                    </a:lnTo>
                    <a:lnTo>
                      <a:pt x="375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32"/>
              <p:cNvSpPr/>
              <p:nvPr/>
            </p:nvSpPr>
            <p:spPr>
              <a:xfrm>
                <a:off x="1782850" y="3974775"/>
                <a:ext cx="67850" cy="58425"/>
              </a:xfrm>
              <a:custGeom>
                <a:rect b="b" l="l" r="r" t="t"/>
                <a:pathLst>
                  <a:path extrusionOk="0" h="2337" w="2714">
                    <a:moveTo>
                      <a:pt x="1" y="0"/>
                    </a:moveTo>
                    <a:lnTo>
                      <a:pt x="1" y="2336"/>
                    </a:lnTo>
                    <a:lnTo>
                      <a:pt x="2714" y="2336"/>
                    </a:lnTo>
                    <a:lnTo>
                      <a:pt x="271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32"/>
              <p:cNvSpPr/>
              <p:nvPr/>
            </p:nvSpPr>
            <p:spPr>
              <a:xfrm>
                <a:off x="1813175" y="3974775"/>
                <a:ext cx="7300" cy="58425"/>
              </a:xfrm>
              <a:custGeom>
                <a:rect b="b" l="l" r="r" t="t"/>
                <a:pathLst>
                  <a:path extrusionOk="0" h="2337" w="292">
                    <a:moveTo>
                      <a:pt x="1" y="0"/>
                    </a:moveTo>
                    <a:lnTo>
                      <a:pt x="1" y="2336"/>
                    </a:lnTo>
                    <a:lnTo>
                      <a:pt x="291" y="2336"/>
                    </a:lnTo>
                    <a:lnTo>
                      <a:pt x="29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32"/>
              <p:cNvSpPr/>
              <p:nvPr/>
            </p:nvSpPr>
            <p:spPr>
              <a:xfrm>
                <a:off x="1781000" y="3969425"/>
                <a:ext cx="69700" cy="5375"/>
              </a:xfrm>
              <a:custGeom>
                <a:rect b="b" l="l" r="r" t="t"/>
                <a:pathLst>
                  <a:path extrusionOk="0" h="215" w="2788">
                    <a:moveTo>
                      <a:pt x="1" y="1"/>
                    </a:moveTo>
                    <a:lnTo>
                      <a:pt x="1" y="214"/>
                    </a:lnTo>
                    <a:lnTo>
                      <a:pt x="2788" y="214"/>
                    </a:lnTo>
                    <a:lnTo>
                      <a:pt x="27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32"/>
              <p:cNvSpPr/>
              <p:nvPr/>
            </p:nvSpPr>
            <p:spPr>
              <a:xfrm>
                <a:off x="1850750" y="3969425"/>
                <a:ext cx="28125" cy="5375"/>
              </a:xfrm>
              <a:custGeom>
                <a:rect b="b" l="l" r="r" t="t"/>
                <a:pathLst>
                  <a:path extrusionOk="0" h="215" w="1125">
                    <a:moveTo>
                      <a:pt x="1" y="1"/>
                    </a:moveTo>
                    <a:lnTo>
                      <a:pt x="1" y="214"/>
                    </a:lnTo>
                    <a:lnTo>
                      <a:pt x="1124" y="214"/>
                    </a:lnTo>
                    <a:lnTo>
                      <a:pt x="11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32"/>
              <p:cNvSpPr/>
              <p:nvPr/>
            </p:nvSpPr>
            <p:spPr>
              <a:xfrm>
                <a:off x="1812500" y="3969425"/>
                <a:ext cx="8550" cy="5375"/>
              </a:xfrm>
              <a:custGeom>
                <a:rect b="b" l="l" r="r" t="t"/>
                <a:pathLst>
                  <a:path extrusionOk="0" h="215" w="342">
                    <a:moveTo>
                      <a:pt x="1" y="1"/>
                    </a:moveTo>
                    <a:lnTo>
                      <a:pt x="1" y="214"/>
                    </a:lnTo>
                    <a:lnTo>
                      <a:pt x="342" y="214"/>
                    </a:lnTo>
                    <a:lnTo>
                      <a:pt x="34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32"/>
              <p:cNvSpPr/>
              <p:nvPr/>
            </p:nvSpPr>
            <p:spPr>
              <a:xfrm>
                <a:off x="2088325" y="4232925"/>
                <a:ext cx="124250" cy="120250"/>
              </a:xfrm>
              <a:custGeom>
                <a:rect b="b" l="l" r="r" t="t"/>
                <a:pathLst>
                  <a:path extrusionOk="0" h="4810" w="4970">
                    <a:moveTo>
                      <a:pt x="2443" y="1"/>
                    </a:moveTo>
                    <a:cubicBezTo>
                      <a:pt x="824" y="1"/>
                      <a:pt x="0" y="1373"/>
                      <a:pt x="0" y="2405"/>
                    </a:cubicBezTo>
                    <a:cubicBezTo>
                      <a:pt x="0" y="3440"/>
                      <a:pt x="824" y="4809"/>
                      <a:pt x="2550" y="4809"/>
                    </a:cubicBezTo>
                    <a:cubicBezTo>
                      <a:pt x="4109" y="4809"/>
                      <a:pt x="4969" y="3724"/>
                      <a:pt x="4969" y="2420"/>
                    </a:cubicBezTo>
                    <a:cubicBezTo>
                      <a:pt x="4969" y="1112"/>
                      <a:pt x="4041" y="1"/>
                      <a:pt x="24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32"/>
              <p:cNvSpPr/>
              <p:nvPr/>
            </p:nvSpPr>
            <p:spPr>
              <a:xfrm>
                <a:off x="2085200" y="4232925"/>
                <a:ext cx="118100" cy="120250"/>
              </a:xfrm>
              <a:custGeom>
                <a:rect b="b" l="l" r="r" t="t"/>
                <a:pathLst>
                  <a:path extrusionOk="0" h="4810" w="4724">
                    <a:moveTo>
                      <a:pt x="2322" y="1"/>
                    </a:moveTo>
                    <a:cubicBezTo>
                      <a:pt x="783" y="1"/>
                      <a:pt x="0" y="1373"/>
                      <a:pt x="0" y="2405"/>
                    </a:cubicBezTo>
                    <a:cubicBezTo>
                      <a:pt x="0" y="3440"/>
                      <a:pt x="783" y="4809"/>
                      <a:pt x="2426" y="4809"/>
                    </a:cubicBezTo>
                    <a:cubicBezTo>
                      <a:pt x="3908" y="4809"/>
                      <a:pt x="4723" y="3724"/>
                      <a:pt x="4723" y="2420"/>
                    </a:cubicBezTo>
                    <a:cubicBezTo>
                      <a:pt x="4723" y="1112"/>
                      <a:pt x="3840" y="1"/>
                      <a:pt x="23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32"/>
              <p:cNvSpPr/>
              <p:nvPr/>
            </p:nvSpPr>
            <p:spPr>
              <a:xfrm>
                <a:off x="2108250" y="4256425"/>
                <a:ext cx="71925" cy="73250"/>
              </a:xfrm>
              <a:custGeom>
                <a:rect b="b" l="l" r="r" t="t"/>
                <a:pathLst>
                  <a:path extrusionOk="0" h="2930" w="2877">
                    <a:moveTo>
                      <a:pt x="1415" y="0"/>
                    </a:moveTo>
                    <a:cubicBezTo>
                      <a:pt x="478" y="0"/>
                      <a:pt x="1" y="836"/>
                      <a:pt x="1" y="1465"/>
                    </a:cubicBezTo>
                    <a:cubicBezTo>
                      <a:pt x="1" y="2094"/>
                      <a:pt x="475" y="2930"/>
                      <a:pt x="1477" y="2930"/>
                    </a:cubicBezTo>
                    <a:cubicBezTo>
                      <a:pt x="2381" y="2930"/>
                      <a:pt x="2876" y="2268"/>
                      <a:pt x="2876" y="1474"/>
                    </a:cubicBezTo>
                    <a:cubicBezTo>
                      <a:pt x="2876" y="676"/>
                      <a:pt x="2340" y="0"/>
                      <a:pt x="141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32"/>
              <p:cNvSpPr/>
              <p:nvPr/>
            </p:nvSpPr>
            <p:spPr>
              <a:xfrm>
                <a:off x="2058150" y="4080600"/>
                <a:ext cx="26550" cy="15825"/>
              </a:xfrm>
              <a:custGeom>
                <a:rect b="b" l="l" r="r" t="t"/>
                <a:pathLst>
                  <a:path extrusionOk="0" h="633" w="1062">
                    <a:moveTo>
                      <a:pt x="0" y="1"/>
                    </a:moveTo>
                    <a:lnTo>
                      <a:pt x="433" y="632"/>
                    </a:lnTo>
                    <a:lnTo>
                      <a:pt x="1062" y="632"/>
                    </a:lnTo>
                    <a:lnTo>
                      <a:pt x="739"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32"/>
              <p:cNvSpPr/>
              <p:nvPr/>
            </p:nvSpPr>
            <p:spPr>
              <a:xfrm>
                <a:off x="2058150" y="4080600"/>
                <a:ext cx="26550" cy="15825"/>
              </a:xfrm>
              <a:custGeom>
                <a:rect b="b" l="l" r="r" t="t"/>
                <a:pathLst>
                  <a:path extrusionOk="0" h="633" w="1062">
                    <a:moveTo>
                      <a:pt x="0" y="1"/>
                    </a:moveTo>
                    <a:lnTo>
                      <a:pt x="252" y="371"/>
                    </a:lnTo>
                    <a:lnTo>
                      <a:pt x="433" y="632"/>
                    </a:lnTo>
                    <a:lnTo>
                      <a:pt x="1062" y="632"/>
                    </a:lnTo>
                    <a:lnTo>
                      <a:pt x="890" y="300"/>
                    </a:lnTo>
                    <a:lnTo>
                      <a:pt x="739"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32"/>
              <p:cNvSpPr/>
              <p:nvPr/>
            </p:nvSpPr>
            <p:spPr>
              <a:xfrm>
                <a:off x="2058150" y="4080600"/>
                <a:ext cx="22250" cy="9300"/>
              </a:xfrm>
              <a:custGeom>
                <a:rect b="b" l="l" r="r" t="t"/>
                <a:pathLst>
                  <a:path extrusionOk="0" h="372" w="890">
                    <a:moveTo>
                      <a:pt x="0" y="1"/>
                    </a:moveTo>
                    <a:lnTo>
                      <a:pt x="252" y="371"/>
                    </a:lnTo>
                    <a:lnTo>
                      <a:pt x="890" y="300"/>
                    </a:lnTo>
                    <a:lnTo>
                      <a:pt x="73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32"/>
              <p:cNvSpPr/>
              <p:nvPr/>
            </p:nvSpPr>
            <p:spPr>
              <a:xfrm>
                <a:off x="2093500" y="4200825"/>
                <a:ext cx="29450" cy="17150"/>
              </a:xfrm>
              <a:custGeom>
                <a:rect b="b" l="l" r="r" t="t"/>
                <a:pathLst>
                  <a:path extrusionOk="0" h="686" w="1178">
                    <a:moveTo>
                      <a:pt x="721" y="1"/>
                    </a:moveTo>
                    <a:lnTo>
                      <a:pt x="1" y="167"/>
                    </a:lnTo>
                    <a:lnTo>
                      <a:pt x="564" y="686"/>
                    </a:lnTo>
                    <a:lnTo>
                      <a:pt x="1178" y="546"/>
                    </a:lnTo>
                    <a:lnTo>
                      <a:pt x="721"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32"/>
              <p:cNvSpPr/>
              <p:nvPr/>
            </p:nvSpPr>
            <p:spPr>
              <a:xfrm>
                <a:off x="2093500" y="4200825"/>
                <a:ext cx="29450" cy="17150"/>
              </a:xfrm>
              <a:custGeom>
                <a:rect b="b" l="l" r="r" t="t"/>
                <a:pathLst>
                  <a:path extrusionOk="0" h="686" w="1178">
                    <a:moveTo>
                      <a:pt x="721" y="1"/>
                    </a:moveTo>
                    <a:lnTo>
                      <a:pt x="1" y="167"/>
                    </a:lnTo>
                    <a:lnTo>
                      <a:pt x="330" y="472"/>
                    </a:lnTo>
                    <a:lnTo>
                      <a:pt x="564" y="686"/>
                    </a:lnTo>
                    <a:lnTo>
                      <a:pt x="1178" y="546"/>
                    </a:lnTo>
                    <a:lnTo>
                      <a:pt x="937" y="259"/>
                    </a:lnTo>
                    <a:lnTo>
                      <a:pt x="721"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32"/>
              <p:cNvSpPr/>
              <p:nvPr/>
            </p:nvSpPr>
            <p:spPr>
              <a:xfrm>
                <a:off x="2093500" y="4200825"/>
                <a:ext cx="23450" cy="11825"/>
              </a:xfrm>
              <a:custGeom>
                <a:rect b="b" l="l" r="r" t="t"/>
                <a:pathLst>
                  <a:path extrusionOk="0" h="473" w="938">
                    <a:moveTo>
                      <a:pt x="721" y="1"/>
                    </a:moveTo>
                    <a:lnTo>
                      <a:pt x="1" y="167"/>
                    </a:lnTo>
                    <a:lnTo>
                      <a:pt x="330" y="472"/>
                    </a:lnTo>
                    <a:lnTo>
                      <a:pt x="937" y="259"/>
                    </a:lnTo>
                    <a:lnTo>
                      <a:pt x="72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32"/>
              <p:cNvSpPr/>
              <p:nvPr/>
            </p:nvSpPr>
            <p:spPr>
              <a:xfrm>
                <a:off x="2074300" y="4198600"/>
                <a:ext cx="134775" cy="68675"/>
              </a:xfrm>
              <a:custGeom>
                <a:rect b="b" l="l" r="r" t="t"/>
                <a:pathLst>
                  <a:path extrusionOk="0" h="2747" w="5391">
                    <a:moveTo>
                      <a:pt x="2719" y="1"/>
                    </a:moveTo>
                    <a:cubicBezTo>
                      <a:pt x="2210" y="1"/>
                      <a:pt x="1693" y="123"/>
                      <a:pt x="1293" y="425"/>
                    </a:cubicBezTo>
                    <a:cubicBezTo>
                      <a:pt x="481" y="1041"/>
                      <a:pt x="1" y="2746"/>
                      <a:pt x="1" y="2746"/>
                    </a:cubicBezTo>
                    <a:lnTo>
                      <a:pt x="561" y="2746"/>
                    </a:lnTo>
                    <a:cubicBezTo>
                      <a:pt x="561" y="2746"/>
                      <a:pt x="860" y="2156"/>
                      <a:pt x="1963" y="1919"/>
                    </a:cubicBezTo>
                    <a:cubicBezTo>
                      <a:pt x="2266" y="1854"/>
                      <a:pt x="2616" y="1830"/>
                      <a:pt x="2964" y="1830"/>
                    </a:cubicBezTo>
                    <a:cubicBezTo>
                      <a:pt x="3885" y="1830"/>
                      <a:pt x="4795" y="1996"/>
                      <a:pt x="4795" y="1996"/>
                    </a:cubicBezTo>
                    <a:lnTo>
                      <a:pt x="5391" y="1682"/>
                    </a:lnTo>
                    <a:cubicBezTo>
                      <a:pt x="5391" y="1682"/>
                      <a:pt x="4860" y="724"/>
                      <a:pt x="4140" y="333"/>
                    </a:cubicBezTo>
                    <a:cubicBezTo>
                      <a:pt x="3770" y="133"/>
                      <a:pt x="3249" y="1"/>
                      <a:pt x="271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32"/>
              <p:cNvSpPr/>
              <p:nvPr/>
            </p:nvSpPr>
            <p:spPr>
              <a:xfrm>
                <a:off x="2090625" y="4222425"/>
                <a:ext cx="102000" cy="39025"/>
              </a:xfrm>
              <a:custGeom>
                <a:rect b="b" l="l" r="r" t="t"/>
                <a:pathLst>
                  <a:path extrusionOk="0" h="1561" w="4080">
                    <a:moveTo>
                      <a:pt x="2092" y="0"/>
                    </a:moveTo>
                    <a:cubicBezTo>
                      <a:pt x="1553" y="0"/>
                      <a:pt x="1017" y="192"/>
                      <a:pt x="623" y="604"/>
                    </a:cubicBezTo>
                    <a:cubicBezTo>
                      <a:pt x="365" y="880"/>
                      <a:pt x="178" y="1215"/>
                      <a:pt x="3" y="1553"/>
                    </a:cubicBezTo>
                    <a:cubicBezTo>
                      <a:pt x="1" y="1557"/>
                      <a:pt x="3" y="1560"/>
                      <a:pt x="6" y="1560"/>
                    </a:cubicBezTo>
                    <a:cubicBezTo>
                      <a:pt x="7" y="1560"/>
                      <a:pt x="8" y="1560"/>
                      <a:pt x="9" y="1559"/>
                    </a:cubicBezTo>
                    <a:cubicBezTo>
                      <a:pt x="157" y="1260"/>
                      <a:pt x="347" y="984"/>
                      <a:pt x="569" y="735"/>
                    </a:cubicBezTo>
                    <a:cubicBezTo>
                      <a:pt x="783" y="501"/>
                      <a:pt x="1049" y="320"/>
                      <a:pt x="1346" y="210"/>
                    </a:cubicBezTo>
                    <a:cubicBezTo>
                      <a:pt x="1579" y="125"/>
                      <a:pt x="1819" y="86"/>
                      <a:pt x="2060" y="86"/>
                    </a:cubicBezTo>
                    <a:cubicBezTo>
                      <a:pt x="2433" y="86"/>
                      <a:pt x="2806" y="179"/>
                      <a:pt x="3152" y="337"/>
                    </a:cubicBezTo>
                    <a:cubicBezTo>
                      <a:pt x="3315" y="412"/>
                      <a:pt x="3472" y="498"/>
                      <a:pt x="3623" y="595"/>
                    </a:cubicBezTo>
                    <a:cubicBezTo>
                      <a:pt x="3777" y="699"/>
                      <a:pt x="3925" y="809"/>
                      <a:pt x="4068" y="930"/>
                    </a:cubicBezTo>
                    <a:lnTo>
                      <a:pt x="4077" y="930"/>
                    </a:lnTo>
                    <a:cubicBezTo>
                      <a:pt x="4077" y="927"/>
                      <a:pt x="4080" y="927"/>
                      <a:pt x="4080" y="925"/>
                    </a:cubicBezTo>
                    <a:cubicBezTo>
                      <a:pt x="3964" y="803"/>
                      <a:pt x="3839" y="693"/>
                      <a:pt x="3706" y="592"/>
                    </a:cubicBezTo>
                    <a:cubicBezTo>
                      <a:pt x="3573" y="492"/>
                      <a:pt x="3433" y="397"/>
                      <a:pt x="3288" y="317"/>
                    </a:cubicBezTo>
                    <a:cubicBezTo>
                      <a:pt x="3003" y="160"/>
                      <a:pt x="2695" y="56"/>
                      <a:pt x="2372" y="17"/>
                    </a:cubicBezTo>
                    <a:cubicBezTo>
                      <a:pt x="2279" y="6"/>
                      <a:pt x="2186" y="0"/>
                      <a:pt x="20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32"/>
              <p:cNvSpPr/>
              <p:nvPr/>
            </p:nvSpPr>
            <p:spPr>
              <a:xfrm>
                <a:off x="1992625" y="4079575"/>
                <a:ext cx="37675" cy="14625"/>
              </a:xfrm>
              <a:custGeom>
                <a:rect b="b" l="l" r="r" t="t"/>
                <a:pathLst>
                  <a:path extrusionOk="0" h="585" w="1507">
                    <a:moveTo>
                      <a:pt x="1373" y="0"/>
                    </a:moveTo>
                    <a:lnTo>
                      <a:pt x="128" y="267"/>
                    </a:lnTo>
                    <a:cubicBezTo>
                      <a:pt x="0" y="445"/>
                      <a:pt x="205" y="584"/>
                      <a:pt x="205" y="584"/>
                    </a:cubicBezTo>
                    <a:cubicBezTo>
                      <a:pt x="205" y="584"/>
                      <a:pt x="1447" y="353"/>
                      <a:pt x="1459" y="332"/>
                    </a:cubicBezTo>
                    <a:cubicBezTo>
                      <a:pt x="1507" y="214"/>
                      <a:pt x="1471" y="80"/>
                      <a:pt x="137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32"/>
              <p:cNvSpPr/>
              <p:nvPr/>
            </p:nvSpPr>
            <p:spPr>
              <a:xfrm>
                <a:off x="2038350" y="4047700"/>
                <a:ext cx="55925" cy="37825"/>
              </a:xfrm>
              <a:custGeom>
                <a:rect b="b" l="l" r="r" t="t"/>
                <a:pathLst>
                  <a:path extrusionOk="0" h="1513" w="2237">
                    <a:moveTo>
                      <a:pt x="2216" y="0"/>
                    </a:moveTo>
                    <a:cubicBezTo>
                      <a:pt x="2104" y="0"/>
                      <a:pt x="1993" y="24"/>
                      <a:pt x="1889" y="72"/>
                    </a:cubicBezTo>
                    <a:cubicBezTo>
                      <a:pt x="1700" y="155"/>
                      <a:pt x="1344" y="534"/>
                      <a:pt x="1035" y="733"/>
                    </a:cubicBezTo>
                    <a:cubicBezTo>
                      <a:pt x="727" y="928"/>
                      <a:pt x="1" y="1183"/>
                      <a:pt x="1" y="1183"/>
                    </a:cubicBezTo>
                    <a:lnTo>
                      <a:pt x="75" y="1512"/>
                    </a:lnTo>
                    <a:cubicBezTo>
                      <a:pt x="75" y="1512"/>
                      <a:pt x="950" y="1399"/>
                      <a:pt x="1203" y="1399"/>
                    </a:cubicBezTo>
                    <a:cubicBezTo>
                      <a:pt x="1212" y="1399"/>
                      <a:pt x="1221" y="1400"/>
                      <a:pt x="1228" y="1400"/>
                    </a:cubicBezTo>
                    <a:cubicBezTo>
                      <a:pt x="1439" y="1406"/>
                      <a:pt x="2236" y="1477"/>
                      <a:pt x="2236" y="1477"/>
                    </a:cubicBezTo>
                    <a:lnTo>
                      <a:pt x="2236" y="0"/>
                    </a:lnTo>
                    <a:cubicBezTo>
                      <a:pt x="2230" y="0"/>
                      <a:pt x="2223" y="0"/>
                      <a:pt x="22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32"/>
              <p:cNvSpPr/>
              <p:nvPr/>
            </p:nvSpPr>
            <p:spPr>
              <a:xfrm>
                <a:off x="2023225" y="4076225"/>
                <a:ext cx="20575" cy="12050"/>
              </a:xfrm>
              <a:custGeom>
                <a:rect b="b" l="l" r="r" t="t"/>
                <a:pathLst>
                  <a:path extrusionOk="0" h="482" w="823">
                    <a:moveTo>
                      <a:pt x="683" y="1"/>
                    </a:moveTo>
                    <a:lnTo>
                      <a:pt x="1" y="146"/>
                    </a:lnTo>
                    <a:cubicBezTo>
                      <a:pt x="134" y="202"/>
                      <a:pt x="214" y="336"/>
                      <a:pt x="205" y="481"/>
                    </a:cubicBezTo>
                    <a:cubicBezTo>
                      <a:pt x="211" y="481"/>
                      <a:pt x="804" y="371"/>
                      <a:pt x="804" y="371"/>
                    </a:cubicBezTo>
                    <a:cubicBezTo>
                      <a:pt x="822" y="235"/>
                      <a:pt x="778" y="99"/>
                      <a:pt x="683" y="1"/>
                    </a:cubicBez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32"/>
              <p:cNvSpPr/>
              <p:nvPr/>
            </p:nvSpPr>
            <p:spPr>
              <a:xfrm>
                <a:off x="2084675" y="4047700"/>
                <a:ext cx="19525" cy="36850"/>
              </a:xfrm>
              <a:custGeom>
                <a:rect b="b" l="l" r="r" t="t"/>
                <a:pathLst>
                  <a:path extrusionOk="0" h="1474" w="781">
                    <a:moveTo>
                      <a:pt x="389" y="0"/>
                    </a:moveTo>
                    <a:cubicBezTo>
                      <a:pt x="176" y="0"/>
                      <a:pt x="1" y="332"/>
                      <a:pt x="1" y="739"/>
                    </a:cubicBezTo>
                    <a:cubicBezTo>
                      <a:pt x="1" y="1145"/>
                      <a:pt x="176" y="1474"/>
                      <a:pt x="389" y="1474"/>
                    </a:cubicBezTo>
                    <a:cubicBezTo>
                      <a:pt x="606" y="1474"/>
                      <a:pt x="780" y="1145"/>
                      <a:pt x="780" y="739"/>
                    </a:cubicBezTo>
                    <a:cubicBezTo>
                      <a:pt x="780" y="332"/>
                      <a:pt x="606"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32"/>
              <p:cNvSpPr/>
              <p:nvPr/>
            </p:nvSpPr>
            <p:spPr>
              <a:xfrm>
                <a:off x="2086675" y="4049700"/>
                <a:ext cx="16700" cy="32925"/>
              </a:xfrm>
              <a:custGeom>
                <a:rect b="b" l="l" r="r" t="t"/>
                <a:pathLst>
                  <a:path extrusionOk="0" h="1317" w="668">
                    <a:moveTo>
                      <a:pt x="333" y="0"/>
                    </a:moveTo>
                    <a:cubicBezTo>
                      <a:pt x="149" y="0"/>
                      <a:pt x="1" y="297"/>
                      <a:pt x="1" y="659"/>
                    </a:cubicBezTo>
                    <a:cubicBezTo>
                      <a:pt x="1" y="1020"/>
                      <a:pt x="149" y="1317"/>
                      <a:pt x="333" y="1317"/>
                    </a:cubicBezTo>
                    <a:cubicBezTo>
                      <a:pt x="520" y="1317"/>
                      <a:pt x="668" y="1020"/>
                      <a:pt x="668" y="659"/>
                    </a:cubicBezTo>
                    <a:cubicBezTo>
                      <a:pt x="668" y="297"/>
                      <a:pt x="520" y="0"/>
                      <a:pt x="33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32"/>
              <p:cNvSpPr/>
              <p:nvPr/>
            </p:nvSpPr>
            <p:spPr>
              <a:xfrm>
                <a:off x="2030875" y="4096400"/>
                <a:ext cx="101500" cy="181975"/>
              </a:xfrm>
              <a:custGeom>
                <a:rect b="b" l="l" r="r" t="t"/>
                <a:pathLst>
                  <a:path extrusionOk="0" h="7279" w="4060">
                    <a:moveTo>
                      <a:pt x="1566" y="0"/>
                    </a:moveTo>
                    <a:cubicBezTo>
                      <a:pt x="1222" y="0"/>
                      <a:pt x="1029" y="116"/>
                      <a:pt x="1065" y="762"/>
                    </a:cubicBezTo>
                    <a:cubicBezTo>
                      <a:pt x="1100" y="1364"/>
                      <a:pt x="1631" y="2580"/>
                      <a:pt x="1583" y="3442"/>
                    </a:cubicBezTo>
                    <a:cubicBezTo>
                      <a:pt x="1465" y="5669"/>
                      <a:pt x="0" y="7279"/>
                      <a:pt x="0" y="7279"/>
                    </a:cubicBezTo>
                    <a:cubicBezTo>
                      <a:pt x="315" y="7261"/>
                      <a:pt x="1462" y="6787"/>
                      <a:pt x="1557" y="6722"/>
                    </a:cubicBezTo>
                    <a:cubicBezTo>
                      <a:pt x="1557" y="6722"/>
                      <a:pt x="2120" y="5055"/>
                      <a:pt x="2734" y="4554"/>
                    </a:cubicBezTo>
                    <a:cubicBezTo>
                      <a:pt x="3205" y="4163"/>
                      <a:pt x="4059" y="3896"/>
                      <a:pt x="4059" y="3896"/>
                    </a:cubicBezTo>
                    <a:lnTo>
                      <a:pt x="3715" y="3042"/>
                    </a:lnTo>
                    <a:cubicBezTo>
                      <a:pt x="3715" y="3042"/>
                      <a:pt x="3520" y="3033"/>
                      <a:pt x="3419" y="2903"/>
                    </a:cubicBezTo>
                    <a:cubicBezTo>
                      <a:pt x="3318" y="2775"/>
                      <a:pt x="2799" y="193"/>
                      <a:pt x="2669" y="3"/>
                    </a:cubicBezTo>
                    <a:lnTo>
                      <a:pt x="156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32"/>
              <p:cNvSpPr/>
              <p:nvPr/>
            </p:nvSpPr>
            <p:spPr>
              <a:xfrm>
                <a:off x="2023300" y="4092400"/>
                <a:ext cx="76975" cy="190575"/>
              </a:xfrm>
              <a:custGeom>
                <a:rect b="b" l="l" r="r" t="t"/>
                <a:pathLst>
                  <a:path extrusionOk="0" h="7623" w="3079">
                    <a:moveTo>
                      <a:pt x="1854" y="0"/>
                    </a:moveTo>
                    <a:cubicBezTo>
                      <a:pt x="1720" y="0"/>
                      <a:pt x="1516" y="0"/>
                      <a:pt x="1368" y="166"/>
                    </a:cubicBezTo>
                    <a:cubicBezTo>
                      <a:pt x="1219" y="335"/>
                      <a:pt x="1172" y="614"/>
                      <a:pt x="1219" y="1047"/>
                    </a:cubicBezTo>
                    <a:cubicBezTo>
                      <a:pt x="1273" y="1515"/>
                      <a:pt x="1394" y="1945"/>
                      <a:pt x="1507" y="2322"/>
                    </a:cubicBezTo>
                    <a:cubicBezTo>
                      <a:pt x="1608" y="2677"/>
                      <a:pt x="1706" y="3012"/>
                      <a:pt x="1723" y="3315"/>
                    </a:cubicBezTo>
                    <a:cubicBezTo>
                      <a:pt x="1762" y="3899"/>
                      <a:pt x="1288" y="6045"/>
                      <a:pt x="1" y="7406"/>
                    </a:cubicBezTo>
                    <a:lnTo>
                      <a:pt x="232" y="7623"/>
                    </a:lnTo>
                    <a:cubicBezTo>
                      <a:pt x="1587" y="6194"/>
                      <a:pt x="2079" y="3920"/>
                      <a:pt x="2041" y="3294"/>
                    </a:cubicBezTo>
                    <a:cubicBezTo>
                      <a:pt x="2017" y="2959"/>
                      <a:pt x="1919" y="2609"/>
                      <a:pt x="1812" y="2236"/>
                    </a:cubicBezTo>
                    <a:cubicBezTo>
                      <a:pt x="1700" y="1850"/>
                      <a:pt x="1587" y="1453"/>
                      <a:pt x="1537" y="1011"/>
                    </a:cubicBezTo>
                    <a:cubicBezTo>
                      <a:pt x="1486" y="584"/>
                      <a:pt x="1554" y="436"/>
                      <a:pt x="1605" y="377"/>
                    </a:cubicBezTo>
                    <a:cubicBezTo>
                      <a:pt x="1655" y="320"/>
                      <a:pt x="1735" y="317"/>
                      <a:pt x="1854" y="317"/>
                    </a:cubicBezTo>
                    <a:lnTo>
                      <a:pt x="3078" y="317"/>
                    </a:lnTo>
                    <a:lnTo>
                      <a:pt x="307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32"/>
              <p:cNvSpPr/>
              <p:nvPr/>
            </p:nvSpPr>
            <p:spPr>
              <a:xfrm>
                <a:off x="2114700" y="4171725"/>
                <a:ext cx="22400" cy="24575"/>
              </a:xfrm>
              <a:custGeom>
                <a:rect b="b" l="l" r="r" t="t"/>
                <a:pathLst>
                  <a:path extrusionOk="0" h="983" w="896">
                    <a:moveTo>
                      <a:pt x="399" y="1"/>
                    </a:moveTo>
                    <a:cubicBezTo>
                      <a:pt x="372" y="1"/>
                      <a:pt x="345" y="4"/>
                      <a:pt x="318" y="11"/>
                    </a:cubicBezTo>
                    <a:cubicBezTo>
                      <a:pt x="110" y="68"/>
                      <a:pt x="0" y="329"/>
                      <a:pt x="72" y="595"/>
                    </a:cubicBezTo>
                    <a:cubicBezTo>
                      <a:pt x="134" y="825"/>
                      <a:pt x="314" y="983"/>
                      <a:pt x="497" y="983"/>
                    </a:cubicBezTo>
                    <a:cubicBezTo>
                      <a:pt x="524" y="983"/>
                      <a:pt x="552" y="979"/>
                      <a:pt x="579" y="972"/>
                    </a:cubicBezTo>
                    <a:cubicBezTo>
                      <a:pt x="786" y="916"/>
                      <a:pt x="896" y="655"/>
                      <a:pt x="825" y="391"/>
                    </a:cubicBezTo>
                    <a:cubicBezTo>
                      <a:pt x="760" y="159"/>
                      <a:pt x="58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32"/>
              <p:cNvSpPr/>
              <p:nvPr/>
            </p:nvSpPr>
            <p:spPr>
              <a:xfrm>
                <a:off x="2116775" y="4172975"/>
                <a:ext cx="19375" cy="21875"/>
              </a:xfrm>
              <a:custGeom>
                <a:rect b="b" l="l" r="r" t="t"/>
                <a:pathLst>
                  <a:path extrusionOk="0" h="875" w="775">
                    <a:moveTo>
                      <a:pt x="339" y="0"/>
                    </a:moveTo>
                    <a:cubicBezTo>
                      <a:pt x="317" y="0"/>
                      <a:pt x="295" y="3"/>
                      <a:pt x="273" y="9"/>
                    </a:cubicBezTo>
                    <a:cubicBezTo>
                      <a:pt x="92" y="56"/>
                      <a:pt x="1" y="288"/>
                      <a:pt x="66" y="525"/>
                    </a:cubicBezTo>
                    <a:cubicBezTo>
                      <a:pt x="123" y="733"/>
                      <a:pt x="280" y="874"/>
                      <a:pt x="438" y="874"/>
                    </a:cubicBezTo>
                    <a:cubicBezTo>
                      <a:pt x="460" y="874"/>
                      <a:pt x="483" y="872"/>
                      <a:pt x="505" y="866"/>
                    </a:cubicBezTo>
                    <a:cubicBezTo>
                      <a:pt x="685" y="815"/>
                      <a:pt x="774" y="584"/>
                      <a:pt x="712" y="350"/>
                    </a:cubicBezTo>
                    <a:cubicBezTo>
                      <a:pt x="655" y="144"/>
                      <a:pt x="497" y="0"/>
                      <a:pt x="33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32"/>
              <p:cNvSpPr/>
              <p:nvPr/>
            </p:nvSpPr>
            <p:spPr>
              <a:xfrm>
                <a:off x="2081800" y="4107000"/>
                <a:ext cx="16475" cy="98625"/>
              </a:xfrm>
              <a:custGeom>
                <a:rect b="b" l="l" r="r" t="t"/>
                <a:pathLst>
                  <a:path extrusionOk="0" h="3945" w="659">
                    <a:moveTo>
                      <a:pt x="184" y="0"/>
                    </a:moveTo>
                    <a:cubicBezTo>
                      <a:pt x="51" y="193"/>
                      <a:pt x="9" y="424"/>
                      <a:pt x="0" y="656"/>
                    </a:cubicBezTo>
                    <a:cubicBezTo>
                      <a:pt x="0" y="908"/>
                      <a:pt x="24" y="1162"/>
                      <a:pt x="68" y="1412"/>
                    </a:cubicBezTo>
                    <a:cubicBezTo>
                      <a:pt x="142" y="1960"/>
                      <a:pt x="246" y="2506"/>
                      <a:pt x="377" y="3042"/>
                    </a:cubicBezTo>
                    <a:cubicBezTo>
                      <a:pt x="451" y="3348"/>
                      <a:pt x="546" y="3644"/>
                      <a:pt x="649" y="3941"/>
                    </a:cubicBezTo>
                    <a:cubicBezTo>
                      <a:pt x="649" y="3943"/>
                      <a:pt x="652" y="3945"/>
                      <a:pt x="654" y="3945"/>
                    </a:cubicBezTo>
                    <a:cubicBezTo>
                      <a:pt x="656" y="3945"/>
                      <a:pt x="658" y="3943"/>
                      <a:pt x="658" y="3941"/>
                    </a:cubicBezTo>
                    <a:cubicBezTo>
                      <a:pt x="596" y="3674"/>
                      <a:pt x="534" y="3407"/>
                      <a:pt x="477" y="3140"/>
                    </a:cubicBezTo>
                    <a:cubicBezTo>
                      <a:pt x="421" y="2873"/>
                      <a:pt x="359" y="2606"/>
                      <a:pt x="305" y="2340"/>
                    </a:cubicBezTo>
                    <a:cubicBezTo>
                      <a:pt x="252" y="2073"/>
                      <a:pt x="202" y="1803"/>
                      <a:pt x="160" y="1536"/>
                    </a:cubicBezTo>
                    <a:cubicBezTo>
                      <a:pt x="119" y="1284"/>
                      <a:pt x="77" y="1032"/>
                      <a:pt x="59" y="777"/>
                    </a:cubicBezTo>
                    <a:cubicBezTo>
                      <a:pt x="45" y="513"/>
                      <a:pt x="59" y="246"/>
                      <a:pt x="190" y="6"/>
                    </a:cubicBezTo>
                    <a:cubicBezTo>
                      <a:pt x="190" y="3"/>
                      <a:pt x="190" y="0"/>
                      <a:pt x="1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32"/>
              <p:cNvSpPr/>
              <p:nvPr/>
            </p:nvSpPr>
            <p:spPr>
              <a:xfrm>
                <a:off x="1933850" y="4154950"/>
                <a:ext cx="40850" cy="106175"/>
              </a:xfrm>
              <a:custGeom>
                <a:rect b="b" l="l" r="r" t="t"/>
                <a:pathLst>
                  <a:path extrusionOk="0" h="4247" w="1634">
                    <a:moveTo>
                      <a:pt x="1400" y="1"/>
                    </a:moveTo>
                    <a:lnTo>
                      <a:pt x="813" y="15"/>
                    </a:lnTo>
                    <a:cubicBezTo>
                      <a:pt x="685" y="223"/>
                      <a:pt x="0" y="1367"/>
                      <a:pt x="92" y="2224"/>
                    </a:cubicBezTo>
                    <a:cubicBezTo>
                      <a:pt x="196" y="3170"/>
                      <a:pt x="712" y="3428"/>
                      <a:pt x="712" y="3428"/>
                    </a:cubicBezTo>
                    <a:lnTo>
                      <a:pt x="712" y="4246"/>
                    </a:lnTo>
                    <a:lnTo>
                      <a:pt x="1634" y="4246"/>
                    </a:lnTo>
                    <a:lnTo>
                      <a:pt x="1634" y="3167"/>
                    </a:lnTo>
                    <a:cubicBezTo>
                      <a:pt x="1634" y="3167"/>
                      <a:pt x="827" y="2580"/>
                      <a:pt x="967" y="1382"/>
                    </a:cubicBezTo>
                    <a:cubicBezTo>
                      <a:pt x="1014" y="985"/>
                      <a:pt x="1400" y="211"/>
                      <a:pt x="1400" y="211"/>
                    </a:cubicBezTo>
                    <a:lnTo>
                      <a:pt x="140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32"/>
              <p:cNvSpPr/>
              <p:nvPr/>
            </p:nvSpPr>
            <p:spPr>
              <a:xfrm>
                <a:off x="1934500" y="4178975"/>
                <a:ext cx="101275" cy="88625"/>
              </a:xfrm>
              <a:custGeom>
                <a:rect b="b" l="l" r="r" t="t"/>
                <a:pathLst>
                  <a:path extrusionOk="0" h="3545" w="4051">
                    <a:moveTo>
                      <a:pt x="416" y="0"/>
                    </a:moveTo>
                    <a:lnTo>
                      <a:pt x="1" y="2648"/>
                    </a:lnTo>
                    <a:cubicBezTo>
                      <a:pt x="1" y="2648"/>
                      <a:pt x="66" y="3338"/>
                      <a:pt x="81" y="3347"/>
                    </a:cubicBezTo>
                    <a:cubicBezTo>
                      <a:pt x="198" y="3423"/>
                      <a:pt x="2986" y="3544"/>
                      <a:pt x="3742" y="3544"/>
                    </a:cubicBezTo>
                    <a:cubicBezTo>
                      <a:pt x="3846" y="3544"/>
                      <a:pt x="3911" y="3542"/>
                      <a:pt x="3926" y="3537"/>
                    </a:cubicBezTo>
                    <a:cubicBezTo>
                      <a:pt x="4051" y="3499"/>
                      <a:pt x="3944" y="3140"/>
                      <a:pt x="3808" y="3027"/>
                    </a:cubicBezTo>
                    <a:cubicBezTo>
                      <a:pt x="3754" y="2983"/>
                      <a:pt x="3526" y="2867"/>
                      <a:pt x="3262" y="2740"/>
                    </a:cubicBezTo>
                    <a:cubicBezTo>
                      <a:pt x="2835" y="2532"/>
                      <a:pt x="2317" y="2295"/>
                      <a:pt x="2317" y="2295"/>
                    </a:cubicBezTo>
                    <a:lnTo>
                      <a:pt x="2770" y="30"/>
                    </a:lnTo>
                    <a:lnTo>
                      <a:pt x="416" y="0"/>
                    </a:ln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32"/>
              <p:cNvSpPr/>
              <p:nvPr/>
            </p:nvSpPr>
            <p:spPr>
              <a:xfrm>
                <a:off x="1934500" y="4224775"/>
                <a:ext cx="101275" cy="42825"/>
              </a:xfrm>
              <a:custGeom>
                <a:rect b="b" l="l" r="r" t="t"/>
                <a:pathLst>
                  <a:path extrusionOk="0" h="1713" w="4051">
                    <a:moveTo>
                      <a:pt x="128" y="0"/>
                    </a:moveTo>
                    <a:lnTo>
                      <a:pt x="1" y="816"/>
                    </a:lnTo>
                    <a:cubicBezTo>
                      <a:pt x="1" y="816"/>
                      <a:pt x="66" y="1506"/>
                      <a:pt x="81" y="1515"/>
                    </a:cubicBezTo>
                    <a:cubicBezTo>
                      <a:pt x="198" y="1591"/>
                      <a:pt x="2986" y="1712"/>
                      <a:pt x="3742" y="1712"/>
                    </a:cubicBezTo>
                    <a:cubicBezTo>
                      <a:pt x="3846" y="1712"/>
                      <a:pt x="3911" y="1710"/>
                      <a:pt x="3926" y="1705"/>
                    </a:cubicBezTo>
                    <a:cubicBezTo>
                      <a:pt x="4051" y="1667"/>
                      <a:pt x="3944" y="1308"/>
                      <a:pt x="3808" y="1195"/>
                    </a:cubicBezTo>
                    <a:cubicBezTo>
                      <a:pt x="3754" y="1151"/>
                      <a:pt x="3526" y="1035"/>
                      <a:pt x="3262" y="908"/>
                    </a:cubicBezTo>
                    <a:cubicBezTo>
                      <a:pt x="2835" y="700"/>
                      <a:pt x="2317" y="460"/>
                      <a:pt x="2317" y="460"/>
                    </a:cubicBezTo>
                    <a:lnTo>
                      <a:pt x="2388" y="104"/>
                    </a:lnTo>
                    <a:lnTo>
                      <a:pt x="12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32"/>
              <p:cNvSpPr/>
              <p:nvPr/>
            </p:nvSpPr>
            <p:spPr>
              <a:xfrm>
                <a:off x="1933925" y="4233750"/>
                <a:ext cx="101850" cy="34050"/>
              </a:xfrm>
              <a:custGeom>
                <a:rect b="b" l="l" r="r" t="t"/>
                <a:pathLst>
                  <a:path extrusionOk="0" h="1362" w="4074">
                    <a:moveTo>
                      <a:pt x="0" y="0"/>
                    </a:moveTo>
                    <a:lnTo>
                      <a:pt x="0" y="18"/>
                    </a:lnTo>
                    <a:cubicBezTo>
                      <a:pt x="6" y="655"/>
                      <a:pt x="24" y="1183"/>
                      <a:pt x="74" y="1216"/>
                    </a:cubicBezTo>
                    <a:cubicBezTo>
                      <a:pt x="187" y="1292"/>
                      <a:pt x="2679" y="1362"/>
                      <a:pt x="3606" y="1362"/>
                    </a:cubicBezTo>
                    <a:cubicBezTo>
                      <a:pt x="3799" y="1362"/>
                      <a:pt x="3924" y="1359"/>
                      <a:pt x="3946" y="1352"/>
                    </a:cubicBezTo>
                    <a:cubicBezTo>
                      <a:pt x="4074" y="1311"/>
                      <a:pt x="3973" y="949"/>
                      <a:pt x="3837" y="833"/>
                    </a:cubicBezTo>
                    <a:cubicBezTo>
                      <a:pt x="3697" y="718"/>
                      <a:pt x="2331" y="68"/>
                      <a:pt x="2331" y="68"/>
                    </a:cubicBezTo>
                    <a:lnTo>
                      <a:pt x="2331" y="27"/>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32"/>
              <p:cNvSpPr/>
              <p:nvPr/>
            </p:nvSpPr>
            <p:spPr>
              <a:xfrm>
                <a:off x="1939850" y="4262125"/>
                <a:ext cx="92150" cy="2175"/>
              </a:xfrm>
              <a:custGeom>
                <a:rect b="b" l="l" r="r" t="t"/>
                <a:pathLst>
                  <a:path extrusionOk="0" h="87" w="3686">
                    <a:moveTo>
                      <a:pt x="316" y="0"/>
                    </a:moveTo>
                    <a:cubicBezTo>
                      <a:pt x="188" y="0"/>
                      <a:pt x="82" y="1"/>
                      <a:pt x="6" y="4"/>
                    </a:cubicBezTo>
                    <a:cubicBezTo>
                      <a:pt x="0" y="4"/>
                      <a:pt x="0" y="7"/>
                      <a:pt x="6" y="7"/>
                    </a:cubicBezTo>
                    <a:cubicBezTo>
                      <a:pt x="588" y="47"/>
                      <a:pt x="2899" y="87"/>
                      <a:pt x="3603" y="87"/>
                    </a:cubicBezTo>
                    <a:cubicBezTo>
                      <a:pt x="3628" y="87"/>
                      <a:pt x="3650" y="87"/>
                      <a:pt x="3671" y="87"/>
                    </a:cubicBezTo>
                    <a:cubicBezTo>
                      <a:pt x="3686" y="87"/>
                      <a:pt x="3686" y="75"/>
                      <a:pt x="3671" y="75"/>
                    </a:cubicBezTo>
                    <a:cubicBezTo>
                      <a:pt x="3143" y="49"/>
                      <a:pt x="1200" y="0"/>
                      <a:pt x="3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32"/>
              <p:cNvSpPr/>
              <p:nvPr/>
            </p:nvSpPr>
            <p:spPr>
              <a:xfrm>
                <a:off x="1978850" y="4235100"/>
                <a:ext cx="27150" cy="10025"/>
              </a:xfrm>
              <a:custGeom>
                <a:rect b="b" l="l" r="r" t="t"/>
                <a:pathLst>
                  <a:path extrusionOk="0" h="401" w="1086">
                    <a:moveTo>
                      <a:pt x="514" y="1"/>
                    </a:moveTo>
                    <a:cubicBezTo>
                      <a:pt x="330" y="1"/>
                      <a:pt x="142" y="51"/>
                      <a:pt x="6" y="171"/>
                    </a:cubicBezTo>
                    <a:cubicBezTo>
                      <a:pt x="1" y="177"/>
                      <a:pt x="4" y="184"/>
                      <a:pt x="13" y="184"/>
                    </a:cubicBezTo>
                    <a:cubicBezTo>
                      <a:pt x="15" y="184"/>
                      <a:pt x="16" y="184"/>
                      <a:pt x="18" y="183"/>
                    </a:cubicBezTo>
                    <a:cubicBezTo>
                      <a:pt x="246" y="115"/>
                      <a:pt x="483" y="74"/>
                      <a:pt x="723" y="53"/>
                    </a:cubicBezTo>
                    <a:cubicBezTo>
                      <a:pt x="732" y="53"/>
                      <a:pt x="738" y="47"/>
                      <a:pt x="738" y="38"/>
                    </a:cubicBezTo>
                    <a:cubicBezTo>
                      <a:pt x="738" y="32"/>
                      <a:pt x="732" y="26"/>
                      <a:pt x="726" y="23"/>
                    </a:cubicBezTo>
                    <a:cubicBezTo>
                      <a:pt x="659" y="9"/>
                      <a:pt x="587" y="1"/>
                      <a:pt x="514" y="1"/>
                    </a:cubicBezTo>
                    <a:close/>
                    <a:moveTo>
                      <a:pt x="683" y="111"/>
                    </a:moveTo>
                    <a:cubicBezTo>
                      <a:pt x="499" y="111"/>
                      <a:pt x="311" y="160"/>
                      <a:pt x="178" y="278"/>
                    </a:cubicBezTo>
                    <a:cubicBezTo>
                      <a:pt x="170" y="283"/>
                      <a:pt x="176" y="293"/>
                      <a:pt x="184" y="293"/>
                    </a:cubicBezTo>
                    <a:cubicBezTo>
                      <a:pt x="185" y="293"/>
                      <a:pt x="186" y="293"/>
                      <a:pt x="187" y="293"/>
                    </a:cubicBezTo>
                    <a:cubicBezTo>
                      <a:pt x="418" y="225"/>
                      <a:pt x="655" y="180"/>
                      <a:pt x="895" y="163"/>
                    </a:cubicBezTo>
                    <a:cubicBezTo>
                      <a:pt x="896" y="163"/>
                      <a:pt x="897" y="163"/>
                      <a:pt x="897" y="163"/>
                    </a:cubicBezTo>
                    <a:cubicBezTo>
                      <a:pt x="910" y="163"/>
                      <a:pt x="912" y="133"/>
                      <a:pt x="900" y="133"/>
                    </a:cubicBezTo>
                    <a:cubicBezTo>
                      <a:pt x="899" y="133"/>
                      <a:pt x="899" y="133"/>
                      <a:pt x="898" y="133"/>
                    </a:cubicBezTo>
                    <a:cubicBezTo>
                      <a:pt x="830" y="118"/>
                      <a:pt x="757" y="111"/>
                      <a:pt x="683" y="111"/>
                    </a:cubicBezTo>
                    <a:close/>
                    <a:moveTo>
                      <a:pt x="855" y="217"/>
                    </a:moveTo>
                    <a:cubicBezTo>
                      <a:pt x="671" y="217"/>
                      <a:pt x="483" y="267"/>
                      <a:pt x="347" y="388"/>
                    </a:cubicBezTo>
                    <a:cubicBezTo>
                      <a:pt x="342" y="393"/>
                      <a:pt x="345" y="400"/>
                      <a:pt x="352" y="400"/>
                    </a:cubicBezTo>
                    <a:cubicBezTo>
                      <a:pt x="353" y="400"/>
                      <a:pt x="355" y="400"/>
                      <a:pt x="356" y="400"/>
                    </a:cubicBezTo>
                    <a:cubicBezTo>
                      <a:pt x="587" y="332"/>
                      <a:pt x="824" y="290"/>
                      <a:pt x="1064" y="272"/>
                    </a:cubicBezTo>
                    <a:cubicBezTo>
                      <a:pt x="1082" y="269"/>
                      <a:pt x="1085" y="246"/>
                      <a:pt x="1067" y="240"/>
                    </a:cubicBezTo>
                    <a:cubicBezTo>
                      <a:pt x="1000" y="225"/>
                      <a:pt x="928" y="217"/>
                      <a:pt x="855" y="21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32"/>
              <p:cNvSpPr/>
              <p:nvPr/>
            </p:nvSpPr>
            <p:spPr>
              <a:xfrm>
                <a:off x="1824300" y="4061925"/>
                <a:ext cx="196375" cy="165825"/>
              </a:xfrm>
              <a:custGeom>
                <a:rect b="b" l="l" r="r" t="t"/>
                <a:pathLst>
                  <a:path extrusionOk="0" h="6633" w="7855">
                    <a:moveTo>
                      <a:pt x="777" y="1"/>
                    </a:moveTo>
                    <a:cubicBezTo>
                      <a:pt x="777" y="1"/>
                      <a:pt x="0" y="1619"/>
                      <a:pt x="777" y="2586"/>
                    </a:cubicBezTo>
                    <a:cubicBezTo>
                      <a:pt x="1036" y="2906"/>
                      <a:pt x="1605" y="3008"/>
                      <a:pt x="2249" y="3008"/>
                    </a:cubicBezTo>
                    <a:cubicBezTo>
                      <a:pt x="3377" y="3008"/>
                      <a:pt x="4734" y="2695"/>
                      <a:pt x="5043" y="2695"/>
                    </a:cubicBezTo>
                    <a:cubicBezTo>
                      <a:pt x="5078" y="2695"/>
                      <a:pt x="5099" y="2699"/>
                      <a:pt x="5106" y="2708"/>
                    </a:cubicBezTo>
                    <a:cubicBezTo>
                      <a:pt x="5204" y="2826"/>
                      <a:pt x="4296" y="6514"/>
                      <a:pt x="4296" y="6514"/>
                    </a:cubicBezTo>
                    <a:lnTo>
                      <a:pt x="6923" y="6633"/>
                    </a:lnTo>
                    <a:cubicBezTo>
                      <a:pt x="6923" y="6633"/>
                      <a:pt x="7854" y="3544"/>
                      <a:pt x="7807" y="1593"/>
                    </a:cubicBezTo>
                    <a:cubicBezTo>
                      <a:pt x="7798" y="1154"/>
                      <a:pt x="7234" y="689"/>
                      <a:pt x="7077" y="606"/>
                    </a:cubicBezTo>
                    <a:cubicBezTo>
                      <a:pt x="6859" y="490"/>
                      <a:pt x="6473" y="448"/>
                      <a:pt x="6029" y="448"/>
                    </a:cubicBezTo>
                    <a:cubicBezTo>
                      <a:pt x="4852" y="448"/>
                      <a:pt x="3262" y="742"/>
                      <a:pt x="3262" y="742"/>
                    </a:cubicBezTo>
                    <a:cubicBezTo>
                      <a:pt x="3442" y="297"/>
                      <a:pt x="3442" y="1"/>
                      <a:pt x="34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32"/>
              <p:cNvSpPr/>
              <p:nvPr/>
            </p:nvSpPr>
            <p:spPr>
              <a:xfrm>
                <a:off x="1849500" y="4067500"/>
                <a:ext cx="22475" cy="20925"/>
              </a:xfrm>
              <a:custGeom>
                <a:rect b="b" l="l" r="r" t="t"/>
                <a:pathLst>
                  <a:path extrusionOk="0" h="837" w="899">
                    <a:moveTo>
                      <a:pt x="884" y="0"/>
                    </a:moveTo>
                    <a:cubicBezTo>
                      <a:pt x="881" y="12"/>
                      <a:pt x="875" y="24"/>
                      <a:pt x="872" y="33"/>
                    </a:cubicBezTo>
                    <a:cubicBezTo>
                      <a:pt x="869" y="36"/>
                      <a:pt x="869" y="36"/>
                      <a:pt x="872" y="39"/>
                    </a:cubicBezTo>
                    <a:cubicBezTo>
                      <a:pt x="839" y="133"/>
                      <a:pt x="828" y="237"/>
                      <a:pt x="798" y="335"/>
                    </a:cubicBezTo>
                    <a:cubicBezTo>
                      <a:pt x="768" y="436"/>
                      <a:pt x="706" y="528"/>
                      <a:pt x="620" y="590"/>
                    </a:cubicBezTo>
                    <a:cubicBezTo>
                      <a:pt x="436" y="715"/>
                      <a:pt x="217" y="774"/>
                      <a:pt x="6" y="824"/>
                    </a:cubicBezTo>
                    <a:cubicBezTo>
                      <a:pt x="3" y="824"/>
                      <a:pt x="0" y="830"/>
                      <a:pt x="3" y="833"/>
                    </a:cubicBezTo>
                    <a:cubicBezTo>
                      <a:pt x="3" y="833"/>
                      <a:pt x="3" y="836"/>
                      <a:pt x="6" y="836"/>
                    </a:cubicBezTo>
                    <a:cubicBezTo>
                      <a:pt x="128" y="836"/>
                      <a:pt x="249" y="818"/>
                      <a:pt x="365" y="783"/>
                    </a:cubicBezTo>
                    <a:cubicBezTo>
                      <a:pt x="475" y="750"/>
                      <a:pt x="578" y="703"/>
                      <a:pt x="670" y="635"/>
                    </a:cubicBezTo>
                    <a:cubicBezTo>
                      <a:pt x="756" y="569"/>
                      <a:pt x="819" y="477"/>
                      <a:pt x="845" y="374"/>
                    </a:cubicBezTo>
                    <a:cubicBezTo>
                      <a:pt x="860" y="317"/>
                      <a:pt x="869" y="261"/>
                      <a:pt x="875" y="202"/>
                    </a:cubicBezTo>
                    <a:cubicBezTo>
                      <a:pt x="887" y="136"/>
                      <a:pt x="896" y="71"/>
                      <a:pt x="899" y="6"/>
                    </a:cubicBezTo>
                    <a:cubicBezTo>
                      <a:pt x="897" y="2"/>
                      <a:pt x="894" y="1"/>
                      <a:pt x="891" y="1"/>
                    </a:cubicBezTo>
                    <a:cubicBezTo>
                      <a:pt x="889" y="1"/>
                      <a:pt x="886" y="2"/>
                      <a:pt x="884" y="3"/>
                    </a:cubicBezTo>
                    <a:lnTo>
                      <a:pt x="88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32"/>
              <p:cNvSpPr/>
              <p:nvPr/>
            </p:nvSpPr>
            <p:spPr>
              <a:xfrm>
                <a:off x="1895675" y="4059175"/>
                <a:ext cx="21075" cy="27100"/>
              </a:xfrm>
              <a:custGeom>
                <a:rect b="b" l="l" r="r" t="t"/>
                <a:pathLst>
                  <a:path extrusionOk="0" h="1084" w="843">
                    <a:moveTo>
                      <a:pt x="662" y="1"/>
                    </a:moveTo>
                    <a:cubicBezTo>
                      <a:pt x="657" y="1"/>
                      <a:pt x="653" y="4"/>
                      <a:pt x="653" y="10"/>
                    </a:cubicBezTo>
                    <a:cubicBezTo>
                      <a:pt x="635" y="72"/>
                      <a:pt x="629" y="137"/>
                      <a:pt x="617" y="200"/>
                    </a:cubicBezTo>
                    <a:cubicBezTo>
                      <a:pt x="605" y="262"/>
                      <a:pt x="590" y="327"/>
                      <a:pt x="579" y="389"/>
                    </a:cubicBezTo>
                    <a:cubicBezTo>
                      <a:pt x="564" y="452"/>
                      <a:pt x="549" y="514"/>
                      <a:pt x="531" y="573"/>
                    </a:cubicBezTo>
                    <a:cubicBezTo>
                      <a:pt x="513" y="635"/>
                      <a:pt x="499" y="710"/>
                      <a:pt x="436" y="727"/>
                    </a:cubicBezTo>
                    <a:cubicBezTo>
                      <a:pt x="428" y="730"/>
                      <a:pt x="421" y="731"/>
                      <a:pt x="414" y="731"/>
                    </a:cubicBezTo>
                    <a:cubicBezTo>
                      <a:pt x="310" y="731"/>
                      <a:pt x="362" y="469"/>
                      <a:pt x="368" y="413"/>
                    </a:cubicBezTo>
                    <a:cubicBezTo>
                      <a:pt x="383" y="280"/>
                      <a:pt x="389" y="143"/>
                      <a:pt x="413" y="10"/>
                    </a:cubicBezTo>
                    <a:cubicBezTo>
                      <a:pt x="413" y="7"/>
                      <a:pt x="411" y="4"/>
                      <a:pt x="409" y="4"/>
                    </a:cubicBezTo>
                    <a:cubicBezTo>
                      <a:pt x="408" y="4"/>
                      <a:pt x="407" y="6"/>
                      <a:pt x="407" y="10"/>
                    </a:cubicBezTo>
                    <a:cubicBezTo>
                      <a:pt x="377" y="131"/>
                      <a:pt x="344" y="250"/>
                      <a:pt x="324" y="375"/>
                    </a:cubicBezTo>
                    <a:cubicBezTo>
                      <a:pt x="312" y="434"/>
                      <a:pt x="303" y="496"/>
                      <a:pt x="297" y="558"/>
                    </a:cubicBezTo>
                    <a:cubicBezTo>
                      <a:pt x="285" y="609"/>
                      <a:pt x="291" y="665"/>
                      <a:pt x="309" y="716"/>
                    </a:cubicBezTo>
                    <a:cubicBezTo>
                      <a:pt x="327" y="748"/>
                      <a:pt x="359" y="772"/>
                      <a:pt x="395" y="778"/>
                    </a:cubicBezTo>
                    <a:lnTo>
                      <a:pt x="392" y="793"/>
                    </a:lnTo>
                    <a:cubicBezTo>
                      <a:pt x="389" y="801"/>
                      <a:pt x="386" y="813"/>
                      <a:pt x="383" y="822"/>
                    </a:cubicBezTo>
                    <a:cubicBezTo>
                      <a:pt x="380" y="831"/>
                      <a:pt x="380" y="843"/>
                      <a:pt x="377" y="852"/>
                    </a:cubicBezTo>
                    <a:cubicBezTo>
                      <a:pt x="371" y="864"/>
                      <a:pt x="371" y="876"/>
                      <a:pt x="371" y="890"/>
                    </a:cubicBezTo>
                    <a:cubicBezTo>
                      <a:pt x="374" y="893"/>
                      <a:pt x="377" y="896"/>
                      <a:pt x="380" y="896"/>
                    </a:cubicBezTo>
                    <a:cubicBezTo>
                      <a:pt x="324" y="923"/>
                      <a:pt x="267" y="947"/>
                      <a:pt x="211" y="970"/>
                    </a:cubicBezTo>
                    <a:cubicBezTo>
                      <a:pt x="140" y="1000"/>
                      <a:pt x="72" y="1033"/>
                      <a:pt x="9" y="1068"/>
                    </a:cubicBezTo>
                    <a:cubicBezTo>
                      <a:pt x="0" y="1074"/>
                      <a:pt x="9" y="1083"/>
                      <a:pt x="15" y="1083"/>
                    </a:cubicBezTo>
                    <a:cubicBezTo>
                      <a:pt x="86" y="1062"/>
                      <a:pt x="158" y="1036"/>
                      <a:pt x="226" y="1006"/>
                    </a:cubicBezTo>
                    <a:cubicBezTo>
                      <a:pt x="297" y="979"/>
                      <a:pt x="365" y="950"/>
                      <a:pt x="436" y="920"/>
                    </a:cubicBezTo>
                    <a:cubicBezTo>
                      <a:pt x="576" y="870"/>
                      <a:pt x="709" y="807"/>
                      <a:pt x="837" y="736"/>
                    </a:cubicBezTo>
                    <a:cubicBezTo>
                      <a:pt x="839" y="733"/>
                      <a:pt x="842" y="730"/>
                      <a:pt x="842" y="724"/>
                    </a:cubicBezTo>
                    <a:cubicBezTo>
                      <a:pt x="842" y="721"/>
                      <a:pt x="839" y="718"/>
                      <a:pt x="834" y="718"/>
                    </a:cubicBezTo>
                    <a:cubicBezTo>
                      <a:pt x="688" y="760"/>
                      <a:pt x="549" y="816"/>
                      <a:pt x="413" y="882"/>
                    </a:cubicBezTo>
                    <a:lnTo>
                      <a:pt x="407" y="884"/>
                    </a:lnTo>
                    <a:cubicBezTo>
                      <a:pt x="410" y="876"/>
                      <a:pt x="410" y="867"/>
                      <a:pt x="413" y="858"/>
                    </a:cubicBezTo>
                    <a:cubicBezTo>
                      <a:pt x="413" y="849"/>
                      <a:pt x="415" y="837"/>
                      <a:pt x="418" y="828"/>
                    </a:cubicBezTo>
                    <a:cubicBezTo>
                      <a:pt x="418" y="816"/>
                      <a:pt x="418" y="807"/>
                      <a:pt x="421" y="796"/>
                    </a:cubicBezTo>
                    <a:lnTo>
                      <a:pt x="421" y="781"/>
                    </a:lnTo>
                    <a:cubicBezTo>
                      <a:pt x="457" y="778"/>
                      <a:pt x="490" y="760"/>
                      <a:pt x="510" y="733"/>
                    </a:cubicBezTo>
                    <a:cubicBezTo>
                      <a:pt x="540" y="692"/>
                      <a:pt x="558" y="647"/>
                      <a:pt x="567" y="600"/>
                    </a:cubicBezTo>
                    <a:cubicBezTo>
                      <a:pt x="582" y="541"/>
                      <a:pt x="599" y="478"/>
                      <a:pt x="611" y="419"/>
                    </a:cubicBezTo>
                    <a:cubicBezTo>
                      <a:pt x="623" y="357"/>
                      <a:pt x="638" y="283"/>
                      <a:pt x="647" y="211"/>
                    </a:cubicBezTo>
                    <a:cubicBezTo>
                      <a:pt x="662" y="146"/>
                      <a:pt x="668" y="78"/>
                      <a:pt x="670" y="10"/>
                    </a:cubicBezTo>
                    <a:cubicBezTo>
                      <a:pt x="670" y="4"/>
                      <a:pt x="666" y="1"/>
                      <a:pt x="6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32"/>
              <p:cNvSpPr/>
              <p:nvPr/>
            </p:nvSpPr>
            <p:spPr>
              <a:xfrm>
                <a:off x="1840525" y="4066825"/>
                <a:ext cx="183175" cy="151325"/>
              </a:xfrm>
              <a:custGeom>
                <a:rect b="b" l="l" r="r" t="t"/>
                <a:pathLst>
                  <a:path extrusionOk="0" h="6053" w="7327">
                    <a:moveTo>
                      <a:pt x="190" y="1"/>
                    </a:moveTo>
                    <a:cubicBezTo>
                      <a:pt x="189" y="1"/>
                      <a:pt x="187" y="2"/>
                      <a:pt x="187" y="6"/>
                    </a:cubicBezTo>
                    <a:cubicBezTo>
                      <a:pt x="90" y="427"/>
                      <a:pt x="1" y="863"/>
                      <a:pt x="33" y="1302"/>
                    </a:cubicBezTo>
                    <a:cubicBezTo>
                      <a:pt x="45" y="1515"/>
                      <a:pt x="93" y="1726"/>
                      <a:pt x="176" y="1925"/>
                    </a:cubicBezTo>
                    <a:cubicBezTo>
                      <a:pt x="250" y="2111"/>
                      <a:pt x="377" y="2268"/>
                      <a:pt x="546" y="2378"/>
                    </a:cubicBezTo>
                    <a:cubicBezTo>
                      <a:pt x="718" y="2470"/>
                      <a:pt x="911" y="2520"/>
                      <a:pt x="1106" y="2523"/>
                    </a:cubicBezTo>
                    <a:cubicBezTo>
                      <a:pt x="1180" y="2526"/>
                      <a:pt x="1253" y="2528"/>
                      <a:pt x="1325" y="2528"/>
                    </a:cubicBezTo>
                    <a:cubicBezTo>
                      <a:pt x="1479" y="2528"/>
                      <a:pt x="1632" y="2522"/>
                      <a:pt x="1785" y="2512"/>
                    </a:cubicBezTo>
                    <a:cubicBezTo>
                      <a:pt x="2269" y="2488"/>
                      <a:pt x="2749" y="2434"/>
                      <a:pt x="3229" y="2381"/>
                    </a:cubicBezTo>
                    <a:cubicBezTo>
                      <a:pt x="3710" y="2328"/>
                      <a:pt x="4187" y="2274"/>
                      <a:pt x="4667" y="2248"/>
                    </a:cubicBezTo>
                    <a:cubicBezTo>
                      <a:pt x="4718" y="2245"/>
                      <a:pt x="4774" y="2242"/>
                      <a:pt x="4827" y="2242"/>
                    </a:cubicBezTo>
                    <a:cubicBezTo>
                      <a:pt x="4753" y="2701"/>
                      <a:pt x="4137" y="5462"/>
                      <a:pt x="4101" y="5678"/>
                    </a:cubicBezTo>
                    <a:cubicBezTo>
                      <a:pt x="4099" y="5690"/>
                      <a:pt x="4105" y="5698"/>
                      <a:pt x="4112" y="5698"/>
                    </a:cubicBezTo>
                    <a:cubicBezTo>
                      <a:pt x="4116" y="5698"/>
                      <a:pt x="4120" y="5694"/>
                      <a:pt x="4122" y="5684"/>
                    </a:cubicBezTo>
                    <a:cubicBezTo>
                      <a:pt x="4225" y="5254"/>
                      <a:pt x="4827" y="2497"/>
                      <a:pt x="4869" y="2224"/>
                    </a:cubicBezTo>
                    <a:cubicBezTo>
                      <a:pt x="4869" y="2215"/>
                      <a:pt x="4863" y="2203"/>
                      <a:pt x="4854" y="2203"/>
                    </a:cubicBezTo>
                    <a:cubicBezTo>
                      <a:pt x="4851" y="2200"/>
                      <a:pt x="4848" y="2200"/>
                      <a:pt x="4845" y="2200"/>
                    </a:cubicBezTo>
                    <a:cubicBezTo>
                      <a:pt x="4374" y="2218"/>
                      <a:pt x="3905" y="2260"/>
                      <a:pt x="3437" y="2310"/>
                    </a:cubicBezTo>
                    <a:cubicBezTo>
                      <a:pt x="2965" y="2363"/>
                      <a:pt x="2497" y="2414"/>
                      <a:pt x="2026" y="2446"/>
                    </a:cubicBezTo>
                    <a:cubicBezTo>
                      <a:pt x="1788" y="2461"/>
                      <a:pt x="1554" y="2473"/>
                      <a:pt x="1320" y="2476"/>
                    </a:cubicBezTo>
                    <a:cubicBezTo>
                      <a:pt x="1293" y="2477"/>
                      <a:pt x="1266" y="2478"/>
                      <a:pt x="1239" y="2478"/>
                    </a:cubicBezTo>
                    <a:cubicBezTo>
                      <a:pt x="1070" y="2478"/>
                      <a:pt x="903" y="2454"/>
                      <a:pt x="742" y="2411"/>
                    </a:cubicBezTo>
                    <a:cubicBezTo>
                      <a:pt x="549" y="2348"/>
                      <a:pt x="386" y="2215"/>
                      <a:pt x="288" y="2040"/>
                    </a:cubicBezTo>
                    <a:cubicBezTo>
                      <a:pt x="187" y="1853"/>
                      <a:pt x="119" y="1652"/>
                      <a:pt x="93" y="1444"/>
                    </a:cubicBezTo>
                    <a:cubicBezTo>
                      <a:pt x="30" y="1017"/>
                      <a:pt x="93" y="584"/>
                      <a:pt x="167" y="163"/>
                    </a:cubicBezTo>
                    <a:cubicBezTo>
                      <a:pt x="176" y="113"/>
                      <a:pt x="184" y="60"/>
                      <a:pt x="193" y="6"/>
                    </a:cubicBezTo>
                    <a:cubicBezTo>
                      <a:pt x="193" y="3"/>
                      <a:pt x="192" y="1"/>
                      <a:pt x="190" y="1"/>
                    </a:cubicBezTo>
                    <a:close/>
                    <a:moveTo>
                      <a:pt x="3890" y="5808"/>
                    </a:moveTo>
                    <a:cubicBezTo>
                      <a:pt x="3887" y="5808"/>
                      <a:pt x="3885" y="5811"/>
                      <a:pt x="3885" y="5814"/>
                    </a:cubicBezTo>
                    <a:cubicBezTo>
                      <a:pt x="3885" y="5817"/>
                      <a:pt x="3887" y="5817"/>
                      <a:pt x="3890" y="5817"/>
                    </a:cubicBezTo>
                    <a:cubicBezTo>
                      <a:pt x="4048" y="5829"/>
                      <a:pt x="4205" y="5850"/>
                      <a:pt x="4362" y="5862"/>
                    </a:cubicBezTo>
                    <a:cubicBezTo>
                      <a:pt x="4519" y="5874"/>
                      <a:pt x="4670" y="5886"/>
                      <a:pt x="4827" y="5894"/>
                    </a:cubicBezTo>
                    <a:cubicBezTo>
                      <a:pt x="5142" y="5918"/>
                      <a:pt x="5456" y="5933"/>
                      <a:pt x="5767" y="5954"/>
                    </a:cubicBezTo>
                    <a:cubicBezTo>
                      <a:pt x="5945" y="5966"/>
                      <a:pt x="6120" y="5969"/>
                      <a:pt x="6298" y="5974"/>
                    </a:cubicBezTo>
                    <a:cubicBezTo>
                      <a:pt x="6301" y="5974"/>
                      <a:pt x="6304" y="5969"/>
                      <a:pt x="6304" y="5966"/>
                    </a:cubicBezTo>
                    <a:cubicBezTo>
                      <a:pt x="6301" y="5966"/>
                      <a:pt x="6301" y="5963"/>
                      <a:pt x="6298" y="5963"/>
                    </a:cubicBezTo>
                    <a:cubicBezTo>
                      <a:pt x="5987" y="5924"/>
                      <a:pt x="5675" y="5897"/>
                      <a:pt x="5361" y="5877"/>
                    </a:cubicBezTo>
                    <a:cubicBezTo>
                      <a:pt x="5047" y="5853"/>
                      <a:pt x="4735" y="5832"/>
                      <a:pt x="4421" y="5820"/>
                    </a:cubicBezTo>
                    <a:cubicBezTo>
                      <a:pt x="4243" y="5814"/>
                      <a:pt x="4068" y="5817"/>
                      <a:pt x="3890" y="5808"/>
                    </a:cubicBezTo>
                    <a:close/>
                    <a:moveTo>
                      <a:pt x="5560" y="235"/>
                    </a:moveTo>
                    <a:cubicBezTo>
                      <a:pt x="5292" y="235"/>
                      <a:pt x="5023" y="250"/>
                      <a:pt x="4756" y="267"/>
                    </a:cubicBezTo>
                    <a:cubicBezTo>
                      <a:pt x="4409" y="288"/>
                      <a:pt x="4062" y="321"/>
                      <a:pt x="3718" y="371"/>
                    </a:cubicBezTo>
                    <a:cubicBezTo>
                      <a:pt x="3375" y="418"/>
                      <a:pt x="3037" y="478"/>
                      <a:pt x="2699" y="549"/>
                    </a:cubicBezTo>
                    <a:cubicBezTo>
                      <a:pt x="2616" y="567"/>
                      <a:pt x="2536" y="587"/>
                      <a:pt x="2455" y="611"/>
                    </a:cubicBezTo>
                    <a:cubicBezTo>
                      <a:pt x="2450" y="611"/>
                      <a:pt x="2450" y="623"/>
                      <a:pt x="2454" y="623"/>
                    </a:cubicBezTo>
                    <a:cubicBezTo>
                      <a:pt x="2454" y="623"/>
                      <a:pt x="2455" y="623"/>
                      <a:pt x="2455" y="623"/>
                    </a:cubicBezTo>
                    <a:cubicBezTo>
                      <a:pt x="2790" y="576"/>
                      <a:pt x="3126" y="522"/>
                      <a:pt x="3464" y="475"/>
                    </a:cubicBezTo>
                    <a:cubicBezTo>
                      <a:pt x="3802" y="430"/>
                      <a:pt x="4142" y="395"/>
                      <a:pt x="4483" y="368"/>
                    </a:cubicBezTo>
                    <a:cubicBezTo>
                      <a:pt x="4821" y="341"/>
                      <a:pt x="5159" y="326"/>
                      <a:pt x="5497" y="324"/>
                    </a:cubicBezTo>
                    <a:cubicBezTo>
                      <a:pt x="5544" y="323"/>
                      <a:pt x="5591" y="322"/>
                      <a:pt x="5637" y="322"/>
                    </a:cubicBezTo>
                    <a:cubicBezTo>
                      <a:pt x="5871" y="322"/>
                      <a:pt x="6108" y="338"/>
                      <a:pt x="6328" y="412"/>
                    </a:cubicBezTo>
                    <a:cubicBezTo>
                      <a:pt x="6458" y="454"/>
                      <a:pt x="6580" y="519"/>
                      <a:pt x="6683" y="611"/>
                    </a:cubicBezTo>
                    <a:cubicBezTo>
                      <a:pt x="6787" y="700"/>
                      <a:pt x="6870" y="813"/>
                      <a:pt x="6932" y="934"/>
                    </a:cubicBezTo>
                    <a:cubicBezTo>
                      <a:pt x="7069" y="1207"/>
                      <a:pt x="7084" y="1521"/>
                      <a:pt x="7095" y="1824"/>
                    </a:cubicBezTo>
                    <a:cubicBezTo>
                      <a:pt x="7129" y="2547"/>
                      <a:pt x="6716" y="4539"/>
                      <a:pt x="6494" y="5526"/>
                    </a:cubicBezTo>
                    <a:lnTo>
                      <a:pt x="6494" y="5526"/>
                    </a:lnTo>
                    <a:cubicBezTo>
                      <a:pt x="6457" y="5523"/>
                      <a:pt x="6421" y="5521"/>
                      <a:pt x="6384" y="5518"/>
                    </a:cubicBezTo>
                    <a:cubicBezTo>
                      <a:pt x="6073" y="5494"/>
                      <a:pt x="5758" y="5473"/>
                      <a:pt x="5444" y="5462"/>
                    </a:cubicBezTo>
                    <a:cubicBezTo>
                      <a:pt x="5269" y="5456"/>
                      <a:pt x="5091" y="5456"/>
                      <a:pt x="4913" y="5450"/>
                    </a:cubicBezTo>
                    <a:cubicBezTo>
                      <a:pt x="4910" y="5453"/>
                      <a:pt x="4910" y="5453"/>
                      <a:pt x="4910" y="5456"/>
                    </a:cubicBezTo>
                    <a:cubicBezTo>
                      <a:pt x="4910" y="5459"/>
                      <a:pt x="4913" y="5459"/>
                      <a:pt x="4913" y="5459"/>
                    </a:cubicBezTo>
                    <a:cubicBezTo>
                      <a:pt x="5070" y="5470"/>
                      <a:pt x="5228" y="5491"/>
                      <a:pt x="5385" y="5503"/>
                    </a:cubicBezTo>
                    <a:lnTo>
                      <a:pt x="5853" y="5539"/>
                    </a:lnTo>
                    <a:cubicBezTo>
                      <a:pt x="6062" y="5551"/>
                      <a:pt x="6272" y="5562"/>
                      <a:pt x="6483" y="5575"/>
                    </a:cubicBezTo>
                    <a:lnTo>
                      <a:pt x="6483" y="5575"/>
                    </a:lnTo>
                    <a:cubicBezTo>
                      <a:pt x="6434" y="5789"/>
                      <a:pt x="6396" y="5951"/>
                      <a:pt x="6375" y="6034"/>
                    </a:cubicBezTo>
                    <a:cubicBezTo>
                      <a:pt x="6375" y="6045"/>
                      <a:pt x="6385" y="6052"/>
                      <a:pt x="6394" y="6052"/>
                    </a:cubicBezTo>
                    <a:cubicBezTo>
                      <a:pt x="6400" y="6052"/>
                      <a:pt x="6405" y="6049"/>
                      <a:pt x="6408" y="6043"/>
                    </a:cubicBezTo>
                    <a:cubicBezTo>
                      <a:pt x="6431" y="5950"/>
                      <a:pt x="6471" y="5787"/>
                      <a:pt x="6520" y="5578"/>
                    </a:cubicBezTo>
                    <a:lnTo>
                      <a:pt x="6520" y="5578"/>
                    </a:lnTo>
                    <a:cubicBezTo>
                      <a:pt x="6611" y="5583"/>
                      <a:pt x="6702" y="5589"/>
                      <a:pt x="6793" y="5595"/>
                    </a:cubicBezTo>
                    <a:cubicBezTo>
                      <a:pt x="6968" y="5604"/>
                      <a:pt x="7146" y="5610"/>
                      <a:pt x="7321" y="5616"/>
                    </a:cubicBezTo>
                    <a:cubicBezTo>
                      <a:pt x="7324" y="5613"/>
                      <a:pt x="7327" y="5610"/>
                      <a:pt x="7327" y="5607"/>
                    </a:cubicBezTo>
                    <a:cubicBezTo>
                      <a:pt x="7327" y="5604"/>
                      <a:pt x="7324" y="5604"/>
                      <a:pt x="7321" y="5604"/>
                    </a:cubicBezTo>
                    <a:cubicBezTo>
                      <a:pt x="7058" y="5571"/>
                      <a:pt x="6796" y="5549"/>
                      <a:pt x="6532" y="5529"/>
                    </a:cubicBezTo>
                    <a:lnTo>
                      <a:pt x="6532" y="5529"/>
                    </a:lnTo>
                    <a:cubicBezTo>
                      <a:pt x="6762" y="4555"/>
                      <a:pt x="7181" y="2673"/>
                      <a:pt x="7181" y="2019"/>
                    </a:cubicBezTo>
                    <a:cubicBezTo>
                      <a:pt x="7178" y="1696"/>
                      <a:pt x="7190" y="1367"/>
                      <a:pt x="7081" y="1062"/>
                    </a:cubicBezTo>
                    <a:cubicBezTo>
                      <a:pt x="6989" y="795"/>
                      <a:pt x="6805" y="567"/>
                      <a:pt x="6562" y="424"/>
                    </a:cubicBezTo>
                    <a:cubicBezTo>
                      <a:pt x="6310" y="285"/>
                      <a:pt x="6016" y="249"/>
                      <a:pt x="5738" y="238"/>
                    </a:cubicBezTo>
                    <a:cubicBezTo>
                      <a:pt x="5678" y="236"/>
                      <a:pt x="5619" y="235"/>
                      <a:pt x="5560" y="23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32"/>
              <p:cNvSpPr/>
              <p:nvPr/>
            </p:nvSpPr>
            <p:spPr>
              <a:xfrm>
                <a:off x="1839275" y="3967575"/>
                <a:ext cx="91025" cy="108900"/>
              </a:xfrm>
              <a:custGeom>
                <a:rect b="b" l="l" r="r" t="t"/>
                <a:pathLst>
                  <a:path extrusionOk="0" h="4356" w="3641">
                    <a:moveTo>
                      <a:pt x="2444" y="0"/>
                    </a:moveTo>
                    <a:cubicBezTo>
                      <a:pt x="2439" y="0"/>
                      <a:pt x="2434" y="0"/>
                      <a:pt x="2428" y="0"/>
                    </a:cubicBezTo>
                    <a:cubicBezTo>
                      <a:pt x="2369" y="0"/>
                      <a:pt x="2310" y="6"/>
                      <a:pt x="2253" y="15"/>
                    </a:cubicBezTo>
                    <a:lnTo>
                      <a:pt x="2248" y="15"/>
                    </a:lnTo>
                    <a:cubicBezTo>
                      <a:pt x="2200" y="24"/>
                      <a:pt x="2156" y="39"/>
                      <a:pt x="2114" y="63"/>
                    </a:cubicBezTo>
                    <a:cubicBezTo>
                      <a:pt x="1438" y="484"/>
                      <a:pt x="718" y="2150"/>
                      <a:pt x="534" y="2654"/>
                    </a:cubicBezTo>
                    <a:cubicBezTo>
                      <a:pt x="234" y="3487"/>
                      <a:pt x="0" y="4068"/>
                      <a:pt x="27" y="4104"/>
                    </a:cubicBezTo>
                    <a:cubicBezTo>
                      <a:pt x="32" y="4115"/>
                      <a:pt x="3165" y="4356"/>
                      <a:pt x="3552" y="4356"/>
                    </a:cubicBezTo>
                    <a:cubicBezTo>
                      <a:pt x="3575" y="4356"/>
                      <a:pt x="3589" y="4355"/>
                      <a:pt x="3591" y="4353"/>
                    </a:cubicBezTo>
                    <a:cubicBezTo>
                      <a:pt x="3641" y="4305"/>
                      <a:pt x="3294" y="700"/>
                      <a:pt x="2980" y="169"/>
                    </a:cubicBezTo>
                    <a:cubicBezTo>
                      <a:pt x="2913" y="62"/>
                      <a:pt x="2665" y="0"/>
                      <a:pt x="2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32"/>
              <p:cNvSpPr/>
              <p:nvPr/>
            </p:nvSpPr>
            <p:spPr>
              <a:xfrm>
                <a:off x="1896350" y="3950800"/>
                <a:ext cx="25450" cy="32575"/>
              </a:xfrm>
              <a:custGeom>
                <a:rect b="b" l="l" r="r" t="t"/>
                <a:pathLst>
                  <a:path extrusionOk="0" h="1303" w="1018">
                    <a:moveTo>
                      <a:pt x="287" y="0"/>
                    </a:moveTo>
                    <a:cubicBezTo>
                      <a:pt x="286" y="0"/>
                      <a:pt x="285" y="1"/>
                      <a:pt x="285" y="1"/>
                    </a:cubicBezTo>
                    <a:cubicBezTo>
                      <a:pt x="249" y="129"/>
                      <a:pt x="199" y="262"/>
                      <a:pt x="151" y="381"/>
                    </a:cubicBezTo>
                    <a:cubicBezTo>
                      <a:pt x="74" y="577"/>
                      <a:pt x="0" y="737"/>
                      <a:pt x="6" y="754"/>
                    </a:cubicBezTo>
                    <a:cubicBezTo>
                      <a:pt x="65" y="1018"/>
                      <a:pt x="359" y="1303"/>
                      <a:pt x="534" y="1303"/>
                    </a:cubicBezTo>
                    <a:cubicBezTo>
                      <a:pt x="721" y="1303"/>
                      <a:pt x="777" y="1048"/>
                      <a:pt x="792" y="944"/>
                    </a:cubicBezTo>
                    <a:cubicBezTo>
                      <a:pt x="792" y="941"/>
                      <a:pt x="792" y="938"/>
                      <a:pt x="792" y="935"/>
                    </a:cubicBezTo>
                    <a:cubicBezTo>
                      <a:pt x="795" y="918"/>
                      <a:pt x="798" y="900"/>
                      <a:pt x="801" y="882"/>
                    </a:cubicBezTo>
                    <a:cubicBezTo>
                      <a:pt x="854" y="722"/>
                      <a:pt x="928" y="568"/>
                      <a:pt x="1017" y="422"/>
                    </a:cubicBezTo>
                    <a:cubicBezTo>
                      <a:pt x="1017" y="422"/>
                      <a:pt x="335" y="0"/>
                      <a:pt x="2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32"/>
              <p:cNvSpPr/>
              <p:nvPr/>
            </p:nvSpPr>
            <p:spPr>
              <a:xfrm>
                <a:off x="1902500" y="3951050"/>
                <a:ext cx="19375" cy="23375"/>
              </a:xfrm>
              <a:custGeom>
                <a:rect b="b" l="l" r="r" t="t"/>
                <a:pathLst>
                  <a:path extrusionOk="0" h="935" w="775">
                    <a:moveTo>
                      <a:pt x="68" y="0"/>
                    </a:moveTo>
                    <a:cubicBezTo>
                      <a:pt x="51" y="154"/>
                      <a:pt x="0" y="771"/>
                      <a:pt x="463" y="916"/>
                    </a:cubicBezTo>
                    <a:cubicBezTo>
                      <a:pt x="489" y="922"/>
                      <a:pt x="519" y="931"/>
                      <a:pt x="546" y="934"/>
                    </a:cubicBezTo>
                    <a:cubicBezTo>
                      <a:pt x="546" y="931"/>
                      <a:pt x="546" y="928"/>
                      <a:pt x="546" y="925"/>
                    </a:cubicBezTo>
                    <a:cubicBezTo>
                      <a:pt x="549" y="908"/>
                      <a:pt x="552" y="890"/>
                      <a:pt x="558" y="872"/>
                    </a:cubicBezTo>
                    <a:cubicBezTo>
                      <a:pt x="611" y="709"/>
                      <a:pt x="682" y="555"/>
                      <a:pt x="774" y="412"/>
                    </a:cubicBezTo>
                    <a:cubicBezTo>
                      <a:pt x="774" y="412"/>
                      <a:pt x="202" y="60"/>
                      <a:pt x="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32"/>
              <p:cNvSpPr/>
              <p:nvPr/>
            </p:nvSpPr>
            <p:spPr>
              <a:xfrm>
                <a:off x="1901900" y="3917200"/>
                <a:ext cx="37750" cy="50150"/>
              </a:xfrm>
              <a:custGeom>
                <a:rect b="b" l="l" r="r" t="t"/>
                <a:pathLst>
                  <a:path extrusionOk="0" h="2006" w="1510">
                    <a:moveTo>
                      <a:pt x="777" y="1"/>
                    </a:moveTo>
                    <a:cubicBezTo>
                      <a:pt x="514" y="1"/>
                      <a:pt x="243" y="133"/>
                      <a:pt x="128" y="382"/>
                    </a:cubicBezTo>
                    <a:cubicBezTo>
                      <a:pt x="0" y="658"/>
                      <a:pt x="39" y="1514"/>
                      <a:pt x="220" y="1725"/>
                    </a:cubicBezTo>
                    <a:cubicBezTo>
                      <a:pt x="366" y="1899"/>
                      <a:pt x="584" y="2005"/>
                      <a:pt x="797" y="2005"/>
                    </a:cubicBezTo>
                    <a:cubicBezTo>
                      <a:pt x="961" y="2005"/>
                      <a:pt x="1121" y="1942"/>
                      <a:pt x="1243" y="1799"/>
                    </a:cubicBezTo>
                    <a:cubicBezTo>
                      <a:pt x="1510" y="1485"/>
                      <a:pt x="1438" y="373"/>
                      <a:pt x="1234" y="171"/>
                    </a:cubicBezTo>
                    <a:cubicBezTo>
                      <a:pt x="1114" y="56"/>
                      <a:pt x="947"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32"/>
              <p:cNvSpPr/>
              <p:nvPr/>
            </p:nvSpPr>
            <p:spPr>
              <a:xfrm>
                <a:off x="1922350" y="3941925"/>
                <a:ext cx="1725" cy="3875"/>
              </a:xfrm>
              <a:custGeom>
                <a:rect b="b" l="l" r="r" t="t"/>
                <a:pathLst>
                  <a:path extrusionOk="0" h="155" w="69">
                    <a:moveTo>
                      <a:pt x="54" y="1"/>
                    </a:moveTo>
                    <a:cubicBezTo>
                      <a:pt x="54" y="1"/>
                      <a:pt x="51" y="4"/>
                      <a:pt x="51" y="7"/>
                    </a:cubicBezTo>
                    <a:cubicBezTo>
                      <a:pt x="54" y="66"/>
                      <a:pt x="51" y="131"/>
                      <a:pt x="1" y="152"/>
                    </a:cubicBezTo>
                    <a:lnTo>
                      <a:pt x="1" y="155"/>
                    </a:lnTo>
                    <a:cubicBezTo>
                      <a:pt x="63" y="146"/>
                      <a:pt x="69" y="57"/>
                      <a:pt x="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32"/>
              <p:cNvSpPr/>
              <p:nvPr/>
            </p:nvSpPr>
            <p:spPr>
              <a:xfrm>
                <a:off x="1931775" y="3942225"/>
                <a:ext cx="1875" cy="3725"/>
              </a:xfrm>
              <a:custGeom>
                <a:rect b="b" l="l" r="r" t="t"/>
                <a:pathLst>
                  <a:path extrusionOk="0" h="149" w="75">
                    <a:moveTo>
                      <a:pt x="12" y="1"/>
                    </a:moveTo>
                    <a:cubicBezTo>
                      <a:pt x="0" y="54"/>
                      <a:pt x="9" y="140"/>
                      <a:pt x="74" y="149"/>
                    </a:cubicBezTo>
                    <a:lnTo>
                      <a:pt x="74" y="146"/>
                    </a:lnTo>
                    <a:cubicBezTo>
                      <a:pt x="21" y="128"/>
                      <a:pt x="15" y="63"/>
                      <a:pt x="15" y="3"/>
                    </a:cubicBezTo>
                    <a:cubicBezTo>
                      <a:pt x="15" y="1"/>
                      <a:pt x="12"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32"/>
              <p:cNvSpPr/>
              <p:nvPr/>
            </p:nvSpPr>
            <p:spPr>
              <a:xfrm>
                <a:off x="1919100" y="3935100"/>
                <a:ext cx="17375" cy="10275"/>
              </a:xfrm>
              <a:custGeom>
                <a:rect b="b" l="l" r="r" t="t"/>
                <a:pathLst>
                  <a:path extrusionOk="0" h="411" w="695">
                    <a:moveTo>
                      <a:pt x="563" y="5"/>
                    </a:moveTo>
                    <a:cubicBezTo>
                      <a:pt x="539" y="5"/>
                      <a:pt x="514" y="14"/>
                      <a:pt x="495" y="31"/>
                    </a:cubicBezTo>
                    <a:cubicBezTo>
                      <a:pt x="487" y="42"/>
                      <a:pt x="487" y="63"/>
                      <a:pt x="495" y="78"/>
                    </a:cubicBezTo>
                    <a:cubicBezTo>
                      <a:pt x="516" y="96"/>
                      <a:pt x="540" y="108"/>
                      <a:pt x="567" y="111"/>
                    </a:cubicBezTo>
                    <a:cubicBezTo>
                      <a:pt x="590" y="119"/>
                      <a:pt x="617" y="125"/>
                      <a:pt x="641" y="131"/>
                    </a:cubicBezTo>
                    <a:cubicBezTo>
                      <a:pt x="650" y="131"/>
                      <a:pt x="661" y="128"/>
                      <a:pt x="667" y="122"/>
                    </a:cubicBezTo>
                    <a:cubicBezTo>
                      <a:pt x="688" y="111"/>
                      <a:pt x="694" y="84"/>
                      <a:pt x="679" y="66"/>
                    </a:cubicBezTo>
                    <a:cubicBezTo>
                      <a:pt x="659" y="36"/>
                      <a:pt x="629" y="19"/>
                      <a:pt x="593" y="10"/>
                    </a:cubicBezTo>
                    <a:cubicBezTo>
                      <a:pt x="584" y="6"/>
                      <a:pt x="573" y="5"/>
                      <a:pt x="563" y="5"/>
                    </a:cubicBezTo>
                    <a:close/>
                    <a:moveTo>
                      <a:pt x="135" y="1"/>
                    </a:moveTo>
                    <a:cubicBezTo>
                      <a:pt x="120" y="1"/>
                      <a:pt x="106" y="4"/>
                      <a:pt x="92" y="10"/>
                    </a:cubicBezTo>
                    <a:cubicBezTo>
                      <a:pt x="60" y="19"/>
                      <a:pt x="30" y="42"/>
                      <a:pt x="12" y="72"/>
                    </a:cubicBezTo>
                    <a:cubicBezTo>
                      <a:pt x="0" y="93"/>
                      <a:pt x="9" y="117"/>
                      <a:pt x="30" y="128"/>
                    </a:cubicBezTo>
                    <a:cubicBezTo>
                      <a:pt x="35" y="132"/>
                      <a:pt x="40" y="133"/>
                      <a:pt x="46" y="133"/>
                    </a:cubicBezTo>
                    <a:cubicBezTo>
                      <a:pt x="49" y="133"/>
                      <a:pt x="53" y="133"/>
                      <a:pt x="57" y="131"/>
                    </a:cubicBezTo>
                    <a:cubicBezTo>
                      <a:pt x="83" y="125"/>
                      <a:pt x="107" y="117"/>
                      <a:pt x="131" y="108"/>
                    </a:cubicBezTo>
                    <a:cubicBezTo>
                      <a:pt x="154" y="102"/>
                      <a:pt x="181" y="87"/>
                      <a:pt x="199" y="66"/>
                    </a:cubicBezTo>
                    <a:cubicBezTo>
                      <a:pt x="208" y="51"/>
                      <a:pt x="205" y="31"/>
                      <a:pt x="190" y="19"/>
                    </a:cubicBezTo>
                    <a:cubicBezTo>
                      <a:pt x="174" y="7"/>
                      <a:pt x="155" y="1"/>
                      <a:pt x="135" y="1"/>
                    </a:cubicBezTo>
                    <a:close/>
                    <a:moveTo>
                      <a:pt x="129" y="217"/>
                    </a:moveTo>
                    <a:cubicBezTo>
                      <a:pt x="39" y="217"/>
                      <a:pt x="40" y="401"/>
                      <a:pt x="125" y="404"/>
                    </a:cubicBezTo>
                    <a:cubicBezTo>
                      <a:pt x="126" y="404"/>
                      <a:pt x="126" y="404"/>
                      <a:pt x="127" y="404"/>
                    </a:cubicBezTo>
                    <a:cubicBezTo>
                      <a:pt x="211" y="404"/>
                      <a:pt x="210" y="220"/>
                      <a:pt x="131" y="217"/>
                    </a:cubicBezTo>
                    <a:cubicBezTo>
                      <a:pt x="130" y="217"/>
                      <a:pt x="129" y="217"/>
                      <a:pt x="129" y="217"/>
                    </a:cubicBezTo>
                    <a:close/>
                    <a:moveTo>
                      <a:pt x="574" y="223"/>
                    </a:moveTo>
                    <a:cubicBezTo>
                      <a:pt x="572" y="223"/>
                      <a:pt x="571" y="223"/>
                      <a:pt x="570" y="223"/>
                    </a:cubicBezTo>
                    <a:cubicBezTo>
                      <a:pt x="494" y="229"/>
                      <a:pt x="498" y="410"/>
                      <a:pt x="580" y="410"/>
                    </a:cubicBezTo>
                    <a:cubicBezTo>
                      <a:pt x="582" y="410"/>
                      <a:pt x="583" y="410"/>
                      <a:pt x="584" y="410"/>
                    </a:cubicBezTo>
                    <a:cubicBezTo>
                      <a:pt x="669" y="401"/>
                      <a:pt x="662" y="223"/>
                      <a:pt x="574" y="22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32"/>
              <p:cNvSpPr/>
              <p:nvPr/>
            </p:nvSpPr>
            <p:spPr>
              <a:xfrm>
                <a:off x="1922275" y="3955300"/>
                <a:ext cx="3075" cy="1425"/>
              </a:xfrm>
              <a:custGeom>
                <a:rect b="b" l="l" r="r" t="t"/>
                <a:pathLst>
                  <a:path extrusionOk="0" h="57" w="123">
                    <a:moveTo>
                      <a:pt x="4" y="1"/>
                    </a:moveTo>
                    <a:cubicBezTo>
                      <a:pt x="2" y="1"/>
                      <a:pt x="1" y="2"/>
                      <a:pt x="1" y="2"/>
                    </a:cubicBezTo>
                    <a:cubicBezTo>
                      <a:pt x="4" y="29"/>
                      <a:pt x="22" y="50"/>
                      <a:pt x="48" y="56"/>
                    </a:cubicBezTo>
                    <a:cubicBezTo>
                      <a:pt x="51" y="56"/>
                      <a:pt x="54" y="56"/>
                      <a:pt x="56" y="56"/>
                    </a:cubicBezTo>
                    <a:cubicBezTo>
                      <a:pt x="81" y="56"/>
                      <a:pt x="106" y="44"/>
                      <a:pt x="122" y="23"/>
                    </a:cubicBezTo>
                    <a:cubicBezTo>
                      <a:pt x="122" y="20"/>
                      <a:pt x="119" y="20"/>
                      <a:pt x="119" y="20"/>
                    </a:cubicBezTo>
                    <a:cubicBezTo>
                      <a:pt x="99" y="29"/>
                      <a:pt x="78" y="35"/>
                      <a:pt x="57" y="35"/>
                    </a:cubicBezTo>
                    <a:cubicBezTo>
                      <a:pt x="36" y="32"/>
                      <a:pt x="19" y="20"/>
                      <a:pt x="7" y="2"/>
                    </a:cubicBezTo>
                    <a:cubicBezTo>
                      <a:pt x="6" y="1"/>
                      <a:pt x="5" y="1"/>
                      <a:pt x="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32"/>
              <p:cNvSpPr/>
              <p:nvPr/>
            </p:nvSpPr>
            <p:spPr>
              <a:xfrm>
                <a:off x="1923850" y="3935475"/>
                <a:ext cx="8400" cy="17850"/>
              </a:xfrm>
              <a:custGeom>
                <a:rect b="b" l="l" r="r" t="t"/>
                <a:pathLst>
                  <a:path extrusionOk="0" h="714" w="336">
                    <a:moveTo>
                      <a:pt x="255" y="1"/>
                    </a:moveTo>
                    <a:cubicBezTo>
                      <a:pt x="252" y="1"/>
                      <a:pt x="249" y="4"/>
                      <a:pt x="249" y="7"/>
                    </a:cubicBezTo>
                    <a:cubicBezTo>
                      <a:pt x="252" y="193"/>
                      <a:pt x="288" y="374"/>
                      <a:pt x="297" y="558"/>
                    </a:cubicBezTo>
                    <a:cubicBezTo>
                      <a:pt x="267" y="546"/>
                      <a:pt x="234" y="537"/>
                      <a:pt x="202" y="531"/>
                    </a:cubicBezTo>
                    <a:lnTo>
                      <a:pt x="202" y="531"/>
                    </a:lnTo>
                    <a:cubicBezTo>
                      <a:pt x="196" y="531"/>
                      <a:pt x="214" y="662"/>
                      <a:pt x="214" y="683"/>
                    </a:cubicBezTo>
                    <a:cubicBezTo>
                      <a:pt x="206" y="683"/>
                      <a:pt x="199" y="684"/>
                      <a:pt x="191" y="684"/>
                    </a:cubicBezTo>
                    <a:cubicBezTo>
                      <a:pt x="125" y="684"/>
                      <a:pt x="60" y="660"/>
                      <a:pt x="9" y="617"/>
                    </a:cubicBezTo>
                    <a:cubicBezTo>
                      <a:pt x="7" y="617"/>
                      <a:pt x="6" y="616"/>
                      <a:pt x="5" y="616"/>
                    </a:cubicBezTo>
                    <a:cubicBezTo>
                      <a:pt x="2" y="616"/>
                      <a:pt x="1" y="619"/>
                      <a:pt x="3" y="623"/>
                    </a:cubicBezTo>
                    <a:cubicBezTo>
                      <a:pt x="33" y="668"/>
                      <a:pt x="80" y="700"/>
                      <a:pt x="133" y="709"/>
                    </a:cubicBezTo>
                    <a:cubicBezTo>
                      <a:pt x="150" y="711"/>
                      <a:pt x="167" y="713"/>
                      <a:pt x="184" y="713"/>
                    </a:cubicBezTo>
                    <a:cubicBezTo>
                      <a:pt x="191" y="713"/>
                      <a:pt x="198" y="713"/>
                      <a:pt x="205" y="712"/>
                    </a:cubicBezTo>
                    <a:lnTo>
                      <a:pt x="231" y="712"/>
                    </a:lnTo>
                    <a:cubicBezTo>
                      <a:pt x="237" y="709"/>
                      <a:pt x="240" y="706"/>
                      <a:pt x="243" y="700"/>
                    </a:cubicBezTo>
                    <a:lnTo>
                      <a:pt x="243" y="694"/>
                    </a:lnTo>
                    <a:lnTo>
                      <a:pt x="243" y="689"/>
                    </a:lnTo>
                    <a:cubicBezTo>
                      <a:pt x="243" y="644"/>
                      <a:pt x="237" y="579"/>
                      <a:pt x="237" y="579"/>
                    </a:cubicBezTo>
                    <a:lnTo>
                      <a:pt x="237" y="579"/>
                    </a:lnTo>
                    <a:cubicBezTo>
                      <a:pt x="251" y="583"/>
                      <a:pt x="303" y="607"/>
                      <a:pt x="325" y="607"/>
                    </a:cubicBezTo>
                    <a:cubicBezTo>
                      <a:pt x="332" y="607"/>
                      <a:pt x="336" y="605"/>
                      <a:pt x="335" y="600"/>
                    </a:cubicBezTo>
                    <a:cubicBezTo>
                      <a:pt x="329" y="401"/>
                      <a:pt x="305" y="202"/>
                      <a:pt x="258" y="7"/>
                    </a:cubicBezTo>
                    <a:cubicBezTo>
                      <a:pt x="258" y="4"/>
                      <a:pt x="255" y="1"/>
                      <a:pt x="2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32"/>
              <p:cNvSpPr/>
              <p:nvPr/>
            </p:nvSpPr>
            <p:spPr>
              <a:xfrm>
                <a:off x="1923175" y="3951050"/>
                <a:ext cx="5125" cy="3700"/>
              </a:xfrm>
              <a:custGeom>
                <a:rect b="b" l="l" r="r" t="t"/>
                <a:pathLst>
                  <a:path extrusionOk="0" h="148" w="205">
                    <a:moveTo>
                      <a:pt x="33" y="0"/>
                    </a:moveTo>
                    <a:cubicBezTo>
                      <a:pt x="24" y="15"/>
                      <a:pt x="15" y="36"/>
                      <a:pt x="12" y="54"/>
                    </a:cubicBezTo>
                    <a:cubicBezTo>
                      <a:pt x="0" y="92"/>
                      <a:pt x="3" y="134"/>
                      <a:pt x="48" y="146"/>
                    </a:cubicBezTo>
                    <a:cubicBezTo>
                      <a:pt x="55" y="147"/>
                      <a:pt x="63" y="147"/>
                      <a:pt x="72" y="147"/>
                    </a:cubicBezTo>
                    <a:cubicBezTo>
                      <a:pt x="86" y="147"/>
                      <a:pt x="100" y="145"/>
                      <a:pt x="113" y="140"/>
                    </a:cubicBezTo>
                    <a:cubicBezTo>
                      <a:pt x="149" y="125"/>
                      <a:pt x="181" y="98"/>
                      <a:pt x="205" y="66"/>
                    </a:cubicBezTo>
                    <a:cubicBezTo>
                      <a:pt x="143" y="63"/>
                      <a:pt x="80" y="39"/>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32"/>
              <p:cNvSpPr/>
              <p:nvPr/>
            </p:nvSpPr>
            <p:spPr>
              <a:xfrm>
                <a:off x="1923175" y="3952375"/>
                <a:ext cx="2850" cy="2325"/>
              </a:xfrm>
              <a:custGeom>
                <a:rect b="b" l="l" r="r" t="t"/>
                <a:pathLst>
                  <a:path extrusionOk="0" h="93" w="114">
                    <a:moveTo>
                      <a:pt x="12" y="1"/>
                    </a:moveTo>
                    <a:cubicBezTo>
                      <a:pt x="0" y="39"/>
                      <a:pt x="3" y="78"/>
                      <a:pt x="48" y="90"/>
                    </a:cubicBezTo>
                    <a:cubicBezTo>
                      <a:pt x="56" y="92"/>
                      <a:pt x="64" y="93"/>
                      <a:pt x="73" y="93"/>
                    </a:cubicBezTo>
                    <a:cubicBezTo>
                      <a:pt x="86" y="93"/>
                      <a:pt x="100" y="90"/>
                      <a:pt x="113" y="87"/>
                    </a:cubicBezTo>
                    <a:cubicBezTo>
                      <a:pt x="101" y="36"/>
                      <a:pt x="60" y="1"/>
                      <a:pt x="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32"/>
              <p:cNvSpPr/>
              <p:nvPr/>
            </p:nvSpPr>
            <p:spPr>
              <a:xfrm>
                <a:off x="1900575" y="3916475"/>
                <a:ext cx="35225" cy="31625"/>
              </a:xfrm>
              <a:custGeom>
                <a:rect b="b" l="l" r="r" t="t"/>
                <a:pathLst>
                  <a:path extrusionOk="0" h="1265" w="1409">
                    <a:moveTo>
                      <a:pt x="817" y="1"/>
                    </a:moveTo>
                    <a:cubicBezTo>
                      <a:pt x="579" y="1"/>
                      <a:pt x="345" y="101"/>
                      <a:pt x="214" y="254"/>
                    </a:cubicBezTo>
                    <a:cubicBezTo>
                      <a:pt x="0" y="506"/>
                      <a:pt x="125" y="1265"/>
                      <a:pt x="125" y="1265"/>
                    </a:cubicBezTo>
                    <a:cubicBezTo>
                      <a:pt x="125" y="1265"/>
                      <a:pt x="332" y="1232"/>
                      <a:pt x="338" y="888"/>
                    </a:cubicBezTo>
                    <a:cubicBezTo>
                      <a:pt x="347" y="514"/>
                      <a:pt x="457" y="294"/>
                      <a:pt x="706" y="294"/>
                    </a:cubicBezTo>
                    <a:cubicBezTo>
                      <a:pt x="715" y="294"/>
                      <a:pt x="725" y="295"/>
                      <a:pt x="735" y="295"/>
                    </a:cubicBezTo>
                    <a:cubicBezTo>
                      <a:pt x="919" y="307"/>
                      <a:pt x="986" y="423"/>
                      <a:pt x="1113" y="423"/>
                    </a:cubicBezTo>
                    <a:cubicBezTo>
                      <a:pt x="1117" y="423"/>
                      <a:pt x="1122" y="423"/>
                      <a:pt x="1127" y="423"/>
                    </a:cubicBezTo>
                    <a:cubicBezTo>
                      <a:pt x="1219" y="417"/>
                      <a:pt x="1251" y="321"/>
                      <a:pt x="1292" y="321"/>
                    </a:cubicBezTo>
                    <a:cubicBezTo>
                      <a:pt x="1294" y="321"/>
                      <a:pt x="1296" y="321"/>
                      <a:pt x="1299" y="322"/>
                    </a:cubicBezTo>
                    <a:cubicBezTo>
                      <a:pt x="1343" y="337"/>
                      <a:pt x="1379" y="411"/>
                      <a:pt x="1408" y="485"/>
                    </a:cubicBezTo>
                    <a:cubicBezTo>
                      <a:pt x="1408" y="485"/>
                      <a:pt x="1367" y="218"/>
                      <a:pt x="1245" y="132"/>
                    </a:cubicBezTo>
                    <a:cubicBezTo>
                      <a:pt x="1118" y="40"/>
                      <a:pt x="967" y="1"/>
                      <a:pt x="8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32"/>
              <p:cNvSpPr/>
              <p:nvPr/>
            </p:nvSpPr>
            <p:spPr>
              <a:xfrm>
                <a:off x="1897600" y="3938575"/>
                <a:ext cx="10925" cy="13975"/>
              </a:xfrm>
              <a:custGeom>
                <a:rect b="b" l="l" r="r" t="t"/>
                <a:pathLst>
                  <a:path extrusionOk="0" h="559" w="437">
                    <a:moveTo>
                      <a:pt x="161" y="1"/>
                    </a:moveTo>
                    <a:cubicBezTo>
                      <a:pt x="150" y="1"/>
                      <a:pt x="139" y="3"/>
                      <a:pt x="128" y="7"/>
                    </a:cubicBezTo>
                    <a:cubicBezTo>
                      <a:pt x="1" y="58"/>
                      <a:pt x="95" y="470"/>
                      <a:pt x="232" y="538"/>
                    </a:cubicBezTo>
                    <a:cubicBezTo>
                      <a:pt x="256" y="552"/>
                      <a:pt x="282" y="558"/>
                      <a:pt x="307" y="558"/>
                    </a:cubicBezTo>
                    <a:cubicBezTo>
                      <a:pt x="357" y="558"/>
                      <a:pt x="406" y="533"/>
                      <a:pt x="433" y="487"/>
                    </a:cubicBezTo>
                    <a:lnTo>
                      <a:pt x="436" y="482"/>
                    </a:lnTo>
                    <a:lnTo>
                      <a:pt x="419" y="244"/>
                    </a:lnTo>
                    <a:cubicBezTo>
                      <a:pt x="419" y="244"/>
                      <a:pt x="284" y="1"/>
                      <a:pt x="1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32"/>
              <p:cNvSpPr/>
              <p:nvPr/>
            </p:nvSpPr>
            <p:spPr>
              <a:xfrm>
                <a:off x="1901525" y="3941625"/>
                <a:ext cx="5450" cy="9050"/>
              </a:xfrm>
              <a:custGeom>
                <a:rect b="b" l="l" r="r" t="t"/>
                <a:pathLst>
                  <a:path extrusionOk="0" h="362" w="218">
                    <a:moveTo>
                      <a:pt x="1" y="1"/>
                    </a:moveTo>
                    <a:lnTo>
                      <a:pt x="4" y="4"/>
                    </a:lnTo>
                    <a:cubicBezTo>
                      <a:pt x="98" y="54"/>
                      <a:pt x="143" y="158"/>
                      <a:pt x="167" y="256"/>
                    </a:cubicBezTo>
                    <a:cubicBezTo>
                      <a:pt x="154" y="225"/>
                      <a:pt x="124" y="207"/>
                      <a:pt x="93" y="207"/>
                    </a:cubicBezTo>
                    <a:cubicBezTo>
                      <a:pt x="82" y="207"/>
                      <a:pt x="71" y="210"/>
                      <a:pt x="60" y="214"/>
                    </a:cubicBezTo>
                    <a:cubicBezTo>
                      <a:pt x="57" y="217"/>
                      <a:pt x="54" y="217"/>
                      <a:pt x="48" y="220"/>
                    </a:cubicBezTo>
                    <a:cubicBezTo>
                      <a:pt x="45" y="220"/>
                      <a:pt x="48" y="226"/>
                      <a:pt x="48" y="226"/>
                    </a:cubicBezTo>
                    <a:cubicBezTo>
                      <a:pt x="54" y="225"/>
                      <a:pt x="59" y="225"/>
                      <a:pt x="65" y="225"/>
                    </a:cubicBezTo>
                    <a:cubicBezTo>
                      <a:pt x="97" y="225"/>
                      <a:pt x="128" y="240"/>
                      <a:pt x="146" y="271"/>
                    </a:cubicBezTo>
                    <a:cubicBezTo>
                      <a:pt x="161" y="297"/>
                      <a:pt x="173" y="324"/>
                      <a:pt x="181" y="357"/>
                    </a:cubicBezTo>
                    <a:cubicBezTo>
                      <a:pt x="183" y="360"/>
                      <a:pt x="186" y="362"/>
                      <a:pt x="190" y="362"/>
                    </a:cubicBezTo>
                    <a:cubicBezTo>
                      <a:pt x="195" y="362"/>
                      <a:pt x="201" y="358"/>
                      <a:pt x="199" y="351"/>
                    </a:cubicBezTo>
                    <a:lnTo>
                      <a:pt x="199" y="348"/>
                    </a:lnTo>
                    <a:cubicBezTo>
                      <a:pt x="217" y="220"/>
                      <a:pt x="137" y="2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32"/>
              <p:cNvSpPr/>
              <p:nvPr/>
            </p:nvSpPr>
            <p:spPr>
              <a:xfrm>
                <a:off x="1900200" y="3912750"/>
                <a:ext cx="34850" cy="21875"/>
              </a:xfrm>
              <a:custGeom>
                <a:rect b="b" l="l" r="r" t="t"/>
                <a:pathLst>
                  <a:path extrusionOk="0" h="875" w="1394">
                    <a:moveTo>
                      <a:pt x="797" y="1"/>
                    </a:moveTo>
                    <a:cubicBezTo>
                      <a:pt x="733" y="1"/>
                      <a:pt x="662" y="9"/>
                      <a:pt x="584" y="26"/>
                    </a:cubicBezTo>
                    <a:cubicBezTo>
                      <a:pt x="0" y="158"/>
                      <a:pt x="82" y="874"/>
                      <a:pt x="101" y="874"/>
                    </a:cubicBezTo>
                    <a:cubicBezTo>
                      <a:pt x="101" y="874"/>
                      <a:pt x="101" y="874"/>
                      <a:pt x="101" y="874"/>
                    </a:cubicBezTo>
                    <a:cubicBezTo>
                      <a:pt x="122" y="859"/>
                      <a:pt x="472" y="572"/>
                      <a:pt x="673" y="489"/>
                    </a:cubicBezTo>
                    <a:cubicBezTo>
                      <a:pt x="821" y="425"/>
                      <a:pt x="1102" y="400"/>
                      <a:pt x="1270" y="400"/>
                    </a:cubicBezTo>
                    <a:cubicBezTo>
                      <a:pt x="1328" y="400"/>
                      <a:pt x="1373" y="403"/>
                      <a:pt x="1394" y="409"/>
                    </a:cubicBezTo>
                    <a:cubicBezTo>
                      <a:pt x="1394" y="409"/>
                      <a:pt x="1265" y="1"/>
                      <a:pt x="7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32"/>
              <p:cNvSpPr/>
              <p:nvPr/>
            </p:nvSpPr>
            <p:spPr>
              <a:xfrm>
                <a:off x="1903600" y="3914875"/>
                <a:ext cx="46200" cy="19000"/>
              </a:xfrm>
              <a:custGeom>
                <a:rect b="b" l="l" r="r" t="t"/>
                <a:pathLst>
                  <a:path extrusionOk="0" h="760" w="1848">
                    <a:moveTo>
                      <a:pt x="1200" y="1"/>
                    </a:moveTo>
                    <a:cubicBezTo>
                      <a:pt x="971" y="1"/>
                      <a:pt x="740" y="53"/>
                      <a:pt x="608" y="125"/>
                    </a:cubicBezTo>
                    <a:cubicBezTo>
                      <a:pt x="392" y="244"/>
                      <a:pt x="1" y="759"/>
                      <a:pt x="1" y="759"/>
                    </a:cubicBezTo>
                    <a:cubicBezTo>
                      <a:pt x="1" y="759"/>
                      <a:pt x="401" y="472"/>
                      <a:pt x="600" y="407"/>
                    </a:cubicBezTo>
                    <a:cubicBezTo>
                      <a:pt x="706" y="371"/>
                      <a:pt x="862" y="340"/>
                      <a:pt x="999" y="340"/>
                    </a:cubicBezTo>
                    <a:cubicBezTo>
                      <a:pt x="1069" y="340"/>
                      <a:pt x="1134" y="348"/>
                      <a:pt x="1184" y="368"/>
                    </a:cubicBezTo>
                    <a:cubicBezTo>
                      <a:pt x="1228" y="389"/>
                      <a:pt x="1264" y="427"/>
                      <a:pt x="1276" y="478"/>
                    </a:cubicBezTo>
                    <a:cubicBezTo>
                      <a:pt x="1276" y="478"/>
                      <a:pt x="1848" y="178"/>
                      <a:pt x="1614" y="75"/>
                    </a:cubicBezTo>
                    <a:cubicBezTo>
                      <a:pt x="1495" y="22"/>
                      <a:pt x="1348" y="1"/>
                      <a:pt x="1200" y="1"/>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32"/>
              <p:cNvSpPr/>
              <p:nvPr/>
            </p:nvSpPr>
            <p:spPr>
              <a:xfrm>
                <a:off x="1903600" y="3914900"/>
                <a:ext cx="46200" cy="18975"/>
              </a:xfrm>
              <a:custGeom>
                <a:rect b="b" l="l" r="r" t="t"/>
                <a:pathLst>
                  <a:path extrusionOk="0" h="759" w="1848">
                    <a:moveTo>
                      <a:pt x="1204" y="0"/>
                    </a:moveTo>
                    <a:cubicBezTo>
                      <a:pt x="974" y="0"/>
                      <a:pt x="741" y="53"/>
                      <a:pt x="608" y="124"/>
                    </a:cubicBezTo>
                    <a:cubicBezTo>
                      <a:pt x="392" y="240"/>
                      <a:pt x="1" y="758"/>
                      <a:pt x="1" y="758"/>
                    </a:cubicBezTo>
                    <a:cubicBezTo>
                      <a:pt x="1" y="758"/>
                      <a:pt x="401" y="471"/>
                      <a:pt x="600" y="406"/>
                    </a:cubicBezTo>
                    <a:cubicBezTo>
                      <a:pt x="706" y="370"/>
                      <a:pt x="862" y="339"/>
                      <a:pt x="999" y="339"/>
                    </a:cubicBezTo>
                    <a:cubicBezTo>
                      <a:pt x="1069" y="339"/>
                      <a:pt x="1134" y="347"/>
                      <a:pt x="1184" y="367"/>
                    </a:cubicBezTo>
                    <a:cubicBezTo>
                      <a:pt x="1228" y="388"/>
                      <a:pt x="1264" y="426"/>
                      <a:pt x="1276" y="477"/>
                    </a:cubicBezTo>
                    <a:cubicBezTo>
                      <a:pt x="1276" y="477"/>
                      <a:pt x="1848" y="177"/>
                      <a:pt x="1614" y="74"/>
                    </a:cubicBezTo>
                    <a:cubicBezTo>
                      <a:pt x="1496" y="22"/>
                      <a:pt x="1351" y="0"/>
                      <a:pt x="12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32"/>
              <p:cNvSpPr/>
              <p:nvPr/>
            </p:nvSpPr>
            <p:spPr>
              <a:xfrm>
                <a:off x="1885750" y="3977600"/>
                <a:ext cx="102825" cy="102875"/>
              </a:xfrm>
              <a:custGeom>
                <a:rect b="b" l="l" r="r" t="t"/>
                <a:pathLst>
                  <a:path extrusionOk="0" h="4115" w="4113">
                    <a:moveTo>
                      <a:pt x="344" y="0"/>
                    </a:moveTo>
                    <a:cubicBezTo>
                      <a:pt x="176" y="0"/>
                      <a:pt x="43" y="275"/>
                      <a:pt x="33" y="622"/>
                    </a:cubicBezTo>
                    <a:cubicBezTo>
                      <a:pt x="0" y="1639"/>
                      <a:pt x="374" y="3540"/>
                      <a:pt x="649" y="3667"/>
                    </a:cubicBezTo>
                    <a:cubicBezTo>
                      <a:pt x="1539" y="4082"/>
                      <a:pt x="3036" y="4109"/>
                      <a:pt x="3549" y="4115"/>
                    </a:cubicBezTo>
                    <a:cubicBezTo>
                      <a:pt x="3771" y="4115"/>
                      <a:pt x="4112" y="2541"/>
                      <a:pt x="3893" y="2452"/>
                    </a:cubicBezTo>
                    <a:cubicBezTo>
                      <a:pt x="3748" y="2392"/>
                      <a:pt x="1551" y="2392"/>
                      <a:pt x="1512" y="2315"/>
                    </a:cubicBezTo>
                    <a:cubicBezTo>
                      <a:pt x="1474" y="2235"/>
                      <a:pt x="949" y="1106"/>
                      <a:pt x="724" y="480"/>
                    </a:cubicBezTo>
                    <a:cubicBezTo>
                      <a:pt x="600" y="137"/>
                      <a:pt x="463" y="0"/>
                      <a:pt x="3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32"/>
              <p:cNvSpPr/>
              <p:nvPr/>
            </p:nvSpPr>
            <p:spPr>
              <a:xfrm>
                <a:off x="1960900" y="4038350"/>
                <a:ext cx="95500" cy="54100"/>
              </a:xfrm>
              <a:custGeom>
                <a:rect b="b" l="l" r="r" t="t"/>
                <a:pathLst>
                  <a:path extrusionOk="0" h="2164" w="3820">
                    <a:moveTo>
                      <a:pt x="653" y="1"/>
                    </a:moveTo>
                    <a:cubicBezTo>
                      <a:pt x="653" y="1"/>
                      <a:pt x="0" y="1584"/>
                      <a:pt x="75" y="1611"/>
                    </a:cubicBezTo>
                    <a:cubicBezTo>
                      <a:pt x="230" y="1674"/>
                      <a:pt x="425" y="1737"/>
                      <a:pt x="668" y="1737"/>
                    </a:cubicBezTo>
                    <a:cubicBezTo>
                      <a:pt x="884" y="1737"/>
                      <a:pt x="1138" y="1687"/>
                      <a:pt x="1438" y="1546"/>
                    </a:cubicBezTo>
                    <a:cubicBezTo>
                      <a:pt x="1438" y="1546"/>
                      <a:pt x="2006" y="2164"/>
                      <a:pt x="2302" y="2164"/>
                    </a:cubicBezTo>
                    <a:cubicBezTo>
                      <a:pt x="2335" y="2164"/>
                      <a:pt x="2365" y="2156"/>
                      <a:pt x="2390" y="2139"/>
                    </a:cubicBezTo>
                    <a:cubicBezTo>
                      <a:pt x="2493" y="2067"/>
                      <a:pt x="2402" y="1890"/>
                      <a:pt x="2273" y="1718"/>
                    </a:cubicBezTo>
                    <a:lnTo>
                      <a:pt x="2273" y="1718"/>
                    </a:lnTo>
                    <a:cubicBezTo>
                      <a:pt x="2451" y="1895"/>
                      <a:pt x="2653" y="2063"/>
                      <a:pt x="2781" y="2063"/>
                    </a:cubicBezTo>
                    <a:cubicBezTo>
                      <a:pt x="2804" y="2063"/>
                      <a:pt x="2824" y="2058"/>
                      <a:pt x="2841" y="2047"/>
                    </a:cubicBezTo>
                    <a:cubicBezTo>
                      <a:pt x="2951" y="1977"/>
                      <a:pt x="2906" y="1828"/>
                      <a:pt x="2806" y="1667"/>
                    </a:cubicBezTo>
                    <a:lnTo>
                      <a:pt x="2806" y="1667"/>
                    </a:lnTo>
                    <a:cubicBezTo>
                      <a:pt x="2947" y="1800"/>
                      <a:pt x="3090" y="1904"/>
                      <a:pt x="3198" y="1904"/>
                    </a:cubicBezTo>
                    <a:cubicBezTo>
                      <a:pt x="3231" y="1904"/>
                      <a:pt x="3260" y="1894"/>
                      <a:pt x="3285" y="1872"/>
                    </a:cubicBezTo>
                    <a:cubicBezTo>
                      <a:pt x="3447" y="1727"/>
                      <a:pt x="3165" y="1373"/>
                      <a:pt x="2943" y="1138"/>
                    </a:cubicBezTo>
                    <a:lnTo>
                      <a:pt x="2943" y="1138"/>
                    </a:lnTo>
                    <a:cubicBezTo>
                      <a:pt x="3133" y="1313"/>
                      <a:pt x="3396" y="1527"/>
                      <a:pt x="3548" y="1527"/>
                    </a:cubicBezTo>
                    <a:cubicBezTo>
                      <a:pt x="3583" y="1527"/>
                      <a:pt x="3612" y="1515"/>
                      <a:pt x="3632" y="1489"/>
                    </a:cubicBezTo>
                    <a:cubicBezTo>
                      <a:pt x="3819" y="1249"/>
                      <a:pt x="2850" y="454"/>
                      <a:pt x="2595" y="300"/>
                    </a:cubicBezTo>
                    <a:cubicBezTo>
                      <a:pt x="2423" y="200"/>
                      <a:pt x="2008" y="117"/>
                      <a:pt x="1765" y="90"/>
                    </a:cubicBezTo>
                    <a:cubicBezTo>
                      <a:pt x="1323" y="42"/>
                      <a:pt x="653" y="1"/>
                      <a:pt x="6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32"/>
              <p:cNvSpPr/>
              <p:nvPr/>
            </p:nvSpPr>
            <p:spPr>
              <a:xfrm>
                <a:off x="1926575" y="4034975"/>
                <a:ext cx="126025" cy="47350"/>
              </a:xfrm>
              <a:custGeom>
                <a:rect b="b" l="l" r="r" t="t"/>
                <a:pathLst>
                  <a:path extrusionOk="0" h="1894" w="5041">
                    <a:moveTo>
                      <a:pt x="4112" y="1"/>
                    </a:moveTo>
                    <a:cubicBezTo>
                      <a:pt x="4103" y="1"/>
                      <a:pt x="4103" y="10"/>
                      <a:pt x="4113" y="14"/>
                    </a:cubicBezTo>
                    <a:cubicBezTo>
                      <a:pt x="4430" y="195"/>
                      <a:pt x="4608" y="346"/>
                      <a:pt x="4887" y="607"/>
                    </a:cubicBezTo>
                    <a:cubicBezTo>
                      <a:pt x="4887" y="607"/>
                      <a:pt x="4890" y="607"/>
                      <a:pt x="4890" y="604"/>
                    </a:cubicBezTo>
                    <a:cubicBezTo>
                      <a:pt x="4605" y="275"/>
                      <a:pt x="4463" y="186"/>
                      <a:pt x="4119" y="2"/>
                    </a:cubicBezTo>
                    <a:cubicBezTo>
                      <a:pt x="4116" y="1"/>
                      <a:pt x="4114" y="1"/>
                      <a:pt x="4112" y="1"/>
                    </a:cubicBezTo>
                    <a:close/>
                    <a:moveTo>
                      <a:pt x="4044" y="241"/>
                    </a:moveTo>
                    <a:cubicBezTo>
                      <a:pt x="4037" y="241"/>
                      <a:pt x="4036" y="247"/>
                      <a:pt x="4048" y="252"/>
                    </a:cubicBezTo>
                    <a:cubicBezTo>
                      <a:pt x="4237" y="349"/>
                      <a:pt x="4570" y="524"/>
                      <a:pt x="5038" y="999"/>
                    </a:cubicBezTo>
                    <a:lnTo>
                      <a:pt x="5041" y="999"/>
                    </a:lnTo>
                    <a:cubicBezTo>
                      <a:pt x="4786" y="661"/>
                      <a:pt x="4445" y="400"/>
                      <a:pt x="4051" y="243"/>
                    </a:cubicBezTo>
                    <a:cubicBezTo>
                      <a:pt x="4048" y="241"/>
                      <a:pt x="4046" y="241"/>
                      <a:pt x="4044" y="241"/>
                    </a:cubicBezTo>
                    <a:close/>
                    <a:moveTo>
                      <a:pt x="350" y="39"/>
                    </a:moveTo>
                    <a:cubicBezTo>
                      <a:pt x="236" y="39"/>
                      <a:pt x="172" y="45"/>
                      <a:pt x="10" y="47"/>
                    </a:cubicBezTo>
                    <a:cubicBezTo>
                      <a:pt x="1" y="47"/>
                      <a:pt x="4" y="53"/>
                      <a:pt x="10" y="56"/>
                    </a:cubicBezTo>
                    <a:cubicBezTo>
                      <a:pt x="380" y="74"/>
                      <a:pt x="588" y="88"/>
                      <a:pt x="961" y="109"/>
                    </a:cubicBezTo>
                    <a:cubicBezTo>
                      <a:pt x="1332" y="130"/>
                      <a:pt x="1706" y="151"/>
                      <a:pt x="2076" y="177"/>
                    </a:cubicBezTo>
                    <a:cubicBezTo>
                      <a:pt x="2450" y="201"/>
                      <a:pt x="2814" y="228"/>
                      <a:pt x="3182" y="269"/>
                    </a:cubicBezTo>
                    <a:cubicBezTo>
                      <a:pt x="3360" y="281"/>
                      <a:pt x="3535" y="311"/>
                      <a:pt x="3710" y="355"/>
                    </a:cubicBezTo>
                    <a:cubicBezTo>
                      <a:pt x="3876" y="415"/>
                      <a:pt x="4033" y="506"/>
                      <a:pt x="4172" y="622"/>
                    </a:cubicBezTo>
                    <a:cubicBezTo>
                      <a:pt x="4329" y="747"/>
                      <a:pt x="4919" y="1316"/>
                      <a:pt x="4973" y="1390"/>
                    </a:cubicBezTo>
                    <a:cubicBezTo>
                      <a:pt x="4975" y="1392"/>
                      <a:pt x="4977" y="1394"/>
                      <a:pt x="4978" y="1394"/>
                    </a:cubicBezTo>
                    <a:cubicBezTo>
                      <a:pt x="4980" y="1394"/>
                      <a:pt x="4980" y="1391"/>
                      <a:pt x="4979" y="1384"/>
                    </a:cubicBezTo>
                    <a:cubicBezTo>
                      <a:pt x="4934" y="1230"/>
                      <a:pt x="4226" y="515"/>
                      <a:pt x="3879" y="352"/>
                    </a:cubicBezTo>
                    <a:lnTo>
                      <a:pt x="3882" y="352"/>
                    </a:lnTo>
                    <a:cubicBezTo>
                      <a:pt x="3722" y="284"/>
                      <a:pt x="3553" y="243"/>
                      <a:pt x="3378" y="228"/>
                    </a:cubicBezTo>
                    <a:cubicBezTo>
                      <a:pt x="3004" y="180"/>
                      <a:pt x="2631" y="154"/>
                      <a:pt x="2254" y="124"/>
                    </a:cubicBezTo>
                    <a:cubicBezTo>
                      <a:pt x="1877" y="97"/>
                      <a:pt x="1498" y="74"/>
                      <a:pt x="1118" y="59"/>
                    </a:cubicBezTo>
                    <a:cubicBezTo>
                      <a:pt x="905" y="50"/>
                      <a:pt x="692" y="44"/>
                      <a:pt x="478" y="41"/>
                    </a:cubicBezTo>
                    <a:cubicBezTo>
                      <a:pt x="427" y="40"/>
                      <a:pt x="386" y="39"/>
                      <a:pt x="350" y="39"/>
                    </a:cubicBezTo>
                    <a:close/>
                    <a:moveTo>
                      <a:pt x="3814" y="778"/>
                    </a:moveTo>
                    <a:cubicBezTo>
                      <a:pt x="3812" y="778"/>
                      <a:pt x="3811" y="780"/>
                      <a:pt x="3814" y="782"/>
                    </a:cubicBezTo>
                    <a:cubicBezTo>
                      <a:pt x="3905" y="874"/>
                      <a:pt x="3991" y="969"/>
                      <a:pt x="4083" y="1061"/>
                    </a:cubicBezTo>
                    <a:cubicBezTo>
                      <a:pt x="4178" y="1153"/>
                      <a:pt x="4501" y="1482"/>
                      <a:pt x="4664" y="1737"/>
                    </a:cubicBezTo>
                    <a:cubicBezTo>
                      <a:pt x="4584" y="1589"/>
                      <a:pt x="4487" y="1449"/>
                      <a:pt x="4374" y="1322"/>
                    </a:cubicBezTo>
                    <a:cubicBezTo>
                      <a:pt x="4291" y="1221"/>
                      <a:pt x="4202" y="1129"/>
                      <a:pt x="4110" y="1037"/>
                    </a:cubicBezTo>
                    <a:cubicBezTo>
                      <a:pt x="4018" y="945"/>
                      <a:pt x="3917" y="862"/>
                      <a:pt x="3816" y="779"/>
                    </a:cubicBezTo>
                    <a:cubicBezTo>
                      <a:pt x="3816" y="778"/>
                      <a:pt x="3815" y="778"/>
                      <a:pt x="3814" y="778"/>
                    </a:cubicBezTo>
                    <a:close/>
                    <a:moveTo>
                      <a:pt x="3481" y="1105"/>
                    </a:moveTo>
                    <a:cubicBezTo>
                      <a:pt x="3478" y="1105"/>
                      <a:pt x="3476" y="1108"/>
                      <a:pt x="3478" y="1108"/>
                    </a:cubicBezTo>
                    <a:cubicBezTo>
                      <a:pt x="3597" y="1221"/>
                      <a:pt x="3710" y="1343"/>
                      <a:pt x="3825" y="1461"/>
                    </a:cubicBezTo>
                    <a:cubicBezTo>
                      <a:pt x="3941" y="1580"/>
                      <a:pt x="4057" y="1681"/>
                      <a:pt x="4169" y="1799"/>
                    </a:cubicBezTo>
                    <a:cubicBezTo>
                      <a:pt x="4173" y="1805"/>
                      <a:pt x="4178" y="1807"/>
                      <a:pt x="4180" y="1807"/>
                    </a:cubicBezTo>
                    <a:cubicBezTo>
                      <a:pt x="4183" y="1807"/>
                      <a:pt x="4183" y="1804"/>
                      <a:pt x="4178" y="1799"/>
                    </a:cubicBezTo>
                    <a:cubicBezTo>
                      <a:pt x="4068" y="1675"/>
                      <a:pt x="3968" y="1556"/>
                      <a:pt x="3849" y="1440"/>
                    </a:cubicBezTo>
                    <a:cubicBezTo>
                      <a:pt x="3731" y="1322"/>
                      <a:pt x="3606" y="1218"/>
                      <a:pt x="3481" y="1105"/>
                    </a:cubicBezTo>
                    <a:close/>
                    <a:moveTo>
                      <a:pt x="3140" y="1333"/>
                    </a:moveTo>
                    <a:cubicBezTo>
                      <a:pt x="3138" y="1333"/>
                      <a:pt x="3132" y="1340"/>
                      <a:pt x="3135" y="1340"/>
                    </a:cubicBezTo>
                    <a:cubicBezTo>
                      <a:pt x="3351" y="1553"/>
                      <a:pt x="3484" y="1701"/>
                      <a:pt x="3653" y="1885"/>
                    </a:cubicBezTo>
                    <a:cubicBezTo>
                      <a:pt x="3658" y="1891"/>
                      <a:pt x="3663" y="1894"/>
                      <a:pt x="3666" y="1894"/>
                    </a:cubicBezTo>
                    <a:cubicBezTo>
                      <a:pt x="3669" y="1894"/>
                      <a:pt x="3670" y="1891"/>
                      <a:pt x="3665" y="1885"/>
                    </a:cubicBezTo>
                    <a:cubicBezTo>
                      <a:pt x="3511" y="1686"/>
                      <a:pt x="3336" y="1500"/>
                      <a:pt x="3143" y="1334"/>
                    </a:cubicBezTo>
                    <a:lnTo>
                      <a:pt x="3141" y="1334"/>
                    </a:lnTo>
                    <a:cubicBezTo>
                      <a:pt x="3141" y="1333"/>
                      <a:pt x="3140" y="1333"/>
                      <a:pt x="3140" y="13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32"/>
              <p:cNvSpPr/>
              <p:nvPr/>
            </p:nvSpPr>
            <p:spPr>
              <a:xfrm>
                <a:off x="1884550" y="3973175"/>
                <a:ext cx="28575" cy="51950"/>
              </a:xfrm>
              <a:custGeom>
                <a:rect b="b" l="l" r="r" t="t"/>
                <a:pathLst>
                  <a:path extrusionOk="0" h="2078" w="1143">
                    <a:moveTo>
                      <a:pt x="299" y="0"/>
                    </a:moveTo>
                    <a:cubicBezTo>
                      <a:pt x="220" y="0"/>
                      <a:pt x="153" y="84"/>
                      <a:pt x="104" y="283"/>
                    </a:cubicBezTo>
                    <a:cubicBezTo>
                      <a:pt x="1" y="693"/>
                      <a:pt x="48" y="2077"/>
                      <a:pt x="48" y="2077"/>
                    </a:cubicBezTo>
                    <a:lnTo>
                      <a:pt x="1142" y="1455"/>
                    </a:lnTo>
                    <a:cubicBezTo>
                      <a:pt x="1142" y="1455"/>
                      <a:pt x="905" y="749"/>
                      <a:pt x="665" y="364"/>
                    </a:cubicBezTo>
                    <a:cubicBezTo>
                      <a:pt x="530" y="146"/>
                      <a:pt x="404" y="0"/>
                      <a:pt x="299" y="0"/>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32"/>
              <p:cNvSpPr/>
              <p:nvPr/>
            </p:nvSpPr>
            <p:spPr>
              <a:xfrm>
                <a:off x="1884550" y="3973175"/>
                <a:ext cx="28575" cy="51950"/>
              </a:xfrm>
              <a:custGeom>
                <a:rect b="b" l="l" r="r" t="t"/>
                <a:pathLst>
                  <a:path extrusionOk="0" h="2078" w="1143">
                    <a:moveTo>
                      <a:pt x="299" y="0"/>
                    </a:moveTo>
                    <a:cubicBezTo>
                      <a:pt x="220" y="0"/>
                      <a:pt x="153" y="84"/>
                      <a:pt x="104" y="283"/>
                    </a:cubicBezTo>
                    <a:cubicBezTo>
                      <a:pt x="1" y="693"/>
                      <a:pt x="48" y="2077"/>
                      <a:pt x="48" y="2077"/>
                    </a:cubicBezTo>
                    <a:lnTo>
                      <a:pt x="1142" y="1455"/>
                    </a:lnTo>
                    <a:cubicBezTo>
                      <a:pt x="1142" y="1455"/>
                      <a:pt x="905" y="749"/>
                      <a:pt x="665" y="364"/>
                    </a:cubicBezTo>
                    <a:cubicBezTo>
                      <a:pt x="530" y="146"/>
                      <a:pt x="404" y="0"/>
                      <a:pt x="2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32"/>
              <p:cNvSpPr/>
              <p:nvPr/>
            </p:nvSpPr>
            <p:spPr>
              <a:xfrm>
                <a:off x="1884475" y="3988925"/>
                <a:ext cx="29300" cy="36850"/>
              </a:xfrm>
              <a:custGeom>
                <a:rect b="b" l="l" r="r" t="t"/>
                <a:pathLst>
                  <a:path extrusionOk="0" h="1474" w="1172">
                    <a:moveTo>
                      <a:pt x="50" y="203"/>
                    </a:moveTo>
                    <a:cubicBezTo>
                      <a:pt x="47" y="203"/>
                      <a:pt x="45" y="205"/>
                      <a:pt x="45" y="208"/>
                    </a:cubicBezTo>
                    <a:cubicBezTo>
                      <a:pt x="44" y="222"/>
                      <a:pt x="43" y="236"/>
                      <a:pt x="42" y="251"/>
                    </a:cubicBezTo>
                    <a:lnTo>
                      <a:pt x="42" y="251"/>
                    </a:lnTo>
                    <a:lnTo>
                      <a:pt x="54" y="208"/>
                    </a:lnTo>
                    <a:cubicBezTo>
                      <a:pt x="54" y="205"/>
                      <a:pt x="52" y="203"/>
                      <a:pt x="50" y="203"/>
                    </a:cubicBezTo>
                    <a:close/>
                    <a:moveTo>
                      <a:pt x="828" y="0"/>
                    </a:moveTo>
                    <a:lnTo>
                      <a:pt x="828" y="0"/>
                    </a:lnTo>
                    <a:cubicBezTo>
                      <a:pt x="878" y="140"/>
                      <a:pt x="932" y="276"/>
                      <a:pt x="982" y="415"/>
                    </a:cubicBezTo>
                    <a:cubicBezTo>
                      <a:pt x="1035" y="552"/>
                      <a:pt x="1086" y="685"/>
                      <a:pt x="1139" y="822"/>
                    </a:cubicBezTo>
                    <a:cubicBezTo>
                      <a:pt x="1116" y="839"/>
                      <a:pt x="1092" y="860"/>
                      <a:pt x="1068" y="872"/>
                    </a:cubicBezTo>
                    <a:cubicBezTo>
                      <a:pt x="1065" y="875"/>
                      <a:pt x="1065" y="878"/>
                      <a:pt x="1068" y="878"/>
                    </a:cubicBezTo>
                    <a:cubicBezTo>
                      <a:pt x="1070" y="879"/>
                      <a:pt x="1070" y="880"/>
                      <a:pt x="1071" y="880"/>
                    </a:cubicBezTo>
                    <a:cubicBezTo>
                      <a:pt x="1072" y="880"/>
                      <a:pt x="1073" y="879"/>
                      <a:pt x="1074" y="878"/>
                    </a:cubicBezTo>
                    <a:cubicBezTo>
                      <a:pt x="1104" y="866"/>
                      <a:pt x="1130" y="851"/>
                      <a:pt x="1160" y="836"/>
                    </a:cubicBezTo>
                    <a:cubicBezTo>
                      <a:pt x="1166" y="833"/>
                      <a:pt x="1172" y="828"/>
                      <a:pt x="1169" y="819"/>
                    </a:cubicBezTo>
                    <a:cubicBezTo>
                      <a:pt x="1113" y="653"/>
                      <a:pt x="1047" y="481"/>
                      <a:pt x="976" y="315"/>
                    </a:cubicBezTo>
                    <a:lnTo>
                      <a:pt x="969" y="300"/>
                    </a:lnTo>
                    <a:lnTo>
                      <a:pt x="969" y="300"/>
                    </a:lnTo>
                    <a:cubicBezTo>
                      <a:pt x="953" y="239"/>
                      <a:pt x="936" y="179"/>
                      <a:pt x="920" y="122"/>
                    </a:cubicBezTo>
                    <a:lnTo>
                      <a:pt x="920" y="122"/>
                    </a:lnTo>
                    <a:cubicBezTo>
                      <a:pt x="929" y="169"/>
                      <a:pt x="944" y="217"/>
                      <a:pt x="955" y="264"/>
                    </a:cubicBezTo>
                    <a:cubicBezTo>
                      <a:pt x="917" y="175"/>
                      <a:pt x="875" y="86"/>
                      <a:pt x="831" y="0"/>
                    </a:cubicBezTo>
                    <a:lnTo>
                      <a:pt x="831" y="0"/>
                    </a:lnTo>
                    <a:lnTo>
                      <a:pt x="902" y="157"/>
                    </a:lnTo>
                    <a:lnTo>
                      <a:pt x="902" y="157"/>
                    </a:lnTo>
                    <a:lnTo>
                      <a:pt x="828" y="0"/>
                    </a:lnTo>
                    <a:close/>
                    <a:moveTo>
                      <a:pt x="997" y="647"/>
                    </a:moveTo>
                    <a:cubicBezTo>
                      <a:pt x="997" y="647"/>
                      <a:pt x="994" y="647"/>
                      <a:pt x="994" y="650"/>
                    </a:cubicBezTo>
                    <a:cubicBezTo>
                      <a:pt x="846" y="709"/>
                      <a:pt x="419" y="952"/>
                      <a:pt x="351" y="994"/>
                    </a:cubicBezTo>
                    <a:cubicBezTo>
                      <a:pt x="312" y="1014"/>
                      <a:pt x="167" y="1103"/>
                      <a:pt x="131" y="1124"/>
                    </a:cubicBezTo>
                    <a:cubicBezTo>
                      <a:pt x="126" y="1126"/>
                      <a:pt x="129" y="1131"/>
                      <a:pt x="132" y="1131"/>
                    </a:cubicBezTo>
                    <a:cubicBezTo>
                      <a:pt x="133" y="1131"/>
                      <a:pt x="134" y="1131"/>
                      <a:pt x="134" y="1130"/>
                    </a:cubicBezTo>
                    <a:cubicBezTo>
                      <a:pt x="205" y="1091"/>
                      <a:pt x="282" y="1059"/>
                      <a:pt x="354" y="1020"/>
                    </a:cubicBezTo>
                    <a:cubicBezTo>
                      <a:pt x="425" y="979"/>
                      <a:pt x="869" y="747"/>
                      <a:pt x="997" y="653"/>
                    </a:cubicBezTo>
                    <a:cubicBezTo>
                      <a:pt x="1000" y="650"/>
                      <a:pt x="1000" y="650"/>
                      <a:pt x="997" y="647"/>
                    </a:cubicBezTo>
                    <a:close/>
                    <a:moveTo>
                      <a:pt x="57" y="208"/>
                    </a:moveTo>
                    <a:lnTo>
                      <a:pt x="42" y="257"/>
                    </a:lnTo>
                    <a:lnTo>
                      <a:pt x="42" y="257"/>
                    </a:lnTo>
                    <a:cubicBezTo>
                      <a:pt x="42" y="255"/>
                      <a:pt x="42" y="253"/>
                      <a:pt x="42" y="251"/>
                    </a:cubicBezTo>
                    <a:lnTo>
                      <a:pt x="42" y="251"/>
                    </a:lnTo>
                    <a:lnTo>
                      <a:pt x="30" y="292"/>
                    </a:lnTo>
                    <a:lnTo>
                      <a:pt x="42" y="257"/>
                    </a:lnTo>
                    <a:lnTo>
                      <a:pt x="42" y="257"/>
                    </a:lnTo>
                    <a:cubicBezTo>
                      <a:pt x="35" y="357"/>
                      <a:pt x="30" y="458"/>
                      <a:pt x="24" y="558"/>
                    </a:cubicBezTo>
                    <a:cubicBezTo>
                      <a:pt x="13" y="498"/>
                      <a:pt x="7" y="436"/>
                      <a:pt x="7" y="377"/>
                    </a:cubicBezTo>
                    <a:lnTo>
                      <a:pt x="30" y="292"/>
                    </a:lnTo>
                    <a:lnTo>
                      <a:pt x="4" y="377"/>
                    </a:lnTo>
                    <a:cubicBezTo>
                      <a:pt x="1" y="448"/>
                      <a:pt x="10" y="519"/>
                      <a:pt x="24" y="587"/>
                    </a:cubicBezTo>
                    <a:cubicBezTo>
                      <a:pt x="21" y="670"/>
                      <a:pt x="19" y="750"/>
                      <a:pt x="19" y="833"/>
                    </a:cubicBezTo>
                    <a:cubicBezTo>
                      <a:pt x="16" y="1041"/>
                      <a:pt x="10" y="1251"/>
                      <a:pt x="19" y="1459"/>
                    </a:cubicBezTo>
                    <a:cubicBezTo>
                      <a:pt x="19" y="1468"/>
                      <a:pt x="24" y="1474"/>
                      <a:pt x="33" y="1474"/>
                    </a:cubicBezTo>
                    <a:cubicBezTo>
                      <a:pt x="36" y="1474"/>
                      <a:pt x="39" y="1471"/>
                      <a:pt x="39" y="1471"/>
                    </a:cubicBezTo>
                    <a:cubicBezTo>
                      <a:pt x="78" y="1447"/>
                      <a:pt x="113" y="1423"/>
                      <a:pt x="149" y="1400"/>
                    </a:cubicBezTo>
                    <a:cubicBezTo>
                      <a:pt x="155" y="1397"/>
                      <a:pt x="149" y="1391"/>
                      <a:pt x="146" y="1391"/>
                    </a:cubicBezTo>
                    <a:cubicBezTo>
                      <a:pt x="113" y="1406"/>
                      <a:pt x="81" y="1420"/>
                      <a:pt x="48" y="1435"/>
                    </a:cubicBezTo>
                    <a:cubicBezTo>
                      <a:pt x="57" y="1237"/>
                      <a:pt x="54" y="1032"/>
                      <a:pt x="57" y="830"/>
                    </a:cubicBezTo>
                    <a:cubicBezTo>
                      <a:pt x="60" y="629"/>
                      <a:pt x="60" y="415"/>
                      <a:pt x="57" y="2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8" name="Google Shape;1058;p32"/>
            <p:cNvSpPr/>
            <p:nvPr/>
          </p:nvSpPr>
          <p:spPr>
            <a:xfrm flipH="1">
              <a:off x="304482" y="4157700"/>
              <a:ext cx="3110418" cy="269647"/>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9" name="Google Shape;1059;p32"/>
          <p:cNvSpPr txBox="1"/>
          <p:nvPr>
            <p:ph type="title"/>
          </p:nvPr>
        </p:nvSpPr>
        <p:spPr>
          <a:xfrm>
            <a:off x="3282520" y="0"/>
            <a:ext cx="39795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sz="4400"/>
              <a:t>Motivation</a:t>
            </a:r>
            <a:endParaRPr sz="4400"/>
          </a:p>
        </p:txBody>
      </p:sp>
      <p:sp>
        <p:nvSpPr>
          <p:cNvPr id="1060" name="Google Shape;1060;p32"/>
          <p:cNvSpPr txBox="1"/>
          <p:nvPr/>
        </p:nvSpPr>
        <p:spPr>
          <a:xfrm>
            <a:off x="2678267" y="966080"/>
            <a:ext cx="5663429" cy="3693319"/>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chemeClr val="dk1"/>
                </a:solidFill>
                <a:latin typeface="Roboto Condensed"/>
                <a:ea typeface="Roboto Condensed"/>
                <a:cs typeface="Roboto Condensed"/>
                <a:sym typeface="Roboto Condensed"/>
              </a:rPr>
              <a:t>Vital SCM Growth</a:t>
            </a:r>
            <a:r>
              <a:rPr b="0" i="0" lang="en-US" sz="1800" u="none" cap="none" strike="noStrike">
                <a:solidFill>
                  <a:schemeClr val="dk1"/>
                </a:solidFill>
                <a:latin typeface="Roboto Condensed"/>
                <a:ea typeface="Roboto Condensed"/>
                <a:cs typeface="Roboto Condensed"/>
                <a:sym typeface="Roboto Condensed"/>
              </a:rPr>
              <a:t>: SCM is crucial for industries, with rapid growth due to increasing product demand.</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Roboto Condensed"/>
              <a:ea typeface="Roboto Condensed"/>
              <a:cs typeface="Roboto Condensed"/>
              <a:sym typeface="Roboto Condensed"/>
            </a:endParaRPr>
          </a:p>
          <a:p>
            <a:pPr indent="-114300" lvl="0" marL="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chemeClr val="dk1"/>
                </a:solidFill>
                <a:latin typeface="Roboto Condensed"/>
                <a:ea typeface="Roboto Condensed"/>
                <a:cs typeface="Roboto Condensed"/>
                <a:sym typeface="Roboto Condensed"/>
              </a:rPr>
              <a:t>Shipment Forecasting's Role</a:t>
            </a:r>
            <a:r>
              <a:rPr b="0" i="0" lang="en-US" sz="1800" u="none" cap="none" strike="noStrike">
                <a:solidFill>
                  <a:schemeClr val="dk1"/>
                </a:solidFill>
                <a:latin typeface="Roboto Condensed"/>
                <a:ea typeface="Roboto Condensed"/>
                <a:cs typeface="Roboto Condensed"/>
                <a:sym typeface="Roboto Condensed"/>
              </a:rPr>
              <a:t>: Shipment Forecasting reveals supply chain insights, enabling data-driven decisions.</a:t>
            </a:r>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None/>
            </a:pPr>
            <a:r>
              <a:rPr b="1" i="0" lang="en-US" sz="1800" u="none" cap="none" strike="noStrike">
                <a:solidFill>
                  <a:schemeClr val="dk1"/>
                </a:solidFill>
                <a:latin typeface="Roboto Condensed"/>
                <a:ea typeface="Roboto Condensed"/>
                <a:cs typeface="Roboto Condensed"/>
                <a:sym typeface="Roboto Condensed"/>
              </a:rPr>
              <a:t>3. Resilience and Future Focus</a:t>
            </a:r>
            <a:r>
              <a:rPr b="0" i="0" lang="en-US" sz="1800" u="none" cap="none" strike="noStrike">
                <a:solidFill>
                  <a:schemeClr val="dk1"/>
                </a:solidFill>
                <a:latin typeface="Roboto Condensed"/>
                <a:ea typeface="Roboto Condensed"/>
                <a:cs typeface="Roboto Condensed"/>
                <a:sym typeface="Roboto Condensed"/>
              </a:rPr>
              <a:t>: It helps SCM overcome challenges, adapt to disruptions, and thrive in a data-driven future.</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33"/>
          <p:cNvSpPr txBox="1"/>
          <p:nvPr>
            <p:ph type="title"/>
          </p:nvPr>
        </p:nvSpPr>
        <p:spPr>
          <a:xfrm>
            <a:off x="718713" y="1038910"/>
            <a:ext cx="4923900" cy="1511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500"/>
              <a:buNone/>
            </a:pPr>
            <a:r>
              <a:rPr lang="en-US" sz="6600">
                <a:solidFill>
                  <a:schemeClr val="accent1"/>
                </a:solidFill>
              </a:rPr>
              <a:t>04</a:t>
            </a:r>
            <a:endParaRPr sz="6600">
              <a:solidFill>
                <a:schemeClr val="accent1"/>
              </a:solidFill>
            </a:endParaRPr>
          </a:p>
        </p:txBody>
      </p:sp>
      <p:sp>
        <p:nvSpPr>
          <p:cNvPr id="1066" name="Google Shape;1066;p33"/>
          <p:cNvSpPr txBox="1"/>
          <p:nvPr>
            <p:ph idx="1" type="subTitle"/>
          </p:nvPr>
        </p:nvSpPr>
        <p:spPr>
          <a:xfrm>
            <a:off x="693014" y="2294728"/>
            <a:ext cx="3950386" cy="1890034"/>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b="1" lang="en-US" sz="6600">
                <a:solidFill>
                  <a:schemeClr val="dk1"/>
                </a:solidFill>
                <a:latin typeface="Roboto Condensed"/>
                <a:ea typeface="Roboto Condensed"/>
                <a:cs typeface="Roboto Condensed"/>
                <a:sym typeface="Roboto Condensed"/>
              </a:rPr>
              <a:t>Literature Survey</a:t>
            </a:r>
            <a:endParaRPr b="1" sz="6600">
              <a:solidFill>
                <a:schemeClr val="dk1"/>
              </a:solidFill>
              <a:latin typeface="Roboto Condensed"/>
              <a:ea typeface="Roboto Condensed"/>
              <a:cs typeface="Roboto Condensed"/>
              <a:sym typeface="Roboto Condensed"/>
            </a:endParaRPr>
          </a:p>
        </p:txBody>
      </p:sp>
      <p:grpSp>
        <p:nvGrpSpPr>
          <p:cNvPr id="1067" name="Google Shape;1067;p33"/>
          <p:cNvGrpSpPr/>
          <p:nvPr/>
        </p:nvGrpSpPr>
        <p:grpSpPr>
          <a:xfrm>
            <a:off x="5713031" y="1839416"/>
            <a:ext cx="3250704" cy="3303919"/>
            <a:chOff x="5713031" y="1839416"/>
            <a:chExt cx="3250704" cy="3303919"/>
          </a:xfrm>
        </p:grpSpPr>
        <p:sp>
          <p:nvSpPr>
            <p:cNvPr id="1068" name="Google Shape;1068;p33"/>
            <p:cNvSpPr/>
            <p:nvPr/>
          </p:nvSpPr>
          <p:spPr>
            <a:xfrm flipH="1">
              <a:off x="7063033" y="4277328"/>
              <a:ext cx="1051577" cy="866006"/>
            </a:xfrm>
            <a:custGeom>
              <a:rect b="b" l="l" r="r" t="t"/>
              <a:pathLst>
                <a:path extrusionOk="0" h="4051" w="4919">
                  <a:moveTo>
                    <a:pt x="0" y="1"/>
                  </a:moveTo>
                  <a:cubicBezTo>
                    <a:pt x="0" y="1"/>
                    <a:pt x="961" y="3529"/>
                    <a:pt x="1192" y="4051"/>
                  </a:cubicBezTo>
                  <a:lnTo>
                    <a:pt x="4919" y="4051"/>
                  </a:lnTo>
                  <a:cubicBezTo>
                    <a:pt x="4276" y="2367"/>
                    <a:pt x="3594" y="164"/>
                    <a:pt x="3576" y="10"/>
                  </a:cubicBezTo>
                  <a:lnTo>
                    <a:pt x="35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33"/>
            <p:cNvSpPr/>
            <p:nvPr/>
          </p:nvSpPr>
          <p:spPr>
            <a:xfrm flipH="1">
              <a:off x="7744987" y="4376093"/>
              <a:ext cx="258031" cy="767242"/>
            </a:xfrm>
            <a:custGeom>
              <a:rect b="b" l="l" r="r" t="t"/>
              <a:pathLst>
                <a:path extrusionOk="0" h="3589" w="1207">
                  <a:moveTo>
                    <a:pt x="6" y="1"/>
                  </a:moveTo>
                  <a:cubicBezTo>
                    <a:pt x="3" y="1"/>
                    <a:pt x="0" y="3"/>
                    <a:pt x="0" y="7"/>
                  </a:cubicBezTo>
                  <a:cubicBezTo>
                    <a:pt x="24" y="295"/>
                    <a:pt x="1067" y="3343"/>
                    <a:pt x="1153" y="3589"/>
                  </a:cubicBezTo>
                  <a:lnTo>
                    <a:pt x="1207" y="3589"/>
                  </a:lnTo>
                  <a:cubicBezTo>
                    <a:pt x="1207" y="3589"/>
                    <a:pt x="74" y="218"/>
                    <a:pt x="15" y="7"/>
                  </a:cubicBezTo>
                  <a:cubicBezTo>
                    <a:pt x="13" y="3"/>
                    <a:pt x="10" y="1"/>
                    <a:pt x="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33"/>
            <p:cNvSpPr/>
            <p:nvPr/>
          </p:nvSpPr>
          <p:spPr>
            <a:xfrm flipH="1">
              <a:off x="7350135" y="4276687"/>
              <a:ext cx="1268990" cy="866648"/>
            </a:xfrm>
            <a:custGeom>
              <a:rect b="b" l="l" r="r" t="t"/>
              <a:pathLst>
                <a:path extrusionOk="0" h="4054" w="5936">
                  <a:moveTo>
                    <a:pt x="899" y="1"/>
                  </a:moveTo>
                  <a:cubicBezTo>
                    <a:pt x="599" y="938"/>
                    <a:pt x="0" y="2663"/>
                    <a:pt x="492" y="4054"/>
                  </a:cubicBezTo>
                  <a:lnTo>
                    <a:pt x="4018" y="4054"/>
                  </a:lnTo>
                  <a:cubicBezTo>
                    <a:pt x="4018" y="4039"/>
                    <a:pt x="4021" y="4027"/>
                    <a:pt x="4021" y="4018"/>
                  </a:cubicBezTo>
                  <a:cubicBezTo>
                    <a:pt x="4021" y="4009"/>
                    <a:pt x="4023" y="3994"/>
                    <a:pt x="4023" y="3994"/>
                  </a:cubicBezTo>
                  <a:lnTo>
                    <a:pt x="4083" y="3962"/>
                  </a:lnTo>
                  <a:cubicBezTo>
                    <a:pt x="4287" y="3849"/>
                    <a:pt x="4471" y="3760"/>
                    <a:pt x="4619" y="3695"/>
                  </a:cubicBezTo>
                  <a:cubicBezTo>
                    <a:pt x="4646" y="3683"/>
                    <a:pt x="4670" y="3671"/>
                    <a:pt x="4694" y="3662"/>
                  </a:cubicBezTo>
                  <a:cubicBezTo>
                    <a:pt x="4762" y="3633"/>
                    <a:pt x="4824" y="3606"/>
                    <a:pt x="4874" y="3588"/>
                  </a:cubicBezTo>
                  <a:cubicBezTo>
                    <a:pt x="5005" y="3535"/>
                    <a:pt x="5076" y="3514"/>
                    <a:pt x="5076" y="3514"/>
                  </a:cubicBezTo>
                  <a:cubicBezTo>
                    <a:pt x="5079" y="3502"/>
                    <a:pt x="5085" y="3490"/>
                    <a:pt x="5088" y="3482"/>
                  </a:cubicBezTo>
                  <a:cubicBezTo>
                    <a:pt x="5598" y="2180"/>
                    <a:pt x="5906" y="200"/>
                    <a:pt x="5936" y="13"/>
                  </a:cubicBezTo>
                  <a:lnTo>
                    <a:pt x="593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1" name="Google Shape;1071;p33"/>
            <p:cNvGrpSpPr/>
            <p:nvPr/>
          </p:nvGrpSpPr>
          <p:grpSpPr>
            <a:xfrm>
              <a:off x="7457242" y="4332482"/>
              <a:ext cx="998984" cy="810852"/>
              <a:chOff x="7457242" y="4332482"/>
              <a:chExt cx="998984" cy="810852"/>
            </a:xfrm>
          </p:grpSpPr>
          <p:sp>
            <p:nvSpPr>
              <p:cNvPr id="1072" name="Google Shape;1072;p33"/>
              <p:cNvSpPr/>
              <p:nvPr/>
            </p:nvSpPr>
            <p:spPr>
              <a:xfrm flipH="1">
                <a:off x="7485674" y="5007376"/>
                <a:ext cx="275347" cy="129121"/>
              </a:xfrm>
              <a:custGeom>
                <a:rect b="b" l="l" r="r" t="t"/>
                <a:pathLst>
                  <a:path extrusionOk="0" h="604" w="1288">
                    <a:moveTo>
                      <a:pt x="1251" y="0"/>
                    </a:moveTo>
                    <a:cubicBezTo>
                      <a:pt x="1248" y="0"/>
                      <a:pt x="1246" y="0"/>
                      <a:pt x="1243" y="1"/>
                    </a:cubicBezTo>
                    <a:cubicBezTo>
                      <a:pt x="816" y="150"/>
                      <a:pt x="404" y="357"/>
                      <a:pt x="9" y="576"/>
                    </a:cubicBezTo>
                    <a:cubicBezTo>
                      <a:pt x="1" y="579"/>
                      <a:pt x="1" y="588"/>
                      <a:pt x="4" y="597"/>
                    </a:cubicBezTo>
                    <a:cubicBezTo>
                      <a:pt x="7" y="600"/>
                      <a:pt x="15" y="603"/>
                      <a:pt x="21" y="603"/>
                    </a:cubicBezTo>
                    <a:cubicBezTo>
                      <a:pt x="436" y="422"/>
                      <a:pt x="857" y="253"/>
                      <a:pt x="1264" y="52"/>
                    </a:cubicBezTo>
                    <a:cubicBezTo>
                      <a:pt x="1288" y="36"/>
                      <a:pt x="1275" y="0"/>
                      <a:pt x="12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33"/>
              <p:cNvSpPr/>
              <p:nvPr/>
            </p:nvSpPr>
            <p:spPr>
              <a:xfrm flipH="1">
                <a:off x="7457242" y="4395760"/>
                <a:ext cx="217627" cy="595366"/>
              </a:xfrm>
              <a:custGeom>
                <a:rect b="b" l="l" r="r" t="t"/>
                <a:pathLst>
                  <a:path extrusionOk="0" h="2785" w="1018">
                    <a:moveTo>
                      <a:pt x="955" y="0"/>
                    </a:moveTo>
                    <a:cubicBezTo>
                      <a:pt x="949" y="0"/>
                      <a:pt x="944" y="3"/>
                      <a:pt x="944" y="10"/>
                    </a:cubicBezTo>
                    <a:cubicBezTo>
                      <a:pt x="947" y="502"/>
                      <a:pt x="917" y="935"/>
                      <a:pt x="875" y="1398"/>
                    </a:cubicBezTo>
                    <a:cubicBezTo>
                      <a:pt x="855" y="1604"/>
                      <a:pt x="695" y="2713"/>
                      <a:pt x="350" y="2713"/>
                    </a:cubicBezTo>
                    <a:cubicBezTo>
                      <a:pt x="338" y="2713"/>
                      <a:pt x="325" y="2711"/>
                      <a:pt x="312" y="2708"/>
                    </a:cubicBezTo>
                    <a:cubicBezTo>
                      <a:pt x="250" y="2693"/>
                      <a:pt x="217" y="2634"/>
                      <a:pt x="208" y="2539"/>
                    </a:cubicBezTo>
                    <a:cubicBezTo>
                      <a:pt x="196" y="2429"/>
                      <a:pt x="238" y="2290"/>
                      <a:pt x="259" y="2177"/>
                    </a:cubicBezTo>
                    <a:cubicBezTo>
                      <a:pt x="300" y="1928"/>
                      <a:pt x="333" y="1682"/>
                      <a:pt x="354" y="1430"/>
                    </a:cubicBezTo>
                    <a:cubicBezTo>
                      <a:pt x="395" y="965"/>
                      <a:pt x="392" y="496"/>
                      <a:pt x="339" y="31"/>
                    </a:cubicBezTo>
                    <a:cubicBezTo>
                      <a:pt x="339" y="25"/>
                      <a:pt x="333" y="19"/>
                      <a:pt x="327" y="19"/>
                    </a:cubicBezTo>
                    <a:cubicBezTo>
                      <a:pt x="321" y="19"/>
                      <a:pt x="315" y="25"/>
                      <a:pt x="315" y="31"/>
                    </a:cubicBezTo>
                    <a:cubicBezTo>
                      <a:pt x="315" y="677"/>
                      <a:pt x="297" y="1324"/>
                      <a:pt x="202" y="1964"/>
                    </a:cubicBezTo>
                    <a:cubicBezTo>
                      <a:pt x="158" y="2272"/>
                      <a:pt x="1" y="2735"/>
                      <a:pt x="324" y="2782"/>
                    </a:cubicBezTo>
                    <a:cubicBezTo>
                      <a:pt x="333" y="2784"/>
                      <a:pt x="343" y="2784"/>
                      <a:pt x="352" y="2784"/>
                    </a:cubicBezTo>
                    <a:cubicBezTo>
                      <a:pt x="657" y="2784"/>
                      <a:pt x="862" y="2050"/>
                      <a:pt x="902" y="1842"/>
                    </a:cubicBezTo>
                    <a:cubicBezTo>
                      <a:pt x="1012" y="1249"/>
                      <a:pt x="1018" y="615"/>
                      <a:pt x="970" y="13"/>
                    </a:cubicBezTo>
                    <a:cubicBezTo>
                      <a:pt x="970" y="5"/>
                      <a:pt x="962" y="0"/>
                      <a:pt x="9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33"/>
              <p:cNvSpPr/>
              <p:nvPr/>
            </p:nvSpPr>
            <p:spPr>
              <a:xfrm flipH="1">
                <a:off x="7586578" y="4976165"/>
                <a:ext cx="43825" cy="103468"/>
              </a:xfrm>
              <a:custGeom>
                <a:rect b="b" l="l" r="r" t="t"/>
                <a:pathLst>
                  <a:path extrusionOk="0" h="484" w="205">
                    <a:moveTo>
                      <a:pt x="154" y="1"/>
                    </a:moveTo>
                    <a:cubicBezTo>
                      <a:pt x="139" y="1"/>
                      <a:pt x="125" y="8"/>
                      <a:pt x="119" y="26"/>
                    </a:cubicBezTo>
                    <a:cubicBezTo>
                      <a:pt x="83" y="106"/>
                      <a:pt x="57" y="186"/>
                      <a:pt x="36" y="272"/>
                    </a:cubicBezTo>
                    <a:cubicBezTo>
                      <a:pt x="9" y="334"/>
                      <a:pt x="0" y="402"/>
                      <a:pt x="0" y="473"/>
                    </a:cubicBezTo>
                    <a:cubicBezTo>
                      <a:pt x="0" y="478"/>
                      <a:pt x="6" y="483"/>
                      <a:pt x="13" y="483"/>
                    </a:cubicBezTo>
                    <a:cubicBezTo>
                      <a:pt x="15" y="483"/>
                      <a:pt x="17" y="483"/>
                      <a:pt x="18" y="482"/>
                    </a:cubicBezTo>
                    <a:cubicBezTo>
                      <a:pt x="21" y="482"/>
                      <a:pt x="24" y="479"/>
                      <a:pt x="24" y="476"/>
                    </a:cubicBezTo>
                    <a:cubicBezTo>
                      <a:pt x="69" y="423"/>
                      <a:pt x="86" y="346"/>
                      <a:pt x="113" y="281"/>
                    </a:cubicBezTo>
                    <a:cubicBezTo>
                      <a:pt x="140" y="207"/>
                      <a:pt x="169" y="130"/>
                      <a:pt x="193" y="55"/>
                    </a:cubicBezTo>
                    <a:cubicBezTo>
                      <a:pt x="204" y="23"/>
                      <a:pt x="179" y="1"/>
                      <a:pt x="1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33"/>
              <p:cNvSpPr/>
              <p:nvPr/>
            </p:nvSpPr>
            <p:spPr>
              <a:xfrm flipH="1">
                <a:off x="7963681" y="4447067"/>
                <a:ext cx="322806" cy="345889"/>
              </a:xfrm>
              <a:custGeom>
                <a:rect b="b" l="l" r="r" t="t"/>
                <a:pathLst>
                  <a:path extrusionOk="0" h="1618" w="1510">
                    <a:moveTo>
                      <a:pt x="1482" y="0"/>
                    </a:moveTo>
                    <a:cubicBezTo>
                      <a:pt x="1480" y="0"/>
                      <a:pt x="1479" y="1"/>
                      <a:pt x="1477" y="1"/>
                    </a:cubicBezTo>
                    <a:cubicBezTo>
                      <a:pt x="1474" y="1"/>
                      <a:pt x="1474" y="4"/>
                      <a:pt x="1474" y="4"/>
                    </a:cubicBezTo>
                    <a:cubicBezTo>
                      <a:pt x="1462" y="49"/>
                      <a:pt x="1456" y="93"/>
                      <a:pt x="1456" y="138"/>
                    </a:cubicBezTo>
                    <a:cubicBezTo>
                      <a:pt x="1451" y="188"/>
                      <a:pt x="1445" y="239"/>
                      <a:pt x="1439" y="292"/>
                    </a:cubicBezTo>
                    <a:cubicBezTo>
                      <a:pt x="1427" y="396"/>
                      <a:pt x="1409" y="500"/>
                      <a:pt x="1385" y="600"/>
                    </a:cubicBezTo>
                    <a:cubicBezTo>
                      <a:pt x="1338" y="793"/>
                      <a:pt x="1240" y="968"/>
                      <a:pt x="1101" y="1110"/>
                    </a:cubicBezTo>
                    <a:cubicBezTo>
                      <a:pt x="961" y="1244"/>
                      <a:pt x="801" y="1350"/>
                      <a:pt x="620" y="1425"/>
                    </a:cubicBezTo>
                    <a:cubicBezTo>
                      <a:pt x="422" y="1508"/>
                      <a:pt x="214" y="1540"/>
                      <a:pt x="7" y="1602"/>
                    </a:cubicBezTo>
                    <a:cubicBezTo>
                      <a:pt x="1" y="1602"/>
                      <a:pt x="1" y="1605"/>
                      <a:pt x="1" y="1611"/>
                    </a:cubicBezTo>
                    <a:cubicBezTo>
                      <a:pt x="4" y="1614"/>
                      <a:pt x="7" y="1617"/>
                      <a:pt x="10" y="1617"/>
                    </a:cubicBezTo>
                    <a:cubicBezTo>
                      <a:pt x="238" y="1614"/>
                      <a:pt x="463" y="1570"/>
                      <a:pt x="677" y="1484"/>
                    </a:cubicBezTo>
                    <a:cubicBezTo>
                      <a:pt x="864" y="1416"/>
                      <a:pt x="1033" y="1306"/>
                      <a:pt x="1175" y="1167"/>
                    </a:cubicBezTo>
                    <a:cubicBezTo>
                      <a:pt x="1320" y="1021"/>
                      <a:pt x="1421" y="840"/>
                      <a:pt x="1468" y="642"/>
                    </a:cubicBezTo>
                    <a:cubicBezTo>
                      <a:pt x="1492" y="541"/>
                      <a:pt x="1504" y="437"/>
                      <a:pt x="1510" y="333"/>
                    </a:cubicBezTo>
                    <a:cubicBezTo>
                      <a:pt x="1510" y="274"/>
                      <a:pt x="1510" y="218"/>
                      <a:pt x="1504" y="159"/>
                    </a:cubicBezTo>
                    <a:cubicBezTo>
                      <a:pt x="1504" y="108"/>
                      <a:pt x="1498" y="55"/>
                      <a:pt x="1489" y="4"/>
                    </a:cubicBezTo>
                    <a:cubicBezTo>
                      <a:pt x="1487" y="2"/>
                      <a:pt x="1485" y="0"/>
                      <a:pt x="14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33"/>
              <p:cNvSpPr/>
              <p:nvPr/>
            </p:nvSpPr>
            <p:spPr>
              <a:xfrm flipH="1">
                <a:off x="8361095" y="4332482"/>
                <a:ext cx="95131" cy="810852"/>
              </a:xfrm>
              <a:custGeom>
                <a:rect b="b" l="l" r="r" t="t"/>
                <a:pathLst>
                  <a:path extrusionOk="0" h="3793" w="445">
                    <a:moveTo>
                      <a:pt x="445" y="1"/>
                    </a:moveTo>
                    <a:lnTo>
                      <a:pt x="445" y="1"/>
                    </a:lnTo>
                    <a:cubicBezTo>
                      <a:pt x="418" y="75"/>
                      <a:pt x="389" y="152"/>
                      <a:pt x="365" y="226"/>
                    </a:cubicBezTo>
                    <a:cubicBezTo>
                      <a:pt x="341" y="303"/>
                      <a:pt x="314" y="380"/>
                      <a:pt x="291" y="457"/>
                    </a:cubicBezTo>
                    <a:lnTo>
                      <a:pt x="228" y="689"/>
                    </a:lnTo>
                    <a:lnTo>
                      <a:pt x="199" y="807"/>
                    </a:lnTo>
                    <a:cubicBezTo>
                      <a:pt x="187" y="846"/>
                      <a:pt x="181" y="884"/>
                      <a:pt x="172" y="926"/>
                    </a:cubicBezTo>
                    <a:lnTo>
                      <a:pt x="122" y="1160"/>
                    </a:lnTo>
                    <a:cubicBezTo>
                      <a:pt x="104" y="1240"/>
                      <a:pt x="95" y="1320"/>
                      <a:pt x="80" y="1400"/>
                    </a:cubicBezTo>
                    <a:cubicBezTo>
                      <a:pt x="54" y="1560"/>
                      <a:pt x="42" y="1720"/>
                      <a:pt x="24" y="1880"/>
                    </a:cubicBezTo>
                    <a:cubicBezTo>
                      <a:pt x="0" y="2204"/>
                      <a:pt x="3" y="2527"/>
                      <a:pt x="30" y="2850"/>
                    </a:cubicBezTo>
                    <a:cubicBezTo>
                      <a:pt x="54" y="3170"/>
                      <a:pt x="119" y="3487"/>
                      <a:pt x="223" y="3793"/>
                    </a:cubicBezTo>
                    <a:cubicBezTo>
                      <a:pt x="184" y="3639"/>
                      <a:pt x="154" y="3479"/>
                      <a:pt x="137" y="3321"/>
                    </a:cubicBezTo>
                    <a:lnTo>
                      <a:pt x="122" y="3200"/>
                    </a:lnTo>
                    <a:lnTo>
                      <a:pt x="110" y="3081"/>
                    </a:lnTo>
                    <a:cubicBezTo>
                      <a:pt x="101" y="3001"/>
                      <a:pt x="98" y="2921"/>
                      <a:pt x="92" y="2844"/>
                    </a:cubicBezTo>
                    <a:cubicBezTo>
                      <a:pt x="77" y="2524"/>
                      <a:pt x="83" y="2204"/>
                      <a:pt x="107" y="1886"/>
                    </a:cubicBezTo>
                    <a:cubicBezTo>
                      <a:pt x="122" y="1726"/>
                      <a:pt x="134" y="1569"/>
                      <a:pt x="157" y="1409"/>
                    </a:cubicBezTo>
                    <a:cubicBezTo>
                      <a:pt x="169" y="1332"/>
                      <a:pt x="175" y="1252"/>
                      <a:pt x="190" y="1172"/>
                    </a:cubicBezTo>
                    <a:lnTo>
                      <a:pt x="231" y="938"/>
                    </a:lnTo>
                    <a:cubicBezTo>
                      <a:pt x="240" y="896"/>
                      <a:pt x="243" y="858"/>
                      <a:pt x="252" y="819"/>
                    </a:cubicBezTo>
                    <a:lnTo>
                      <a:pt x="279" y="700"/>
                    </a:lnTo>
                    <a:lnTo>
                      <a:pt x="329" y="466"/>
                    </a:lnTo>
                    <a:cubicBezTo>
                      <a:pt x="365" y="309"/>
                      <a:pt x="406" y="155"/>
                      <a:pt x="4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7" name="Google Shape;1077;p33"/>
            <p:cNvSpPr/>
            <p:nvPr/>
          </p:nvSpPr>
          <p:spPr>
            <a:xfrm flipH="1">
              <a:off x="6419560" y="3042125"/>
              <a:ext cx="1386568" cy="948096"/>
            </a:xfrm>
            <a:custGeom>
              <a:rect b="b" l="l" r="r" t="t"/>
              <a:pathLst>
                <a:path extrusionOk="0" h="4435" w="6486">
                  <a:moveTo>
                    <a:pt x="362" y="0"/>
                  </a:moveTo>
                  <a:cubicBezTo>
                    <a:pt x="8" y="0"/>
                    <a:pt x="1" y="433"/>
                    <a:pt x="336" y="1056"/>
                  </a:cubicBezTo>
                  <a:cubicBezTo>
                    <a:pt x="816" y="1948"/>
                    <a:pt x="2459" y="4219"/>
                    <a:pt x="3230" y="4418"/>
                  </a:cubicBezTo>
                  <a:cubicBezTo>
                    <a:pt x="3274" y="4429"/>
                    <a:pt x="3324" y="4435"/>
                    <a:pt x="3379" y="4435"/>
                  </a:cubicBezTo>
                  <a:cubicBezTo>
                    <a:pt x="4279" y="4435"/>
                    <a:pt x="6485" y="2992"/>
                    <a:pt x="6485" y="2992"/>
                  </a:cubicBezTo>
                  <a:lnTo>
                    <a:pt x="5344" y="543"/>
                  </a:lnTo>
                  <a:cubicBezTo>
                    <a:pt x="5344" y="543"/>
                    <a:pt x="3694" y="1821"/>
                    <a:pt x="3536" y="1821"/>
                  </a:cubicBezTo>
                  <a:cubicBezTo>
                    <a:pt x="3536" y="1821"/>
                    <a:pt x="3536" y="1821"/>
                    <a:pt x="3535" y="1821"/>
                  </a:cubicBezTo>
                  <a:cubicBezTo>
                    <a:pt x="3381" y="1818"/>
                    <a:pt x="1949" y="860"/>
                    <a:pt x="1015" y="261"/>
                  </a:cubicBezTo>
                  <a:cubicBezTo>
                    <a:pt x="733" y="81"/>
                    <a:pt x="515" y="0"/>
                    <a:pt x="3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33"/>
            <p:cNvSpPr/>
            <p:nvPr/>
          </p:nvSpPr>
          <p:spPr>
            <a:xfrm flipH="1">
              <a:off x="6058919" y="2633383"/>
              <a:ext cx="838226" cy="1062466"/>
            </a:xfrm>
            <a:custGeom>
              <a:rect b="b" l="l" r="r" t="t"/>
              <a:pathLst>
                <a:path extrusionOk="0" h="4970" w="3921">
                  <a:moveTo>
                    <a:pt x="353" y="0"/>
                  </a:moveTo>
                  <a:lnTo>
                    <a:pt x="1" y="4705"/>
                  </a:lnTo>
                  <a:lnTo>
                    <a:pt x="3570" y="4969"/>
                  </a:lnTo>
                  <a:lnTo>
                    <a:pt x="3920" y="267"/>
                  </a:lnTo>
                  <a:lnTo>
                    <a:pt x="35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33"/>
            <p:cNvSpPr/>
            <p:nvPr/>
          </p:nvSpPr>
          <p:spPr>
            <a:xfrm flipH="1">
              <a:off x="6135666" y="2703716"/>
              <a:ext cx="684092" cy="922443"/>
            </a:xfrm>
            <a:custGeom>
              <a:rect b="b" l="l" r="r" t="t"/>
              <a:pathLst>
                <a:path extrusionOk="0" h="4315" w="3200">
                  <a:moveTo>
                    <a:pt x="306" y="0"/>
                  </a:moveTo>
                  <a:lnTo>
                    <a:pt x="0" y="4098"/>
                  </a:lnTo>
                  <a:lnTo>
                    <a:pt x="2894" y="4314"/>
                  </a:lnTo>
                  <a:lnTo>
                    <a:pt x="3199" y="214"/>
                  </a:lnTo>
                  <a:lnTo>
                    <a:pt x="30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0" name="Google Shape;1080;p33"/>
            <p:cNvGrpSpPr/>
            <p:nvPr/>
          </p:nvGrpSpPr>
          <p:grpSpPr>
            <a:xfrm>
              <a:off x="6213696" y="3148586"/>
              <a:ext cx="415372" cy="405320"/>
              <a:chOff x="6213696" y="3148586"/>
              <a:chExt cx="415372" cy="405320"/>
            </a:xfrm>
          </p:grpSpPr>
          <p:sp>
            <p:nvSpPr>
              <p:cNvPr id="1081" name="Google Shape;1081;p33"/>
              <p:cNvSpPr/>
              <p:nvPr/>
            </p:nvSpPr>
            <p:spPr>
              <a:xfrm flipH="1">
                <a:off x="6358210" y="3148586"/>
                <a:ext cx="156058" cy="23088"/>
              </a:xfrm>
              <a:custGeom>
                <a:rect b="b" l="l" r="r" t="t"/>
                <a:pathLst>
                  <a:path extrusionOk="0" h="108" w="730">
                    <a:moveTo>
                      <a:pt x="3" y="1"/>
                    </a:moveTo>
                    <a:lnTo>
                      <a:pt x="0" y="54"/>
                    </a:lnTo>
                    <a:lnTo>
                      <a:pt x="727" y="107"/>
                    </a:lnTo>
                    <a:lnTo>
                      <a:pt x="730" y="54"/>
                    </a:lnTo>
                    <a:lnTo>
                      <a:pt x="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33"/>
              <p:cNvSpPr/>
              <p:nvPr/>
            </p:nvSpPr>
            <p:spPr>
              <a:xfrm flipH="1">
                <a:off x="6256024" y="3180225"/>
                <a:ext cx="260810" cy="31425"/>
              </a:xfrm>
              <a:custGeom>
                <a:rect b="b" l="l" r="r" t="t"/>
                <a:pathLst>
                  <a:path extrusionOk="0" h="147" w="1220">
                    <a:moveTo>
                      <a:pt x="6" y="1"/>
                    </a:moveTo>
                    <a:lnTo>
                      <a:pt x="1" y="54"/>
                    </a:lnTo>
                    <a:lnTo>
                      <a:pt x="1216" y="146"/>
                    </a:lnTo>
                    <a:lnTo>
                      <a:pt x="1219" y="93"/>
                    </a:lnTo>
                    <a:lnTo>
                      <a:pt x="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33"/>
              <p:cNvSpPr/>
              <p:nvPr/>
            </p:nvSpPr>
            <p:spPr>
              <a:xfrm flipH="1">
                <a:off x="6402462" y="3171460"/>
                <a:ext cx="210786" cy="26722"/>
              </a:xfrm>
              <a:custGeom>
                <a:rect b="b" l="l" r="r" t="t"/>
                <a:pathLst>
                  <a:path extrusionOk="0" h="125" w="986">
                    <a:moveTo>
                      <a:pt x="4" y="0"/>
                    </a:moveTo>
                    <a:lnTo>
                      <a:pt x="1" y="57"/>
                    </a:lnTo>
                    <a:lnTo>
                      <a:pt x="982" y="125"/>
                    </a:lnTo>
                    <a:lnTo>
                      <a:pt x="985" y="71"/>
                    </a:lnTo>
                    <a:lnTo>
                      <a:pt x="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33"/>
              <p:cNvSpPr/>
              <p:nvPr/>
            </p:nvSpPr>
            <p:spPr>
              <a:xfrm flipH="1">
                <a:off x="6234646" y="3275997"/>
                <a:ext cx="289242" cy="33135"/>
              </a:xfrm>
              <a:custGeom>
                <a:rect b="b" l="l" r="r" t="t"/>
                <a:pathLst>
                  <a:path extrusionOk="0" h="155" w="1353">
                    <a:moveTo>
                      <a:pt x="4" y="0"/>
                    </a:moveTo>
                    <a:lnTo>
                      <a:pt x="1" y="54"/>
                    </a:lnTo>
                    <a:lnTo>
                      <a:pt x="1350" y="155"/>
                    </a:lnTo>
                    <a:lnTo>
                      <a:pt x="1353" y="101"/>
                    </a:lnTo>
                    <a:lnTo>
                      <a:pt x="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33"/>
              <p:cNvSpPr/>
              <p:nvPr/>
            </p:nvSpPr>
            <p:spPr>
              <a:xfrm flipH="1">
                <a:off x="6267568" y="3339916"/>
                <a:ext cx="261237" cy="31425"/>
              </a:xfrm>
              <a:custGeom>
                <a:rect b="b" l="l" r="r" t="t"/>
                <a:pathLst>
                  <a:path extrusionOk="0" h="147" w="1222">
                    <a:moveTo>
                      <a:pt x="6" y="1"/>
                    </a:moveTo>
                    <a:lnTo>
                      <a:pt x="0" y="54"/>
                    </a:lnTo>
                    <a:lnTo>
                      <a:pt x="1216" y="146"/>
                    </a:lnTo>
                    <a:lnTo>
                      <a:pt x="1222" y="93"/>
                    </a:lnTo>
                    <a:lnTo>
                      <a:pt x="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33"/>
              <p:cNvSpPr/>
              <p:nvPr/>
            </p:nvSpPr>
            <p:spPr>
              <a:xfrm flipH="1">
                <a:off x="6375954" y="3371769"/>
                <a:ext cx="154776" cy="23515"/>
              </a:xfrm>
              <a:custGeom>
                <a:rect b="b" l="l" r="r" t="t"/>
                <a:pathLst>
                  <a:path extrusionOk="0" h="110" w="724">
                    <a:moveTo>
                      <a:pt x="3" y="0"/>
                    </a:moveTo>
                    <a:lnTo>
                      <a:pt x="0" y="56"/>
                    </a:lnTo>
                    <a:lnTo>
                      <a:pt x="718" y="110"/>
                    </a:lnTo>
                    <a:lnTo>
                      <a:pt x="724" y="53"/>
                    </a:lnTo>
                    <a:lnTo>
                      <a:pt x="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33"/>
              <p:cNvSpPr/>
              <p:nvPr/>
            </p:nvSpPr>
            <p:spPr>
              <a:xfrm flipH="1">
                <a:off x="6213696" y="3342481"/>
                <a:ext cx="291166" cy="31853"/>
              </a:xfrm>
              <a:custGeom>
                <a:rect b="b" l="l" r="r" t="t"/>
                <a:pathLst>
                  <a:path extrusionOk="0" h="149" w="1362">
                    <a:moveTo>
                      <a:pt x="4" y="1"/>
                    </a:moveTo>
                    <a:lnTo>
                      <a:pt x="1" y="54"/>
                    </a:lnTo>
                    <a:lnTo>
                      <a:pt x="1356" y="149"/>
                    </a:lnTo>
                    <a:lnTo>
                      <a:pt x="1362" y="96"/>
                    </a:lnTo>
                    <a:lnTo>
                      <a:pt x="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33"/>
              <p:cNvSpPr/>
              <p:nvPr/>
            </p:nvSpPr>
            <p:spPr>
              <a:xfrm flipH="1">
                <a:off x="6418282" y="3393788"/>
                <a:ext cx="210786" cy="26936"/>
              </a:xfrm>
              <a:custGeom>
                <a:rect b="b" l="l" r="r" t="t"/>
                <a:pathLst>
                  <a:path extrusionOk="0" h="126" w="986">
                    <a:moveTo>
                      <a:pt x="4" y="1"/>
                    </a:moveTo>
                    <a:lnTo>
                      <a:pt x="1" y="57"/>
                    </a:lnTo>
                    <a:lnTo>
                      <a:pt x="982" y="125"/>
                    </a:lnTo>
                    <a:lnTo>
                      <a:pt x="985" y="72"/>
                    </a:lnTo>
                    <a:lnTo>
                      <a:pt x="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33"/>
              <p:cNvSpPr/>
              <p:nvPr/>
            </p:nvSpPr>
            <p:spPr>
              <a:xfrm flipH="1">
                <a:off x="6233364" y="3491484"/>
                <a:ext cx="289884" cy="31853"/>
              </a:xfrm>
              <a:custGeom>
                <a:rect b="b" l="l" r="r" t="t"/>
                <a:pathLst>
                  <a:path extrusionOk="0" h="149" w="1356">
                    <a:moveTo>
                      <a:pt x="4" y="0"/>
                    </a:moveTo>
                    <a:lnTo>
                      <a:pt x="1" y="57"/>
                    </a:lnTo>
                    <a:lnTo>
                      <a:pt x="1353" y="149"/>
                    </a:lnTo>
                    <a:lnTo>
                      <a:pt x="1356" y="95"/>
                    </a:lnTo>
                    <a:lnTo>
                      <a:pt x="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33"/>
              <p:cNvSpPr/>
              <p:nvPr/>
            </p:nvSpPr>
            <p:spPr>
              <a:xfrm flipH="1">
                <a:off x="6264361" y="3523764"/>
                <a:ext cx="261237" cy="30142"/>
              </a:xfrm>
              <a:custGeom>
                <a:rect b="b" l="l" r="r" t="t"/>
                <a:pathLst>
                  <a:path extrusionOk="0" h="141" w="1222">
                    <a:moveTo>
                      <a:pt x="3" y="1"/>
                    </a:moveTo>
                    <a:lnTo>
                      <a:pt x="0" y="54"/>
                    </a:lnTo>
                    <a:lnTo>
                      <a:pt x="1219" y="140"/>
                    </a:lnTo>
                    <a:lnTo>
                      <a:pt x="1222" y="87"/>
                    </a:lnTo>
                    <a:lnTo>
                      <a:pt x="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1" name="Google Shape;1091;p33"/>
            <p:cNvGrpSpPr/>
            <p:nvPr/>
          </p:nvGrpSpPr>
          <p:grpSpPr>
            <a:xfrm>
              <a:off x="6242128" y="2540176"/>
              <a:ext cx="397628" cy="215059"/>
              <a:chOff x="6242128" y="2540176"/>
              <a:chExt cx="397628" cy="215059"/>
            </a:xfrm>
          </p:grpSpPr>
          <p:sp>
            <p:nvSpPr>
              <p:cNvPr id="1092" name="Google Shape;1092;p33"/>
              <p:cNvSpPr/>
              <p:nvPr/>
            </p:nvSpPr>
            <p:spPr>
              <a:xfrm flipH="1">
                <a:off x="6242128" y="2589559"/>
                <a:ext cx="397628" cy="165676"/>
              </a:xfrm>
              <a:custGeom>
                <a:rect b="b" l="l" r="r" t="t"/>
                <a:pathLst>
                  <a:path extrusionOk="0" h="775" w="1860">
                    <a:moveTo>
                      <a:pt x="48" y="1"/>
                    </a:moveTo>
                    <a:lnTo>
                      <a:pt x="0" y="641"/>
                    </a:lnTo>
                    <a:lnTo>
                      <a:pt x="1809" y="774"/>
                    </a:lnTo>
                    <a:lnTo>
                      <a:pt x="1859" y="134"/>
                    </a:lnTo>
                    <a:lnTo>
                      <a:pt x="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33"/>
              <p:cNvSpPr/>
              <p:nvPr/>
            </p:nvSpPr>
            <p:spPr>
              <a:xfrm flipH="1">
                <a:off x="6294076" y="2540176"/>
                <a:ext cx="283684" cy="126983"/>
              </a:xfrm>
              <a:custGeom>
                <a:rect b="b" l="l" r="r" t="t"/>
                <a:pathLst>
                  <a:path extrusionOk="0" h="594" w="1327">
                    <a:moveTo>
                      <a:pt x="39" y="0"/>
                    </a:moveTo>
                    <a:lnTo>
                      <a:pt x="1" y="498"/>
                    </a:lnTo>
                    <a:lnTo>
                      <a:pt x="1288" y="593"/>
                    </a:lnTo>
                    <a:lnTo>
                      <a:pt x="1326" y="98"/>
                    </a:lnTo>
                    <a:lnTo>
                      <a:pt x="3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4" name="Google Shape;1094;p33"/>
            <p:cNvSpPr/>
            <p:nvPr/>
          </p:nvSpPr>
          <p:spPr>
            <a:xfrm flipH="1">
              <a:off x="5896021" y="2864476"/>
              <a:ext cx="510503" cy="660140"/>
            </a:xfrm>
            <a:custGeom>
              <a:rect b="b" l="l" r="r" t="t"/>
              <a:pathLst>
                <a:path extrusionOk="0" h="3088" w="2388">
                  <a:moveTo>
                    <a:pt x="1401" y="0"/>
                  </a:moveTo>
                  <a:cubicBezTo>
                    <a:pt x="956" y="0"/>
                    <a:pt x="475" y="123"/>
                    <a:pt x="344" y="410"/>
                  </a:cubicBezTo>
                  <a:cubicBezTo>
                    <a:pt x="233" y="649"/>
                    <a:pt x="550" y="657"/>
                    <a:pt x="592" y="657"/>
                  </a:cubicBezTo>
                  <a:cubicBezTo>
                    <a:pt x="595" y="657"/>
                    <a:pt x="596" y="657"/>
                    <a:pt x="596" y="657"/>
                  </a:cubicBezTo>
                  <a:lnTo>
                    <a:pt x="596" y="657"/>
                  </a:lnTo>
                  <a:cubicBezTo>
                    <a:pt x="596" y="657"/>
                    <a:pt x="69" y="796"/>
                    <a:pt x="48" y="1107"/>
                  </a:cubicBezTo>
                  <a:cubicBezTo>
                    <a:pt x="36" y="1352"/>
                    <a:pt x="329" y="1379"/>
                    <a:pt x="454" y="1379"/>
                  </a:cubicBezTo>
                  <a:cubicBezTo>
                    <a:pt x="482" y="1379"/>
                    <a:pt x="501" y="1377"/>
                    <a:pt x="507" y="1377"/>
                  </a:cubicBezTo>
                  <a:lnTo>
                    <a:pt x="507" y="1377"/>
                  </a:lnTo>
                  <a:cubicBezTo>
                    <a:pt x="481" y="1386"/>
                    <a:pt x="0" y="1525"/>
                    <a:pt x="12" y="1839"/>
                  </a:cubicBezTo>
                  <a:cubicBezTo>
                    <a:pt x="21" y="2035"/>
                    <a:pt x="183" y="2076"/>
                    <a:pt x="317" y="2076"/>
                  </a:cubicBezTo>
                  <a:cubicBezTo>
                    <a:pt x="406" y="2076"/>
                    <a:pt x="482" y="2058"/>
                    <a:pt x="493" y="2056"/>
                  </a:cubicBezTo>
                  <a:lnTo>
                    <a:pt x="493" y="2056"/>
                  </a:lnTo>
                  <a:cubicBezTo>
                    <a:pt x="469" y="2074"/>
                    <a:pt x="158" y="2281"/>
                    <a:pt x="220" y="2518"/>
                  </a:cubicBezTo>
                  <a:cubicBezTo>
                    <a:pt x="252" y="2635"/>
                    <a:pt x="344" y="2675"/>
                    <a:pt x="466" y="2675"/>
                  </a:cubicBezTo>
                  <a:cubicBezTo>
                    <a:pt x="729" y="2675"/>
                    <a:pt x="1134" y="2487"/>
                    <a:pt x="1386" y="2487"/>
                  </a:cubicBezTo>
                  <a:cubicBezTo>
                    <a:pt x="1419" y="2487"/>
                    <a:pt x="1450" y="2490"/>
                    <a:pt x="1477" y="2498"/>
                  </a:cubicBezTo>
                  <a:cubicBezTo>
                    <a:pt x="1477" y="2498"/>
                    <a:pt x="1388" y="3073"/>
                    <a:pt x="1388" y="3088"/>
                  </a:cubicBezTo>
                  <a:cubicBezTo>
                    <a:pt x="1388" y="3088"/>
                    <a:pt x="2177" y="2616"/>
                    <a:pt x="2271" y="2166"/>
                  </a:cubicBezTo>
                  <a:cubicBezTo>
                    <a:pt x="2301" y="2032"/>
                    <a:pt x="2236" y="1896"/>
                    <a:pt x="2111" y="1837"/>
                  </a:cubicBezTo>
                  <a:cubicBezTo>
                    <a:pt x="2111" y="1837"/>
                    <a:pt x="2381" y="1712"/>
                    <a:pt x="2381" y="1466"/>
                  </a:cubicBezTo>
                  <a:cubicBezTo>
                    <a:pt x="2378" y="1338"/>
                    <a:pt x="2174" y="1229"/>
                    <a:pt x="2174" y="1229"/>
                  </a:cubicBezTo>
                  <a:cubicBezTo>
                    <a:pt x="2174" y="1229"/>
                    <a:pt x="2387" y="1119"/>
                    <a:pt x="2369" y="900"/>
                  </a:cubicBezTo>
                  <a:cubicBezTo>
                    <a:pt x="2357" y="725"/>
                    <a:pt x="2153" y="642"/>
                    <a:pt x="2153" y="642"/>
                  </a:cubicBezTo>
                  <a:cubicBezTo>
                    <a:pt x="2153" y="642"/>
                    <a:pt x="2310" y="440"/>
                    <a:pt x="2239" y="268"/>
                  </a:cubicBezTo>
                  <a:cubicBezTo>
                    <a:pt x="2174" y="100"/>
                    <a:pt x="1802" y="0"/>
                    <a:pt x="1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33"/>
            <p:cNvSpPr/>
            <p:nvPr/>
          </p:nvSpPr>
          <p:spPr>
            <a:xfrm flipH="1">
              <a:off x="5951177" y="2974999"/>
              <a:ext cx="336060" cy="36342"/>
            </a:xfrm>
            <a:custGeom>
              <a:rect b="b" l="l" r="r" t="t"/>
              <a:pathLst>
                <a:path extrusionOk="0" h="170" w="1572">
                  <a:moveTo>
                    <a:pt x="841" y="0"/>
                  </a:moveTo>
                  <a:cubicBezTo>
                    <a:pt x="556" y="0"/>
                    <a:pt x="271" y="45"/>
                    <a:pt x="15" y="140"/>
                  </a:cubicBezTo>
                  <a:cubicBezTo>
                    <a:pt x="1" y="145"/>
                    <a:pt x="3" y="169"/>
                    <a:pt x="18" y="169"/>
                  </a:cubicBezTo>
                  <a:cubicBezTo>
                    <a:pt x="19" y="169"/>
                    <a:pt x="20" y="169"/>
                    <a:pt x="21" y="169"/>
                  </a:cubicBezTo>
                  <a:cubicBezTo>
                    <a:pt x="374" y="110"/>
                    <a:pt x="703" y="75"/>
                    <a:pt x="1041" y="75"/>
                  </a:cubicBezTo>
                  <a:cubicBezTo>
                    <a:pt x="1213" y="75"/>
                    <a:pt x="1387" y="84"/>
                    <a:pt x="1568" y="104"/>
                  </a:cubicBezTo>
                  <a:cubicBezTo>
                    <a:pt x="1571" y="104"/>
                    <a:pt x="1571" y="101"/>
                    <a:pt x="1571" y="101"/>
                  </a:cubicBezTo>
                  <a:cubicBezTo>
                    <a:pt x="1571" y="98"/>
                    <a:pt x="1571" y="98"/>
                    <a:pt x="1568" y="98"/>
                  </a:cubicBezTo>
                  <a:cubicBezTo>
                    <a:pt x="1340" y="34"/>
                    <a:pt x="1091" y="0"/>
                    <a:pt x="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33"/>
            <p:cNvSpPr/>
            <p:nvPr/>
          </p:nvSpPr>
          <p:spPr>
            <a:xfrm flipH="1">
              <a:off x="5937922" y="3105616"/>
              <a:ext cx="368768" cy="56864"/>
            </a:xfrm>
            <a:custGeom>
              <a:rect b="b" l="l" r="r" t="t"/>
              <a:pathLst>
                <a:path extrusionOk="0" h="266" w="1725">
                  <a:moveTo>
                    <a:pt x="1064" y="0"/>
                  </a:moveTo>
                  <a:cubicBezTo>
                    <a:pt x="712" y="0"/>
                    <a:pt x="344" y="72"/>
                    <a:pt x="23" y="237"/>
                  </a:cubicBezTo>
                  <a:cubicBezTo>
                    <a:pt x="7" y="245"/>
                    <a:pt x="1" y="266"/>
                    <a:pt x="12" y="266"/>
                  </a:cubicBezTo>
                  <a:cubicBezTo>
                    <a:pt x="14" y="266"/>
                    <a:pt x="17" y="265"/>
                    <a:pt x="20" y="264"/>
                  </a:cubicBezTo>
                  <a:cubicBezTo>
                    <a:pt x="304" y="145"/>
                    <a:pt x="875" y="77"/>
                    <a:pt x="1343" y="77"/>
                  </a:cubicBezTo>
                  <a:cubicBezTo>
                    <a:pt x="1480" y="77"/>
                    <a:pt x="1609" y="83"/>
                    <a:pt x="1719" y="95"/>
                  </a:cubicBezTo>
                  <a:cubicBezTo>
                    <a:pt x="1721" y="95"/>
                    <a:pt x="1724" y="86"/>
                    <a:pt x="1719" y="86"/>
                  </a:cubicBezTo>
                  <a:cubicBezTo>
                    <a:pt x="1518" y="31"/>
                    <a:pt x="1295" y="0"/>
                    <a:pt x="10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33"/>
            <p:cNvSpPr/>
            <p:nvPr/>
          </p:nvSpPr>
          <p:spPr>
            <a:xfrm flipH="1">
              <a:off x="5956949" y="3238799"/>
              <a:ext cx="353162" cy="72470"/>
            </a:xfrm>
            <a:custGeom>
              <a:rect b="b" l="l" r="r" t="t"/>
              <a:pathLst>
                <a:path extrusionOk="0" h="339" w="1652">
                  <a:moveTo>
                    <a:pt x="1159" y="0"/>
                  </a:moveTo>
                  <a:cubicBezTo>
                    <a:pt x="1009" y="0"/>
                    <a:pt x="859" y="14"/>
                    <a:pt x="726" y="32"/>
                  </a:cubicBezTo>
                  <a:cubicBezTo>
                    <a:pt x="466" y="62"/>
                    <a:pt x="217" y="163"/>
                    <a:pt x="6" y="320"/>
                  </a:cubicBezTo>
                  <a:cubicBezTo>
                    <a:pt x="1" y="325"/>
                    <a:pt x="5" y="339"/>
                    <a:pt x="11" y="339"/>
                  </a:cubicBezTo>
                  <a:cubicBezTo>
                    <a:pt x="12" y="339"/>
                    <a:pt x="14" y="338"/>
                    <a:pt x="15" y="338"/>
                  </a:cubicBezTo>
                  <a:cubicBezTo>
                    <a:pt x="448" y="137"/>
                    <a:pt x="897" y="69"/>
                    <a:pt x="1362" y="69"/>
                  </a:cubicBezTo>
                  <a:cubicBezTo>
                    <a:pt x="1455" y="69"/>
                    <a:pt x="1548" y="72"/>
                    <a:pt x="1643" y="77"/>
                  </a:cubicBezTo>
                  <a:cubicBezTo>
                    <a:pt x="1651" y="77"/>
                    <a:pt x="1651" y="68"/>
                    <a:pt x="1643" y="65"/>
                  </a:cubicBezTo>
                  <a:cubicBezTo>
                    <a:pt x="1498" y="18"/>
                    <a:pt x="1329"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33"/>
            <p:cNvSpPr/>
            <p:nvPr/>
          </p:nvSpPr>
          <p:spPr>
            <a:xfrm flipH="1">
              <a:off x="7290492" y="3023740"/>
              <a:ext cx="1136020" cy="1253796"/>
            </a:xfrm>
            <a:custGeom>
              <a:rect b="b" l="l" r="r" t="t"/>
              <a:pathLst>
                <a:path extrusionOk="0" h="5865" w="5314">
                  <a:moveTo>
                    <a:pt x="2842" y="0"/>
                  </a:moveTo>
                  <a:cubicBezTo>
                    <a:pt x="2549" y="0"/>
                    <a:pt x="2265" y="100"/>
                    <a:pt x="2106" y="220"/>
                  </a:cubicBezTo>
                  <a:cubicBezTo>
                    <a:pt x="522" y="1418"/>
                    <a:pt x="534" y="3333"/>
                    <a:pt x="1" y="5859"/>
                  </a:cubicBezTo>
                  <a:lnTo>
                    <a:pt x="5032" y="5865"/>
                  </a:lnTo>
                  <a:lnTo>
                    <a:pt x="4887" y="4270"/>
                  </a:lnTo>
                  <a:cubicBezTo>
                    <a:pt x="4887" y="4270"/>
                    <a:pt x="5314" y="3618"/>
                    <a:pt x="5251" y="2850"/>
                  </a:cubicBezTo>
                  <a:cubicBezTo>
                    <a:pt x="5207" y="2289"/>
                    <a:pt x="3606" y="330"/>
                    <a:pt x="3505" y="238"/>
                  </a:cubicBezTo>
                  <a:cubicBezTo>
                    <a:pt x="3320" y="65"/>
                    <a:pt x="3078" y="0"/>
                    <a:pt x="28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33"/>
            <p:cNvSpPr/>
            <p:nvPr/>
          </p:nvSpPr>
          <p:spPr>
            <a:xfrm flipH="1">
              <a:off x="7264411" y="3351460"/>
              <a:ext cx="1162742" cy="926077"/>
            </a:xfrm>
            <a:custGeom>
              <a:rect b="b" l="l" r="r" t="t"/>
              <a:pathLst>
                <a:path extrusionOk="0" h="4332" w="5439">
                  <a:moveTo>
                    <a:pt x="2165" y="0"/>
                  </a:moveTo>
                  <a:cubicBezTo>
                    <a:pt x="2165" y="0"/>
                    <a:pt x="1951" y="2061"/>
                    <a:pt x="1412" y="2414"/>
                  </a:cubicBezTo>
                  <a:cubicBezTo>
                    <a:pt x="1163" y="2581"/>
                    <a:pt x="871" y="2667"/>
                    <a:pt x="575" y="2667"/>
                  </a:cubicBezTo>
                  <a:cubicBezTo>
                    <a:pt x="482" y="2667"/>
                    <a:pt x="389" y="2659"/>
                    <a:pt x="297" y="2642"/>
                  </a:cubicBezTo>
                  <a:lnTo>
                    <a:pt x="1" y="4326"/>
                  </a:lnTo>
                  <a:lnTo>
                    <a:pt x="5035" y="4332"/>
                  </a:lnTo>
                  <a:lnTo>
                    <a:pt x="4890" y="2737"/>
                  </a:lnTo>
                  <a:cubicBezTo>
                    <a:pt x="4890" y="2737"/>
                    <a:pt x="5438" y="2004"/>
                    <a:pt x="5254" y="1317"/>
                  </a:cubicBezTo>
                  <a:cubicBezTo>
                    <a:pt x="5067" y="629"/>
                    <a:pt x="4522" y="0"/>
                    <a:pt x="45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33"/>
            <p:cNvSpPr/>
            <p:nvPr/>
          </p:nvSpPr>
          <p:spPr>
            <a:xfrm flipH="1">
              <a:off x="7409569" y="3890392"/>
              <a:ext cx="296297" cy="27577"/>
            </a:xfrm>
            <a:custGeom>
              <a:rect b="b" l="l" r="r" t="t"/>
              <a:pathLst>
                <a:path extrusionOk="0" h="129" w="1386">
                  <a:moveTo>
                    <a:pt x="271" y="0"/>
                  </a:moveTo>
                  <a:cubicBezTo>
                    <a:pt x="185" y="0"/>
                    <a:pt x="99" y="3"/>
                    <a:pt x="12" y="8"/>
                  </a:cubicBezTo>
                  <a:cubicBezTo>
                    <a:pt x="1" y="8"/>
                    <a:pt x="1" y="26"/>
                    <a:pt x="9" y="29"/>
                  </a:cubicBezTo>
                  <a:cubicBezTo>
                    <a:pt x="241" y="35"/>
                    <a:pt x="472" y="59"/>
                    <a:pt x="703" y="85"/>
                  </a:cubicBezTo>
                  <a:cubicBezTo>
                    <a:pt x="819" y="94"/>
                    <a:pt x="934" y="112"/>
                    <a:pt x="1047" y="121"/>
                  </a:cubicBezTo>
                  <a:cubicBezTo>
                    <a:pt x="1087" y="126"/>
                    <a:pt x="1128" y="129"/>
                    <a:pt x="1169" y="129"/>
                  </a:cubicBezTo>
                  <a:cubicBezTo>
                    <a:pt x="1239" y="129"/>
                    <a:pt x="1310" y="121"/>
                    <a:pt x="1379" y="106"/>
                  </a:cubicBezTo>
                  <a:cubicBezTo>
                    <a:pt x="1385" y="106"/>
                    <a:pt x="1385" y="97"/>
                    <a:pt x="1379" y="97"/>
                  </a:cubicBezTo>
                  <a:cubicBezTo>
                    <a:pt x="1358" y="99"/>
                    <a:pt x="1337" y="100"/>
                    <a:pt x="1316" y="100"/>
                  </a:cubicBezTo>
                  <a:cubicBezTo>
                    <a:pt x="1278" y="100"/>
                    <a:pt x="1240" y="97"/>
                    <a:pt x="1201" y="91"/>
                  </a:cubicBezTo>
                  <a:cubicBezTo>
                    <a:pt x="1145" y="82"/>
                    <a:pt x="1089" y="76"/>
                    <a:pt x="1032" y="68"/>
                  </a:cubicBezTo>
                  <a:cubicBezTo>
                    <a:pt x="923" y="47"/>
                    <a:pt x="807" y="29"/>
                    <a:pt x="697" y="20"/>
                  </a:cubicBezTo>
                  <a:cubicBezTo>
                    <a:pt x="555" y="7"/>
                    <a:pt x="413" y="0"/>
                    <a:pt x="27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33"/>
            <p:cNvSpPr/>
            <p:nvPr/>
          </p:nvSpPr>
          <p:spPr>
            <a:xfrm flipH="1">
              <a:off x="7575033" y="3921817"/>
              <a:ext cx="243066" cy="33990"/>
            </a:xfrm>
            <a:custGeom>
              <a:rect b="b" l="l" r="r" t="t"/>
              <a:pathLst>
                <a:path extrusionOk="0" h="159" w="1137">
                  <a:moveTo>
                    <a:pt x="982" y="1"/>
                  </a:moveTo>
                  <a:cubicBezTo>
                    <a:pt x="938" y="4"/>
                    <a:pt x="893" y="4"/>
                    <a:pt x="849" y="7"/>
                  </a:cubicBezTo>
                  <a:cubicBezTo>
                    <a:pt x="751" y="12"/>
                    <a:pt x="659" y="18"/>
                    <a:pt x="567" y="33"/>
                  </a:cubicBezTo>
                  <a:cubicBezTo>
                    <a:pt x="377" y="57"/>
                    <a:pt x="193" y="95"/>
                    <a:pt x="10" y="143"/>
                  </a:cubicBezTo>
                  <a:cubicBezTo>
                    <a:pt x="2" y="146"/>
                    <a:pt x="1" y="158"/>
                    <a:pt x="7" y="158"/>
                  </a:cubicBezTo>
                  <a:cubicBezTo>
                    <a:pt x="8" y="158"/>
                    <a:pt x="9" y="158"/>
                    <a:pt x="10" y="158"/>
                  </a:cubicBezTo>
                  <a:cubicBezTo>
                    <a:pt x="199" y="128"/>
                    <a:pt x="383" y="104"/>
                    <a:pt x="570" y="84"/>
                  </a:cubicBezTo>
                  <a:cubicBezTo>
                    <a:pt x="665" y="75"/>
                    <a:pt x="757" y="60"/>
                    <a:pt x="852" y="48"/>
                  </a:cubicBezTo>
                  <a:lnTo>
                    <a:pt x="991" y="33"/>
                  </a:lnTo>
                  <a:cubicBezTo>
                    <a:pt x="1038" y="27"/>
                    <a:pt x="1083" y="15"/>
                    <a:pt x="1130" y="12"/>
                  </a:cubicBezTo>
                  <a:cubicBezTo>
                    <a:pt x="1131" y="13"/>
                    <a:pt x="1132" y="13"/>
                    <a:pt x="1132" y="13"/>
                  </a:cubicBezTo>
                  <a:cubicBezTo>
                    <a:pt x="1136" y="13"/>
                    <a:pt x="1136" y="4"/>
                    <a:pt x="1130" y="4"/>
                  </a:cubicBezTo>
                  <a:cubicBezTo>
                    <a:pt x="1121" y="4"/>
                    <a:pt x="1111" y="4"/>
                    <a:pt x="1101" y="4"/>
                  </a:cubicBezTo>
                  <a:cubicBezTo>
                    <a:pt x="1061" y="4"/>
                    <a:pt x="1018" y="1"/>
                    <a:pt x="98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33"/>
            <p:cNvSpPr/>
            <p:nvPr/>
          </p:nvSpPr>
          <p:spPr>
            <a:xfrm flipH="1">
              <a:off x="7809117" y="3024809"/>
              <a:ext cx="1124476" cy="974177"/>
            </a:xfrm>
            <a:custGeom>
              <a:rect b="b" l="l" r="r" t="t"/>
              <a:pathLst>
                <a:path extrusionOk="0" h="4557" w="5260">
                  <a:moveTo>
                    <a:pt x="4897" y="0"/>
                  </a:moveTo>
                  <a:cubicBezTo>
                    <a:pt x="4787" y="0"/>
                    <a:pt x="4645" y="37"/>
                    <a:pt x="4486" y="105"/>
                  </a:cubicBezTo>
                  <a:cubicBezTo>
                    <a:pt x="3220" y="642"/>
                    <a:pt x="81" y="2856"/>
                    <a:pt x="39" y="3639"/>
                  </a:cubicBezTo>
                  <a:cubicBezTo>
                    <a:pt x="1" y="4337"/>
                    <a:pt x="423" y="4557"/>
                    <a:pt x="871" y="4557"/>
                  </a:cubicBezTo>
                  <a:cubicBezTo>
                    <a:pt x="1180" y="4557"/>
                    <a:pt x="1500" y="4453"/>
                    <a:pt x="1694" y="4330"/>
                  </a:cubicBezTo>
                  <a:cubicBezTo>
                    <a:pt x="2316" y="3933"/>
                    <a:pt x="4525" y="1309"/>
                    <a:pt x="4816" y="894"/>
                  </a:cubicBezTo>
                  <a:cubicBezTo>
                    <a:pt x="5260" y="262"/>
                    <a:pt x="5191" y="0"/>
                    <a:pt x="489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33"/>
            <p:cNvSpPr/>
            <p:nvPr/>
          </p:nvSpPr>
          <p:spPr>
            <a:xfrm flipH="1">
              <a:off x="8070141" y="3420510"/>
              <a:ext cx="748011" cy="583394"/>
            </a:xfrm>
            <a:custGeom>
              <a:rect b="b" l="l" r="r" t="t"/>
              <a:pathLst>
                <a:path extrusionOk="0" h="2729" w="3499">
                  <a:moveTo>
                    <a:pt x="3499" y="0"/>
                  </a:moveTo>
                  <a:lnTo>
                    <a:pt x="2731" y="869"/>
                  </a:lnTo>
                  <a:cubicBezTo>
                    <a:pt x="2476" y="1154"/>
                    <a:pt x="2218" y="1441"/>
                    <a:pt x="1951" y="1720"/>
                  </a:cubicBezTo>
                  <a:cubicBezTo>
                    <a:pt x="1821" y="1862"/>
                    <a:pt x="1687" y="2002"/>
                    <a:pt x="1548" y="2135"/>
                  </a:cubicBezTo>
                  <a:cubicBezTo>
                    <a:pt x="1480" y="2200"/>
                    <a:pt x="1409" y="2266"/>
                    <a:pt x="1334" y="2325"/>
                  </a:cubicBezTo>
                  <a:cubicBezTo>
                    <a:pt x="1260" y="2387"/>
                    <a:pt x="1183" y="2440"/>
                    <a:pt x="1103" y="2491"/>
                  </a:cubicBezTo>
                  <a:cubicBezTo>
                    <a:pt x="937" y="2589"/>
                    <a:pt x="756" y="2654"/>
                    <a:pt x="570" y="2687"/>
                  </a:cubicBezTo>
                  <a:cubicBezTo>
                    <a:pt x="495" y="2699"/>
                    <a:pt x="420" y="2706"/>
                    <a:pt x="344" y="2706"/>
                  </a:cubicBezTo>
                  <a:cubicBezTo>
                    <a:pt x="228" y="2706"/>
                    <a:pt x="112" y="2690"/>
                    <a:pt x="0" y="2660"/>
                  </a:cubicBezTo>
                  <a:lnTo>
                    <a:pt x="0" y="2660"/>
                  </a:lnTo>
                  <a:cubicBezTo>
                    <a:pt x="89" y="2695"/>
                    <a:pt x="184" y="2716"/>
                    <a:pt x="282" y="2725"/>
                  </a:cubicBezTo>
                  <a:cubicBezTo>
                    <a:pt x="321" y="2728"/>
                    <a:pt x="361" y="2729"/>
                    <a:pt x="401" y="2729"/>
                  </a:cubicBezTo>
                  <a:cubicBezTo>
                    <a:pt x="457" y="2729"/>
                    <a:pt x="514" y="2726"/>
                    <a:pt x="570" y="2719"/>
                  </a:cubicBezTo>
                  <a:cubicBezTo>
                    <a:pt x="765" y="2692"/>
                    <a:pt x="952" y="2630"/>
                    <a:pt x="1124" y="2532"/>
                  </a:cubicBezTo>
                  <a:cubicBezTo>
                    <a:pt x="1210" y="2485"/>
                    <a:pt x="1290" y="2429"/>
                    <a:pt x="1367" y="2369"/>
                  </a:cubicBezTo>
                  <a:cubicBezTo>
                    <a:pt x="1444" y="2307"/>
                    <a:pt x="1515" y="2242"/>
                    <a:pt x="1583" y="2174"/>
                  </a:cubicBezTo>
                  <a:cubicBezTo>
                    <a:pt x="1726" y="2043"/>
                    <a:pt x="1862" y="1904"/>
                    <a:pt x="1996" y="1764"/>
                  </a:cubicBezTo>
                  <a:cubicBezTo>
                    <a:pt x="2259" y="1480"/>
                    <a:pt x="2517" y="1192"/>
                    <a:pt x="2766" y="899"/>
                  </a:cubicBezTo>
                  <a:cubicBezTo>
                    <a:pt x="2891" y="751"/>
                    <a:pt x="3015" y="608"/>
                    <a:pt x="3137" y="454"/>
                  </a:cubicBezTo>
                  <a:cubicBezTo>
                    <a:pt x="3259" y="303"/>
                    <a:pt x="3383" y="155"/>
                    <a:pt x="34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33"/>
            <p:cNvSpPr/>
            <p:nvPr/>
          </p:nvSpPr>
          <p:spPr>
            <a:xfrm flipH="1">
              <a:off x="8064372" y="3447660"/>
              <a:ext cx="68623" cy="48527"/>
            </a:xfrm>
            <a:custGeom>
              <a:rect b="b" l="l" r="r" t="t"/>
              <a:pathLst>
                <a:path extrusionOk="0" h="227" w="321">
                  <a:moveTo>
                    <a:pt x="320" y="1"/>
                  </a:moveTo>
                  <a:lnTo>
                    <a:pt x="160" y="111"/>
                  </a:lnTo>
                  <a:cubicBezTo>
                    <a:pt x="104" y="146"/>
                    <a:pt x="51" y="185"/>
                    <a:pt x="0" y="226"/>
                  </a:cubicBezTo>
                  <a:cubicBezTo>
                    <a:pt x="63" y="203"/>
                    <a:pt x="122" y="173"/>
                    <a:pt x="178" y="134"/>
                  </a:cubicBezTo>
                  <a:cubicBezTo>
                    <a:pt x="232" y="99"/>
                    <a:pt x="282" y="54"/>
                    <a:pt x="32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33"/>
            <p:cNvSpPr/>
            <p:nvPr/>
          </p:nvSpPr>
          <p:spPr>
            <a:xfrm flipH="1">
              <a:off x="7883729" y="3024381"/>
              <a:ext cx="99835" cy="327291"/>
            </a:xfrm>
            <a:custGeom>
              <a:rect b="b" l="l" r="r" t="t"/>
              <a:pathLst>
                <a:path extrusionOk="0" h="1531" w="467">
                  <a:moveTo>
                    <a:pt x="232" y="0"/>
                  </a:moveTo>
                  <a:lnTo>
                    <a:pt x="1" y="60"/>
                  </a:lnTo>
                  <a:cubicBezTo>
                    <a:pt x="1" y="60"/>
                    <a:pt x="229" y="1014"/>
                    <a:pt x="90" y="1530"/>
                  </a:cubicBezTo>
                  <a:lnTo>
                    <a:pt x="452" y="1530"/>
                  </a:lnTo>
                  <a:cubicBezTo>
                    <a:pt x="466" y="1011"/>
                    <a:pt x="392" y="496"/>
                    <a:pt x="232"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33"/>
            <p:cNvSpPr/>
            <p:nvPr/>
          </p:nvSpPr>
          <p:spPr>
            <a:xfrm flipH="1">
              <a:off x="7460449" y="3034429"/>
              <a:ext cx="244777" cy="317243"/>
            </a:xfrm>
            <a:custGeom>
              <a:rect b="b" l="l" r="r" t="t"/>
              <a:pathLst>
                <a:path extrusionOk="0" h="1484" w="1145">
                  <a:moveTo>
                    <a:pt x="1" y="1"/>
                  </a:moveTo>
                  <a:lnTo>
                    <a:pt x="917" y="1483"/>
                  </a:lnTo>
                  <a:lnTo>
                    <a:pt x="1145" y="1483"/>
                  </a:lnTo>
                  <a:cubicBezTo>
                    <a:pt x="739" y="798"/>
                    <a:pt x="253" y="99"/>
                    <a:pt x="253" y="99"/>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33"/>
            <p:cNvSpPr/>
            <p:nvPr/>
          </p:nvSpPr>
          <p:spPr>
            <a:xfrm flipH="1">
              <a:off x="7633395" y="2709274"/>
              <a:ext cx="277271" cy="511566"/>
            </a:xfrm>
            <a:custGeom>
              <a:rect b="b" l="l" r="r" t="t"/>
              <a:pathLst>
                <a:path extrusionOk="0" h="2393" w="1297">
                  <a:moveTo>
                    <a:pt x="114" y="1"/>
                  </a:moveTo>
                  <a:cubicBezTo>
                    <a:pt x="114" y="1"/>
                    <a:pt x="87" y="238"/>
                    <a:pt x="60" y="538"/>
                  </a:cubicBezTo>
                  <a:cubicBezTo>
                    <a:pt x="60" y="549"/>
                    <a:pt x="57" y="564"/>
                    <a:pt x="54" y="579"/>
                  </a:cubicBezTo>
                  <a:cubicBezTo>
                    <a:pt x="54" y="591"/>
                    <a:pt x="51" y="612"/>
                    <a:pt x="48" y="626"/>
                  </a:cubicBezTo>
                  <a:cubicBezTo>
                    <a:pt x="45" y="671"/>
                    <a:pt x="39" y="715"/>
                    <a:pt x="36" y="760"/>
                  </a:cubicBezTo>
                  <a:cubicBezTo>
                    <a:pt x="34" y="795"/>
                    <a:pt x="31" y="828"/>
                    <a:pt x="28" y="867"/>
                  </a:cubicBezTo>
                  <a:cubicBezTo>
                    <a:pt x="28" y="902"/>
                    <a:pt x="25" y="938"/>
                    <a:pt x="22" y="973"/>
                  </a:cubicBezTo>
                  <a:cubicBezTo>
                    <a:pt x="1" y="1332"/>
                    <a:pt x="10" y="1703"/>
                    <a:pt x="22" y="1744"/>
                  </a:cubicBezTo>
                  <a:cubicBezTo>
                    <a:pt x="50" y="1842"/>
                    <a:pt x="477" y="2393"/>
                    <a:pt x="923" y="2393"/>
                  </a:cubicBezTo>
                  <a:cubicBezTo>
                    <a:pt x="939" y="2393"/>
                    <a:pt x="955" y="2392"/>
                    <a:pt x="970" y="2391"/>
                  </a:cubicBezTo>
                  <a:cubicBezTo>
                    <a:pt x="1119" y="2376"/>
                    <a:pt x="1136" y="1596"/>
                    <a:pt x="1136" y="1596"/>
                  </a:cubicBezTo>
                  <a:lnTo>
                    <a:pt x="1148" y="1534"/>
                  </a:lnTo>
                  <a:lnTo>
                    <a:pt x="1297" y="671"/>
                  </a:lnTo>
                  <a:lnTo>
                    <a:pt x="262" y="78"/>
                  </a:lnTo>
                  <a:lnTo>
                    <a:pt x="11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33"/>
            <p:cNvSpPr/>
            <p:nvPr/>
          </p:nvSpPr>
          <p:spPr>
            <a:xfrm flipH="1">
              <a:off x="7632753" y="2709274"/>
              <a:ext cx="265085" cy="327932"/>
            </a:xfrm>
            <a:custGeom>
              <a:rect b="b" l="l" r="r" t="t"/>
              <a:pathLst>
                <a:path extrusionOk="0" h="1534" w="1240">
                  <a:moveTo>
                    <a:pt x="54" y="1"/>
                  </a:moveTo>
                  <a:cubicBezTo>
                    <a:pt x="54" y="1"/>
                    <a:pt x="30" y="235"/>
                    <a:pt x="0" y="535"/>
                  </a:cubicBezTo>
                  <a:cubicBezTo>
                    <a:pt x="199" y="1012"/>
                    <a:pt x="596" y="1377"/>
                    <a:pt x="1088" y="1534"/>
                  </a:cubicBezTo>
                  <a:lnTo>
                    <a:pt x="1239" y="671"/>
                  </a:lnTo>
                  <a:lnTo>
                    <a:pt x="202" y="78"/>
                  </a:lnTo>
                  <a:lnTo>
                    <a:pt x="5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33"/>
            <p:cNvSpPr/>
            <p:nvPr/>
          </p:nvSpPr>
          <p:spPr>
            <a:xfrm flipH="1">
              <a:off x="7499568" y="2643217"/>
              <a:ext cx="768534" cy="1167644"/>
            </a:xfrm>
            <a:custGeom>
              <a:rect b="b" l="l" r="r" t="t"/>
              <a:pathLst>
                <a:path extrusionOk="0" h="5462" w="3595">
                  <a:moveTo>
                    <a:pt x="1299" y="0"/>
                  </a:moveTo>
                  <a:cubicBezTo>
                    <a:pt x="1040" y="0"/>
                    <a:pt x="774" y="92"/>
                    <a:pt x="585" y="369"/>
                  </a:cubicBezTo>
                  <a:cubicBezTo>
                    <a:pt x="1" y="1226"/>
                    <a:pt x="1267" y="2732"/>
                    <a:pt x="1332" y="3524"/>
                  </a:cubicBezTo>
                  <a:cubicBezTo>
                    <a:pt x="1428" y="4707"/>
                    <a:pt x="1955" y="5462"/>
                    <a:pt x="2506" y="5462"/>
                  </a:cubicBezTo>
                  <a:cubicBezTo>
                    <a:pt x="2622" y="5462"/>
                    <a:pt x="2739" y="5428"/>
                    <a:pt x="2853" y="5359"/>
                  </a:cubicBezTo>
                  <a:cubicBezTo>
                    <a:pt x="3594" y="4911"/>
                    <a:pt x="3547" y="3693"/>
                    <a:pt x="2159" y="2314"/>
                  </a:cubicBezTo>
                  <a:cubicBezTo>
                    <a:pt x="1290" y="1451"/>
                    <a:pt x="1157" y="823"/>
                    <a:pt x="1356" y="678"/>
                  </a:cubicBezTo>
                  <a:cubicBezTo>
                    <a:pt x="1428" y="627"/>
                    <a:pt x="1514" y="610"/>
                    <a:pt x="1595" y="610"/>
                  </a:cubicBezTo>
                  <a:cubicBezTo>
                    <a:pt x="1740" y="610"/>
                    <a:pt x="1869" y="663"/>
                    <a:pt x="1869" y="663"/>
                  </a:cubicBezTo>
                  <a:lnTo>
                    <a:pt x="2044" y="224"/>
                  </a:lnTo>
                  <a:cubicBezTo>
                    <a:pt x="1895" y="125"/>
                    <a:pt x="1602" y="0"/>
                    <a:pt x="12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33"/>
            <p:cNvSpPr/>
            <p:nvPr/>
          </p:nvSpPr>
          <p:spPr>
            <a:xfrm flipH="1">
              <a:off x="7854654" y="2634880"/>
              <a:ext cx="354445" cy="523323"/>
            </a:xfrm>
            <a:custGeom>
              <a:rect b="b" l="l" r="r" t="t"/>
              <a:pathLst>
                <a:path extrusionOk="0" h="2448" w="1658">
                  <a:moveTo>
                    <a:pt x="927" y="0"/>
                  </a:moveTo>
                  <a:cubicBezTo>
                    <a:pt x="861" y="0"/>
                    <a:pt x="795" y="6"/>
                    <a:pt x="730" y="17"/>
                  </a:cubicBezTo>
                  <a:cubicBezTo>
                    <a:pt x="567" y="46"/>
                    <a:pt x="416" y="127"/>
                    <a:pt x="300" y="248"/>
                  </a:cubicBezTo>
                  <a:cubicBezTo>
                    <a:pt x="184" y="367"/>
                    <a:pt x="98" y="512"/>
                    <a:pt x="51" y="672"/>
                  </a:cubicBezTo>
                  <a:cubicBezTo>
                    <a:pt x="9" y="832"/>
                    <a:pt x="0" y="998"/>
                    <a:pt x="27" y="1161"/>
                  </a:cubicBezTo>
                  <a:cubicBezTo>
                    <a:pt x="57" y="1318"/>
                    <a:pt x="101" y="1476"/>
                    <a:pt x="164" y="1624"/>
                  </a:cubicBezTo>
                  <a:cubicBezTo>
                    <a:pt x="291" y="1914"/>
                    <a:pt x="448" y="2193"/>
                    <a:pt x="638" y="2448"/>
                  </a:cubicBezTo>
                  <a:cubicBezTo>
                    <a:pt x="478" y="2175"/>
                    <a:pt x="341" y="1894"/>
                    <a:pt x="226" y="1600"/>
                  </a:cubicBezTo>
                  <a:cubicBezTo>
                    <a:pt x="172" y="1455"/>
                    <a:pt x="131" y="1304"/>
                    <a:pt x="110" y="1149"/>
                  </a:cubicBezTo>
                  <a:cubicBezTo>
                    <a:pt x="86" y="998"/>
                    <a:pt x="95" y="844"/>
                    <a:pt x="134" y="699"/>
                  </a:cubicBezTo>
                  <a:cubicBezTo>
                    <a:pt x="175" y="551"/>
                    <a:pt x="252" y="417"/>
                    <a:pt x="356" y="307"/>
                  </a:cubicBezTo>
                  <a:cubicBezTo>
                    <a:pt x="460" y="195"/>
                    <a:pt x="593" y="118"/>
                    <a:pt x="742" y="85"/>
                  </a:cubicBezTo>
                  <a:cubicBezTo>
                    <a:pt x="825" y="67"/>
                    <a:pt x="909" y="58"/>
                    <a:pt x="993" y="58"/>
                  </a:cubicBezTo>
                  <a:cubicBezTo>
                    <a:pt x="1062" y="58"/>
                    <a:pt x="1132" y="64"/>
                    <a:pt x="1201" y="76"/>
                  </a:cubicBezTo>
                  <a:cubicBezTo>
                    <a:pt x="1278" y="88"/>
                    <a:pt x="1355" y="103"/>
                    <a:pt x="1430" y="127"/>
                  </a:cubicBezTo>
                  <a:cubicBezTo>
                    <a:pt x="1510" y="147"/>
                    <a:pt x="1584" y="171"/>
                    <a:pt x="1658" y="201"/>
                  </a:cubicBezTo>
                  <a:cubicBezTo>
                    <a:pt x="1515" y="127"/>
                    <a:pt x="1367" y="70"/>
                    <a:pt x="1213" y="35"/>
                  </a:cubicBezTo>
                  <a:cubicBezTo>
                    <a:pt x="1118" y="12"/>
                    <a:pt x="1023" y="0"/>
                    <a:pt x="92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33"/>
            <p:cNvSpPr/>
            <p:nvPr/>
          </p:nvSpPr>
          <p:spPr>
            <a:xfrm flipH="1">
              <a:off x="7522444" y="3033787"/>
              <a:ext cx="383733" cy="775365"/>
            </a:xfrm>
            <a:custGeom>
              <a:rect b="b" l="l" r="r" t="t"/>
              <a:pathLst>
                <a:path extrusionOk="0" h="3627" w="1795">
                  <a:moveTo>
                    <a:pt x="1" y="1"/>
                  </a:moveTo>
                  <a:lnTo>
                    <a:pt x="1" y="1"/>
                  </a:lnTo>
                  <a:cubicBezTo>
                    <a:pt x="128" y="146"/>
                    <a:pt x="270" y="277"/>
                    <a:pt x="410" y="413"/>
                  </a:cubicBezTo>
                  <a:cubicBezTo>
                    <a:pt x="546" y="549"/>
                    <a:pt x="688" y="683"/>
                    <a:pt x="822" y="822"/>
                  </a:cubicBezTo>
                  <a:cubicBezTo>
                    <a:pt x="955" y="961"/>
                    <a:pt x="1089" y="1101"/>
                    <a:pt x="1207" y="1252"/>
                  </a:cubicBezTo>
                  <a:cubicBezTo>
                    <a:pt x="1329" y="1397"/>
                    <a:pt x="1436" y="1557"/>
                    <a:pt x="1528" y="1726"/>
                  </a:cubicBezTo>
                  <a:cubicBezTo>
                    <a:pt x="1619" y="1889"/>
                    <a:pt x="1679" y="2073"/>
                    <a:pt x="1702" y="2260"/>
                  </a:cubicBezTo>
                  <a:cubicBezTo>
                    <a:pt x="1720" y="2447"/>
                    <a:pt x="1702" y="2640"/>
                    <a:pt x="1655" y="2820"/>
                  </a:cubicBezTo>
                  <a:cubicBezTo>
                    <a:pt x="1608" y="3004"/>
                    <a:pt x="1519" y="3176"/>
                    <a:pt x="1391" y="3319"/>
                  </a:cubicBezTo>
                  <a:cubicBezTo>
                    <a:pt x="1329" y="3390"/>
                    <a:pt x="1258" y="3455"/>
                    <a:pt x="1178" y="3508"/>
                  </a:cubicBezTo>
                  <a:cubicBezTo>
                    <a:pt x="1136" y="3535"/>
                    <a:pt x="1095" y="3559"/>
                    <a:pt x="1053" y="3579"/>
                  </a:cubicBezTo>
                  <a:cubicBezTo>
                    <a:pt x="1012" y="3600"/>
                    <a:pt x="964" y="3618"/>
                    <a:pt x="917" y="3627"/>
                  </a:cubicBezTo>
                  <a:cubicBezTo>
                    <a:pt x="1015" y="3612"/>
                    <a:pt x="1107" y="3579"/>
                    <a:pt x="1190" y="3526"/>
                  </a:cubicBezTo>
                  <a:cubicBezTo>
                    <a:pt x="1276" y="3479"/>
                    <a:pt x="1356" y="3419"/>
                    <a:pt x="1424" y="3348"/>
                  </a:cubicBezTo>
                  <a:cubicBezTo>
                    <a:pt x="1495" y="3277"/>
                    <a:pt x="1554" y="3200"/>
                    <a:pt x="1605" y="3114"/>
                  </a:cubicBezTo>
                  <a:cubicBezTo>
                    <a:pt x="1655" y="3028"/>
                    <a:pt x="1694" y="2936"/>
                    <a:pt x="1723" y="2841"/>
                  </a:cubicBezTo>
                  <a:cubicBezTo>
                    <a:pt x="1753" y="2746"/>
                    <a:pt x="1771" y="2648"/>
                    <a:pt x="1783" y="2551"/>
                  </a:cubicBezTo>
                  <a:lnTo>
                    <a:pt x="1788" y="2477"/>
                  </a:lnTo>
                  <a:lnTo>
                    <a:pt x="1791" y="2402"/>
                  </a:lnTo>
                  <a:cubicBezTo>
                    <a:pt x="1794" y="2352"/>
                    <a:pt x="1791" y="2302"/>
                    <a:pt x="1788" y="2254"/>
                  </a:cubicBezTo>
                  <a:cubicBezTo>
                    <a:pt x="1765" y="2053"/>
                    <a:pt x="1702" y="1863"/>
                    <a:pt x="1608" y="1685"/>
                  </a:cubicBezTo>
                  <a:cubicBezTo>
                    <a:pt x="1418" y="1335"/>
                    <a:pt x="1151" y="1042"/>
                    <a:pt x="872" y="772"/>
                  </a:cubicBezTo>
                  <a:cubicBezTo>
                    <a:pt x="733" y="638"/>
                    <a:pt x="585" y="511"/>
                    <a:pt x="439" y="383"/>
                  </a:cubicBezTo>
                  <a:cubicBezTo>
                    <a:pt x="291" y="259"/>
                    <a:pt x="140" y="13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33"/>
            <p:cNvSpPr/>
            <p:nvPr/>
          </p:nvSpPr>
          <p:spPr>
            <a:xfrm flipH="1">
              <a:off x="7821734" y="2660960"/>
              <a:ext cx="109668" cy="136175"/>
            </a:xfrm>
            <a:custGeom>
              <a:rect b="b" l="l" r="r" t="t"/>
              <a:pathLst>
                <a:path extrusionOk="0" h="637" w="513">
                  <a:moveTo>
                    <a:pt x="316" y="0"/>
                  </a:moveTo>
                  <a:cubicBezTo>
                    <a:pt x="302" y="0"/>
                    <a:pt x="289" y="3"/>
                    <a:pt x="279" y="8"/>
                  </a:cubicBezTo>
                  <a:cubicBezTo>
                    <a:pt x="222" y="31"/>
                    <a:pt x="0" y="449"/>
                    <a:pt x="42" y="562"/>
                  </a:cubicBezTo>
                  <a:cubicBezTo>
                    <a:pt x="64" y="623"/>
                    <a:pt x="140" y="636"/>
                    <a:pt x="203" y="636"/>
                  </a:cubicBezTo>
                  <a:cubicBezTo>
                    <a:pt x="254" y="636"/>
                    <a:pt x="297" y="627"/>
                    <a:pt x="297" y="627"/>
                  </a:cubicBezTo>
                  <a:lnTo>
                    <a:pt x="513" y="105"/>
                  </a:lnTo>
                  <a:cubicBezTo>
                    <a:pt x="469" y="45"/>
                    <a:pt x="379" y="0"/>
                    <a:pt x="316" y="0"/>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33"/>
            <p:cNvSpPr/>
            <p:nvPr/>
          </p:nvSpPr>
          <p:spPr>
            <a:xfrm flipH="1">
              <a:off x="7322133" y="2183383"/>
              <a:ext cx="737322" cy="766600"/>
            </a:xfrm>
            <a:custGeom>
              <a:rect b="b" l="l" r="r" t="t"/>
              <a:pathLst>
                <a:path extrusionOk="0" h="3586" w="3449">
                  <a:moveTo>
                    <a:pt x="1647" y="1"/>
                  </a:moveTo>
                  <a:cubicBezTo>
                    <a:pt x="1516" y="1"/>
                    <a:pt x="1386" y="20"/>
                    <a:pt x="1263" y="53"/>
                  </a:cubicBezTo>
                  <a:cubicBezTo>
                    <a:pt x="596" y="234"/>
                    <a:pt x="0" y="857"/>
                    <a:pt x="478" y="2322"/>
                  </a:cubicBezTo>
                  <a:cubicBezTo>
                    <a:pt x="829" y="3395"/>
                    <a:pt x="1465" y="3586"/>
                    <a:pt x="1896" y="3586"/>
                  </a:cubicBezTo>
                  <a:cubicBezTo>
                    <a:pt x="2053" y="3586"/>
                    <a:pt x="2183" y="3560"/>
                    <a:pt x="2262" y="3543"/>
                  </a:cubicBezTo>
                  <a:cubicBezTo>
                    <a:pt x="2585" y="3475"/>
                    <a:pt x="3448" y="3110"/>
                    <a:pt x="3125" y="1607"/>
                  </a:cubicBezTo>
                  <a:cubicBezTo>
                    <a:pt x="2859" y="381"/>
                    <a:pt x="2232" y="1"/>
                    <a:pt x="164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33"/>
            <p:cNvSpPr/>
            <p:nvPr/>
          </p:nvSpPr>
          <p:spPr>
            <a:xfrm flipH="1">
              <a:off x="7483110" y="2446756"/>
              <a:ext cx="63706" cy="32708"/>
            </a:xfrm>
            <a:custGeom>
              <a:rect b="b" l="l" r="r" t="t"/>
              <a:pathLst>
                <a:path extrusionOk="0" h="153" w="298">
                  <a:moveTo>
                    <a:pt x="122" y="0"/>
                  </a:moveTo>
                  <a:cubicBezTo>
                    <a:pt x="80" y="0"/>
                    <a:pt x="38" y="18"/>
                    <a:pt x="13" y="52"/>
                  </a:cubicBezTo>
                  <a:cubicBezTo>
                    <a:pt x="1" y="73"/>
                    <a:pt x="4" y="102"/>
                    <a:pt x="21" y="117"/>
                  </a:cubicBezTo>
                  <a:cubicBezTo>
                    <a:pt x="51" y="136"/>
                    <a:pt x="82" y="147"/>
                    <a:pt x="116" y="147"/>
                  </a:cubicBezTo>
                  <a:cubicBezTo>
                    <a:pt x="120" y="147"/>
                    <a:pt x="124" y="147"/>
                    <a:pt x="128" y="147"/>
                  </a:cubicBezTo>
                  <a:cubicBezTo>
                    <a:pt x="164" y="150"/>
                    <a:pt x="199" y="153"/>
                    <a:pt x="235" y="153"/>
                  </a:cubicBezTo>
                  <a:cubicBezTo>
                    <a:pt x="250" y="153"/>
                    <a:pt x="265" y="147"/>
                    <a:pt x="273" y="138"/>
                  </a:cubicBezTo>
                  <a:cubicBezTo>
                    <a:pt x="297" y="114"/>
                    <a:pt x="297" y="76"/>
                    <a:pt x="273" y="55"/>
                  </a:cubicBezTo>
                  <a:cubicBezTo>
                    <a:pt x="238" y="19"/>
                    <a:pt x="190" y="1"/>
                    <a:pt x="140" y="1"/>
                  </a:cubicBezTo>
                  <a:cubicBezTo>
                    <a:pt x="134" y="1"/>
                    <a:pt x="128" y="0"/>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33"/>
            <p:cNvSpPr/>
            <p:nvPr/>
          </p:nvSpPr>
          <p:spPr>
            <a:xfrm flipH="1">
              <a:off x="7677861" y="2523288"/>
              <a:ext cx="63065" cy="40190"/>
            </a:xfrm>
            <a:custGeom>
              <a:rect b="b" l="l" r="r" t="t"/>
              <a:pathLst>
                <a:path extrusionOk="0" h="188" w="295">
                  <a:moveTo>
                    <a:pt x="196" y="1"/>
                  </a:moveTo>
                  <a:cubicBezTo>
                    <a:pt x="175" y="1"/>
                    <a:pt x="156" y="5"/>
                    <a:pt x="138" y="14"/>
                  </a:cubicBezTo>
                  <a:cubicBezTo>
                    <a:pt x="87" y="26"/>
                    <a:pt x="49" y="59"/>
                    <a:pt x="22" y="100"/>
                  </a:cubicBezTo>
                  <a:cubicBezTo>
                    <a:pt x="1" y="140"/>
                    <a:pt x="33" y="188"/>
                    <a:pt x="74" y="188"/>
                  </a:cubicBezTo>
                  <a:cubicBezTo>
                    <a:pt x="78" y="188"/>
                    <a:pt x="83" y="187"/>
                    <a:pt x="87" y="186"/>
                  </a:cubicBezTo>
                  <a:cubicBezTo>
                    <a:pt x="123" y="174"/>
                    <a:pt x="156" y="162"/>
                    <a:pt x="188" y="147"/>
                  </a:cubicBezTo>
                  <a:cubicBezTo>
                    <a:pt x="224" y="142"/>
                    <a:pt x="259" y="121"/>
                    <a:pt x="283" y="91"/>
                  </a:cubicBezTo>
                  <a:cubicBezTo>
                    <a:pt x="295" y="70"/>
                    <a:pt x="292" y="44"/>
                    <a:pt x="274" y="26"/>
                  </a:cubicBezTo>
                  <a:cubicBezTo>
                    <a:pt x="250" y="9"/>
                    <a:pt x="22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33"/>
            <p:cNvSpPr/>
            <p:nvPr/>
          </p:nvSpPr>
          <p:spPr>
            <a:xfrm flipH="1">
              <a:off x="7656911" y="2602813"/>
              <a:ext cx="24798" cy="62423"/>
            </a:xfrm>
            <a:custGeom>
              <a:rect b="b" l="l" r="r" t="t"/>
              <a:pathLst>
                <a:path extrusionOk="0" h="292" w="116">
                  <a:moveTo>
                    <a:pt x="68" y="0"/>
                  </a:moveTo>
                  <a:cubicBezTo>
                    <a:pt x="67" y="0"/>
                    <a:pt x="62" y="8"/>
                    <a:pt x="62" y="13"/>
                  </a:cubicBezTo>
                  <a:cubicBezTo>
                    <a:pt x="83" y="113"/>
                    <a:pt x="89" y="235"/>
                    <a:pt x="3" y="285"/>
                  </a:cubicBezTo>
                  <a:cubicBezTo>
                    <a:pt x="0" y="285"/>
                    <a:pt x="3" y="291"/>
                    <a:pt x="3" y="291"/>
                  </a:cubicBezTo>
                  <a:cubicBezTo>
                    <a:pt x="116" y="256"/>
                    <a:pt x="104" y="96"/>
                    <a:pt x="68" y="1"/>
                  </a:cubicBezTo>
                  <a:cubicBezTo>
                    <a:pt x="68" y="0"/>
                    <a:pt x="68" y="0"/>
                    <a:pt x="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33"/>
            <p:cNvSpPr/>
            <p:nvPr/>
          </p:nvSpPr>
          <p:spPr>
            <a:xfrm flipH="1">
              <a:off x="7651139" y="2583146"/>
              <a:ext cx="75036" cy="72684"/>
            </a:xfrm>
            <a:custGeom>
              <a:rect b="b" l="l" r="r" t="t"/>
              <a:pathLst>
                <a:path extrusionOk="0" h="340" w="351">
                  <a:moveTo>
                    <a:pt x="174" y="1"/>
                  </a:moveTo>
                  <a:cubicBezTo>
                    <a:pt x="172" y="1"/>
                    <a:pt x="169" y="1"/>
                    <a:pt x="167" y="1"/>
                  </a:cubicBezTo>
                  <a:cubicBezTo>
                    <a:pt x="1" y="15"/>
                    <a:pt x="41" y="339"/>
                    <a:pt x="188" y="339"/>
                  </a:cubicBezTo>
                  <a:cubicBezTo>
                    <a:pt x="191" y="339"/>
                    <a:pt x="194" y="339"/>
                    <a:pt x="196" y="339"/>
                  </a:cubicBezTo>
                  <a:cubicBezTo>
                    <a:pt x="351" y="324"/>
                    <a:pt x="310" y="1"/>
                    <a:pt x="1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33"/>
            <p:cNvSpPr/>
            <p:nvPr/>
          </p:nvSpPr>
          <p:spPr>
            <a:xfrm flipH="1">
              <a:off x="7698812" y="2588276"/>
              <a:ext cx="47673" cy="32494"/>
            </a:xfrm>
            <a:custGeom>
              <a:rect b="b" l="l" r="r" t="t"/>
              <a:pathLst>
                <a:path extrusionOk="0" h="152" w="223">
                  <a:moveTo>
                    <a:pt x="206" y="1"/>
                  </a:moveTo>
                  <a:cubicBezTo>
                    <a:pt x="203" y="1"/>
                    <a:pt x="201" y="2"/>
                    <a:pt x="199" y="4"/>
                  </a:cubicBezTo>
                  <a:cubicBezTo>
                    <a:pt x="173" y="27"/>
                    <a:pt x="146" y="63"/>
                    <a:pt x="113" y="72"/>
                  </a:cubicBezTo>
                  <a:cubicBezTo>
                    <a:pt x="109" y="73"/>
                    <a:pt x="105" y="73"/>
                    <a:pt x="101" y="73"/>
                  </a:cubicBezTo>
                  <a:cubicBezTo>
                    <a:pt x="69" y="73"/>
                    <a:pt x="36" y="45"/>
                    <a:pt x="7" y="18"/>
                  </a:cubicBezTo>
                  <a:cubicBezTo>
                    <a:pt x="6" y="18"/>
                    <a:pt x="5" y="17"/>
                    <a:pt x="4" y="17"/>
                  </a:cubicBezTo>
                  <a:cubicBezTo>
                    <a:pt x="2" y="17"/>
                    <a:pt x="1" y="20"/>
                    <a:pt x="1" y="24"/>
                  </a:cubicBezTo>
                  <a:cubicBezTo>
                    <a:pt x="7" y="87"/>
                    <a:pt x="42" y="152"/>
                    <a:pt x="110" y="152"/>
                  </a:cubicBezTo>
                  <a:cubicBezTo>
                    <a:pt x="182" y="152"/>
                    <a:pt x="214" y="90"/>
                    <a:pt x="220" y="21"/>
                  </a:cubicBezTo>
                  <a:cubicBezTo>
                    <a:pt x="223" y="12"/>
                    <a:pt x="214"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33"/>
            <p:cNvSpPr/>
            <p:nvPr/>
          </p:nvSpPr>
          <p:spPr>
            <a:xfrm flipH="1">
              <a:off x="7504701" y="2574167"/>
              <a:ext cx="31853" cy="57506"/>
            </a:xfrm>
            <a:custGeom>
              <a:rect b="b" l="l" r="r" t="t"/>
              <a:pathLst>
                <a:path extrusionOk="0" h="269" w="149">
                  <a:moveTo>
                    <a:pt x="13" y="1"/>
                  </a:moveTo>
                  <a:cubicBezTo>
                    <a:pt x="12" y="1"/>
                    <a:pt x="12" y="1"/>
                    <a:pt x="12" y="1"/>
                  </a:cubicBezTo>
                  <a:cubicBezTo>
                    <a:pt x="0" y="102"/>
                    <a:pt x="27" y="259"/>
                    <a:pt x="145" y="268"/>
                  </a:cubicBezTo>
                  <a:cubicBezTo>
                    <a:pt x="148" y="268"/>
                    <a:pt x="148" y="262"/>
                    <a:pt x="145" y="262"/>
                  </a:cubicBezTo>
                  <a:cubicBezTo>
                    <a:pt x="48" y="236"/>
                    <a:pt x="24" y="114"/>
                    <a:pt x="21" y="10"/>
                  </a:cubicBezTo>
                  <a:cubicBezTo>
                    <a:pt x="21" y="5"/>
                    <a:pt x="15" y="1"/>
                    <a:pt x="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33"/>
            <p:cNvSpPr/>
            <p:nvPr/>
          </p:nvSpPr>
          <p:spPr>
            <a:xfrm flipH="1">
              <a:off x="7473062" y="2550010"/>
              <a:ext cx="71616" cy="71615"/>
            </a:xfrm>
            <a:custGeom>
              <a:rect b="b" l="l" r="r" t="t"/>
              <a:pathLst>
                <a:path extrusionOk="0" h="335" w="335">
                  <a:moveTo>
                    <a:pt x="155" y="0"/>
                  </a:moveTo>
                  <a:cubicBezTo>
                    <a:pt x="149" y="0"/>
                    <a:pt x="142" y="1"/>
                    <a:pt x="136" y="2"/>
                  </a:cubicBezTo>
                  <a:cubicBezTo>
                    <a:pt x="1" y="19"/>
                    <a:pt x="27" y="335"/>
                    <a:pt x="173" y="335"/>
                  </a:cubicBezTo>
                  <a:cubicBezTo>
                    <a:pt x="177" y="335"/>
                    <a:pt x="182" y="334"/>
                    <a:pt x="186" y="334"/>
                  </a:cubicBezTo>
                  <a:cubicBezTo>
                    <a:pt x="335" y="314"/>
                    <a:pt x="307" y="0"/>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33"/>
            <p:cNvSpPr/>
            <p:nvPr/>
          </p:nvSpPr>
          <p:spPr>
            <a:xfrm flipH="1">
              <a:off x="7457243" y="2545307"/>
              <a:ext cx="48314" cy="33777"/>
            </a:xfrm>
            <a:custGeom>
              <a:rect b="b" l="l" r="r" t="t"/>
              <a:pathLst>
                <a:path extrusionOk="0" h="158" w="226">
                  <a:moveTo>
                    <a:pt x="215" y="0"/>
                  </a:moveTo>
                  <a:cubicBezTo>
                    <a:pt x="214" y="0"/>
                    <a:pt x="214" y="1"/>
                    <a:pt x="214" y="3"/>
                  </a:cubicBezTo>
                  <a:cubicBezTo>
                    <a:pt x="190" y="39"/>
                    <a:pt x="158" y="77"/>
                    <a:pt x="122" y="77"/>
                  </a:cubicBezTo>
                  <a:cubicBezTo>
                    <a:pt x="86" y="77"/>
                    <a:pt x="54" y="47"/>
                    <a:pt x="21" y="33"/>
                  </a:cubicBezTo>
                  <a:cubicBezTo>
                    <a:pt x="19" y="31"/>
                    <a:pt x="17" y="30"/>
                    <a:pt x="15" y="30"/>
                  </a:cubicBezTo>
                  <a:cubicBezTo>
                    <a:pt x="7" y="30"/>
                    <a:pt x="1" y="46"/>
                    <a:pt x="3" y="56"/>
                  </a:cubicBezTo>
                  <a:cubicBezTo>
                    <a:pt x="24" y="110"/>
                    <a:pt x="67" y="158"/>
                    <a:pt x="117" y="158"/>
                  </a:cubicBezTo>
                  <a:cubicBezTo>
                    <a:pt x="124" y="158"/>
                    <a:pt x="132" y="157"/>
                    <a:pt x="140" y="154"/>
                  </a:cubicBezTo>
                  <a:cubicBezTo>
                    <a:pt x="208" y="136"/>
                    <a:pt x="226" y="68"/>
                    <a:pt x="220" y="6"/>
                  </a:cubicBezTo>
                  <a:cubicBezTo>
                    <a:pt x="218" y="4"/>
                    <a:pt x="216" y="0"/>
                    <a:pt x="2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33"/>
            <p:cNvSpPr/>
            <p:nvPr/>
          </p:nvSpPr>
          <p:spPr>
            <a:xfrm flipH="1">
              <a:off x="7580806" y="2774476"/>
              <a:ext cx="47459" cy="19454"/>
            </a:xfrm>
            <a:custGeom>
              <a:rect b="b" l="l" r="r" t="t"/>
              <a:pathLst>
                <a:path extrusionOk="0" h="91" w="222">
                  <a:moveTo>
                    <a:pt x="7" y="0"/>
                  </a:moveTo>
                  <a:cubicBezTo>
                    <a:pt x="3" y="0"/>
                    <a:pt x="0" y="3"/>
                    <a:pt x="2" y="7"/>
                  </a:cubicBezTo>
                  <a:cubicBezTo>
                    <a:pt x="11" y="52"/>
                    <a:pt x="47" y="84"/>
                    <a:pt x="91" y="90"/>
                  </a:cubicBezTo>
                  <a:cubicBezTo>
                    <a:pt x="94" y="90"/>
                    <a:pt x="97" y="90"/>
                    <a:pt x="100" y="90"/>
                  </a:cubicBezTo>
                  <a:cubicBezTo>
                    <a:pt x="150" y="90"/>
                    <a:pt x="193" y="67"/>
                    <a:pt x="219" y="25"/>
                  </a:cubicBezTo>
                  <a:cubicBezTo>
                    <a:pt x="222" y="19"/>
                    <a:pt x="219" y="19"/>
                    <a:pt x="216" y="19"/>
                  </a:cubicBezTo>
                  <a:cubicBezTo>
                    <a:pt x="180" y="40"/>
                    <a:pt x="142" y="52"/>
                    <a:pt x="103" y="55"/>
                  </a:cubicBezTo>
                  <a:cubicBezTo>
                    <a:pt x="64" y="55"/>
                    <a:pt x="38" y="25"/>
                    <a:pt x="11" y="1"/>
                  </a:cubicBezTo>
                  <a:cubicBezTo>
                    <a:pt x="10" y="0"/>
                    <a:pt x="8" y="0"/>
                    <a:pt x="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33"/>
            <p:cNvSpPr/>
            <p:nvPr/>
          </p:nvSpPr>
          <p:spPr>
            <a:xfrm flipH="1">
              <a:off x="7505770" y="2467065"/>
              <a:ext cx="114372" cy="270427"/>
            </a:xfrm>
            <a:custGeom>
              <a:rect b="b" l="l" r="r" t="t"/>
              <a:pathLst>
                <a:path extrusionOk="0" h="1265" w="535">
                  <a:moveTo>
                    <a:pt x="171" y="0"/>
                  </a:moveTo>
                  <a:cubicBezTo>
                    <a:pt x="165" y="0"/>
                    <a:pt x="158" y="5"/>
                    <a:pt x="160" y="13"/>
                  </a:cubicBezTo>
                  <a:cubicBezTo>
                    <a:pt x="234" y="330"/>
                    <a:pt x="367" y="633"/>
                    <a:pt x="447" y="953"/>
                  </a:cubicBezTo>
                  <a:cubicBezTo>
                    <a:pt x="401" y="943"/>
                    <a:pt x="352" y="937"/>
                    <a:pt x="305" y="937"/>
                  </a:cubicBezTo>
                  <a:cubicBezTo>
                    <a:pt x="295" y="937"/>
                    <a:pt x="285" y="938"/>
                    <a:pt x="276" y="938"/>
                  </a:cubicBezTo>
                  <a:cubicBezTo>
                    <a:pt x="264" y="938"/>
                    <a:pt x="350" y="1178"/>
                    <a:pt x="347" y="1199"/>
                  </a:cubicBezTo>
                  <a:cubicBezTo>
                    <a:pt x="316" y="1205"/>
                    <a:pt x="284" y="1208"/>
                    <a:pt x="253" y="1208"/>
                  </a:cubicBezTo>
                  <a:cubicBezTo>
                    <a:pt x="171" y="1208"/>
                    <a:pt x="90" y="1188"/>
                    <a:pt x="15" y="1152"/>
                  </a:cubicBezTo>
                  <a:cubicBezTo>
                    <a:pt x="13" y="1151"/>
                    <a:pt x="12" y="1150"/>
                    <a:pt x="11" y="1150"/>
                  </a:cubicBezTo>
                  <a:cubicBezTo>
                    <a:pt x="6" y="1150"/>
                    <a:pt x="1" y="1159"/>
                    <a:pt x="6" y="1164"/>
                  </a:cubicBezTo>
                  <a:cubicBezTo>
                    <a:pt x="73" y="1229"/>
                    <a:pt x="162" y="1264"/>
                    <a:pt x="252" y="1264"/>
                  </a:cubicBezTo>
                  <a:cubicBezTo>
                    <a:pt x="289" y="1264"/>
                    <a:pt x="326" y="1259"/>
                    <a:pt x="362" y="1247"/>
                  </a:cubicBezTo>
                  <a:lnTo>
                    <a:pt x="364" y="1247"/>
                  </a:lnTo>
                  <a:cubicBezTo>
                    <a:pt x="391" y="1241"/>
                    <a:pt x="406" y="1235"/>
                    <a:pt x="406" y="1229"/>
                  </a:cubicBezTo>
                  <a:cubicBezTo>
                    <a:pt x="394" y="1155"/>
                    <a:pt x="353" y="1003"/>
                    <a:pt x="353" y="1003"/>
                  </a:cubicBezTo>
                  <a:lnTo>
                    <a:pt x="353" y="1003"/>
                  </a:lnTo>
                  <a:cubicBezTo>
                    <a:pt x="374" y="1009"/>
                    <a:pt x="447" y="1026"/>
                    <a:pt x="493" y="1026"/>
                  </a:cubicBezTo>
                  <a:cubicBezTo>
                    <a:pt x="518" y="1026"/>
                    <a:pt x="535" y="1021"/>
                    <a:pt x="530" y="1006"/>
                  </a:cubicBezTo>
                  <a:cubicBezTo>
                    <a:pt x="439" y="677"/>
                    <a:pt x="338" y="313"/>
                    <a:pt x="178" y="4"/>
                  </a:cubicBezTo>
                  <a:cubicBezTo>
                    <a:pt x="177" y="1"/>
                    <a:pt x="174" y="0"/>
                    <a:pt x="1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33"/>
            <p:cNvSpPr/>
            <p:nvPr/>
          </p:nvSpPr>
          <p:spPr>
            <a:xfrm flipH="1">
              <a:off x="7400162" y="2173549"/>
              <a:ext cx="682168" cy="498739"/>
            </a:xfrm>
            <a:custGeom>
              <a:rect b="b" l="l" r="r" t="t"/>
              <a:pathLst>
                <a:path extrusionOk="0" h="2333" w="3191">
                  <a:moveTo>
                    <a:pt x="1854" y="0"/>
                  </a:moveTo>
                  <a:cubicBezTo>
                    <a:pt x="1784" y="0"/>
                    <a:pt x="1711" y="5"/>
                    <a:pt x="1634" y="13"/>
                  </a:cubicBezTo>
                  <a:cubicBezTo>
                    <a:pt x="1634" y="13"/>
                    <a:pt x="685" y="76"/>
                    <a:pt x="341" y="829"/>
                  </a:cubicBezTo>
                  <a:cubicBezTo>
                    <a:pt x="0" y="1582"/>
                    <a:pt x="499" y="2332"/>
                    <a:pt x="499" y="2332"/>
                  </a:cubicBezTo>
                  <a:cubicBezTo>
                    <a:pt x="503" y="2332"/>
                    <a:pt x="507" y="2332"/>
                    <a:pt x="511" y="2332"/>
                  </a:cubicBezTo>
                  <a:cubicBezTo>
                    <a:pt x="761" y="2332"/>
                    <a:pt x="819" y="1804"/>
                    <a:pt x="819" y="1804"/>
                  </a:cubicBezTo>
                  <a:cubicBezTo>
                    <a:pt x="819" y="1804"/>
                    <a:pt x="1349" y="1804"/>
                    <a:pt x="1527" y="1039"/>
                  </a:cubicBezTo>
                  <a:lnTo>
                    <a:pt x="1527" y="1039"/>
                  </a:lnTo>
                  <a:cubicBezTo>
                    <a:pt x="1527" y="1039"/>
                    <a:pt x="1515" y="1395"/>
                    <a:pt x="1290" y="1671"/>
                  </a:cubicBezTo>
                  <a:cubicBezTo>
                    <a:pt x="1290" y="1671"/>
                    <a:pt x="2227" y="1570"/>
                    <a:pt x="2621" y="787"/>
                  </a:cubicBezTo>
                  <a:lnTo>
                    <a:pt x="2621" y="787"/>
                  </a:lnTo>
                  <a:cubicBezTo>
                    <a:pt x="2621" y="788"/>
                    <a:pt x="2464" y="1188"/>
                    <a:pt x="2319" y="1330"/>
                  </a:cubicBezTo>
                  <a:cubicBezTo>
                    <a:pt x="2319" y="1330"/>
                    <a:pt x="2710" y="1217"/>
                    <a:pt x="2903" y="900"/>
                  </a:cubicBezTo>
                  <a:cubicBezTo>
                    <a:pt x="2903" y="900"/>
                    <a:pt x="3066" y="1354"/>
                    <a:pt x="3191" y="1478"/>
                  </a:cubicBezTo>
                  <a:cubicBezTo>
                    <a:pt x="3191" y="1478"/>
                    <a:pt x="3159" y="0"/>
                    <a:pt x="18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33"/>
            <p:cNvSpPr/>
            <p:nvPr/>
          </p:nvSpPr>
          <p:spPr>
            <a:xfrm flipH="1">
              <a:off x="7871116" y="2625687"/>
              <a:ext cx="199242" cy="194109"/>
            </a:xfrm>
            <a:custGeom>
              <a:rect b="b" l="l" r="r" t="t"/>
              <a:pathLst>
                <a:path extrusionOk="0" h="908" w="932">
                  <a:moveTo>
                    <a:pt x="295" y="0"/>
                  </a:moveTo>
                  <a:cubicBezTo>
                    <a:pt x="261" y="0"/>
                    <a:pt x="228" y="9"/>
                    <a:pt x="199" y="30"/>
                  </a:cubicBezTo>
                  <a:cubicBezTo>
                    <a:pt x="1" y="173"/>
                    <a:pt x="336" y="834"/>
                    <a:pt x="603" y="896"/>
                  </a:cubicBezTo>
                  <a:cubicBezTo>
                    <a:pt x="628" y="904"/>
                    <a:pt x="653" y="907"/>
                    <a:pt x="678" y="907"/>
                  </a:cubicBezTo>
                  <a:cubicBezTo>
                    <a:pt x="789" y="907"/>
                    <a:pt x="892" y="835"/>
                    <a:pt x="926" y="724"/>
                  </a:cubicBezTo>
                  <a:lnTo>
                    <a:pt x="932" y="715"/>
                  </a:lnTo>
                  <a:lnTo>
                    <a:pt x="792" y="318"/>
                  </a:lnTo>
                  <a:cubicBezTo>
                    <a:pt x="792" y="318"/>
                    <a:pt x="503" y="0"/>
                    <a:pt x="2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33"/>
            <p:cNvSpPr/>
            <p:nvPr/>
          </p:nvSpPr>
          <p:spPr>
            <a:xfrm flipH="1">
              <a:off x="7900618" y="2671863"/>
              <a:ext cx="106889" cy="115653"/>
            </a:xfrm>
            <a:custGeom>
              <a:rect b="b" l="l" r="r" t="t"/>
              <a:pathLst>
                <a:path extrusionOk="0" h="541" w="500">
                  <a:moveTo>
                    <a:pt x="17" y="1"/>
                  </a:moveTo>
                  <a:cubicBezTo>
                    <a:pt x="13" y="1"/>
                    <a:pt x="10" y="1"/>
                    <a:pt x="6" y="1"/>
                  </a:cubicBezTo>
                  <a:cubicBezTo>
                    <a:pt x="0" y="1"/>
                    <a:pt x="0" y="7"/>
                    <a:pt x="6" y="7"/>
                  </a:cubicBezTo>
                  <a:cubicBezTo>
                    <a:pt x="190" y="57"/>
                    <a:pt x="309" y="209"/>
                    <a:pt x="395" y="372"/>
                  </a:cubicBezTo>
                  <a:cubicBezTo>
                    <a:pt x="359" y="338"/>
                    <a:pt x="320" y="315"/>
                    <a:pt x="277" y="315"/>
                  </a:cubicBezTo>
                  <a:cubicBezTo>
                    <a:pt x="245" y="315"/>
                    <a:pt x="211" y="328"/>
                    <a:pt x="175" y="360"/>
                  </a:cubicBezTo>
                  <a:cubicBezTo>
                    <a:pt x="173" y="365"/>
                    <a:pt x="174" y="369"/>
                    <a:pt x="178" y="369"/>
                  </a:cubicBezTo>
                  <a:cubicBezTo>
                    <a:pt x="179" y="369"/>
                    <a:pt x="180" y="369"/>
                    <a:pt x="181" y="369"/>
                  </a:cubicBezTo>
                  <a:cubicBezTo>
                    <a:pt x="203" y="359"/>
                    <a:pt x="226" y="355"/>
                    <a:pt x="248" y="355"/>
                  </a:cubicBezTo>
                  <a:cubicBezTo>
                    <a:pt x="292" y="355"/>
                    <a:pt x="334" y="371"/>
                    <a:pt x="365" y="404"/>
                  </a:cubicBezTo>
                  <a:cubicBezTo>
                    <a:pt x="404" y="443"/>
                    <a:pt x="436" y="487"/>
                    <a:pt x="466" y="535"/>
                  </a:cubicBezTo>
                  <a:cubicBezTo>
                    <a:pt x="468" y="539"/>
                    <a:pt x="472" y="541"/>
                    <a:pt x="477" y="541"/>
                  </a:cubicBezTo>
                  <a:cubicBezTo>
                    <a:pt x="487" y="541"/>
                    <a:pt x="500" y="530"/>
                    <a:pt x="495" y="520"/>
                  </a:cubicBezTo>
                  <a:lnTo>
                    <a:pt x="495" y="514"/>
                  </a:lnTo>
                  <a:cubicBezTo>
                    <a:pt x="469" y="292"/>
                    <a:pt x="259" y="1"/>
                    <a:pt x="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33"/>
            <p:cNvSpPr/>
            <p:nvPr/>
          </p:nvSpPr>
          <p:spPr>
            <a:xfrm flipH="1">
              <a:off x="7892708" y="2801839"/>
              <a:ext cx="41259" cy="35487"/>
            </a:xfrm>
            <a:custGeom>
              <a:rect b="b" l="l" r="r" t="t"/>
              <a:pathLst>
                <a:path extrusionOk="0" h="166" w="193">
                  <a:moveTo>
                    <a:pt x="83" y="1"/>
                  </a:moveTo>
                  <a:cubicBezTo>
                    <a:pt x="39" y="1"/>
                    <a:pt x="0" y="36"/>
                    <a:pt x="0" y="84"/>
                  </a:cubicBezTo>
                  <a:cubicBezTo>
                    <a:pt x="0" y="132"/>
                    <a:pt x="41" y="165"/>
                    <a:pt x="84" y="165"/>
                  </a:cubicBezTo>
                  <a:cubicBezTo>
                    <a:pt x="104" y="165"/>
                    <a:pt x="125" y="157"/>
                    <a:pt x="143" y="140"/>
                  </a:cubicBezTo>
                  <a:cubicBezTo>
                    <a:pt x="193" y="90"/>
                    <a:pt x="157" y="1"/>
                    <a:pt x="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33"/>
            <p:cNvSpPr/>
            <p:nvPr/>
          </p:nvSpPr>
          <p:spPr>
            <a:xfrm flipH="1">
              <a:off x="7492086" y="2112622"/>
              <a:ext cx="658866" cy="509000"/>
            </a:xfrm>
            <a:custGeom>
              <a:rect b="b" l="l" r="r" t="t"/>
              <a:pathLst>
                <a:path extrusionOk="0" h="2381" w="3082">
                  <a:moveTo>
                    <a:pt x="2028" y="1"/>
                  </a:moveTo>
                  <a:cubicBezTo>
                    <a:pt x="1772" y="1"/>
                    <a:pt x="1472" y="74"/>
                    <a:pt x="1131" y="278"/>
                  </a:cubicBezTo>
                  <a:cubicBezTo>
                    <a:pt x="1" y="949"/>
                    <a:pt x="651" y="2381"/>
                    <a:pt x="699" y="2381"/>
                  </a:cubicBezTo>
                  <a:cubicBezTo>
                    <a:pt x="700" y="2381"/>
                    <a:pt x="700" y="2380"/>
                    <a:pt x="701" y="2380"/>
                  </a:cubicBezTo>
                  <a:cubicBezTo>
                    <a:pt x="728" y="2335"/>
                    <a:pt x="1270" y="1496"/>
                    <a:pt x="1629" y="1182"/>
                  </a:cubicBezTo>
                  <a:cubicBezTo>
                    <a:pt x="1985" y="868"/>
                    <a:pt x="2901" y="539"/>
                    <a:pt x="3082" y="524"/>
                  </a:cubicBezTo>
                  <a:cubicBezTo>
                    <a:pt x="3082" y="524"/>
                    <a:pt x="2710" y="1"/>
                    <a:pt x="20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33"/>
            <p:cNvSpPr/>
            <p:nvPr/>
          </p:nvSpPr>
          <p:spPr>
            <a:xfrm flipH="1">
              <a:off x="7249234" y="2059392"/>
              <a:ext cx="741170" cy="543632"/>
            </a:xfrm>
            <a:custGeom>
              <a:rect b="b" l="l" r="r" t="t"/>
              <a:pathLst>
                <a:path extrusionOk="0" h="2543" w="3467">
                  <a:moveTo>
                    <a:pt x="2750" y="0"/>
                  </a:moveTo>
                  <a:cubicBezTo>
                    <a:pt x="2051" y="0"/>
                    <a:pt x="1187" y="436"/>
                    <a:pt x="839" y="802"/>
                  </a:cubicBezTo>
                  <a:cubicBezTo>
                    <a:pt x="466" y="1197"/>
                    <a:pt x="0" y="2543"/>
                    <a:pt x="0" y="2543"/>
                  </a:cubicBezTo>
                  <a:cubicBezTo>
                    <a:pt x="0" y="2543"/>
                    <a:pt x="644" y="1671"/>
                    <a:pt x="1011" y="1392"/>
                  </a:cubicBezTo>
                  <a:cubicBezTo>
                    <a:pt x="1296" y="1182"/>
                    <a:pt x="1816" y="911"/>
                    <a:pt x="2164" y="911"/>
                  </a:cubicBezTo>
                  <a:cubicBezTo>
                    <a:pt x="2179" y="911"/>
                    <a:pt x="2192" y="911"/>
                    <a:pt x="2206" y="912"/>
                  </a:cubicBezTo>
                  <a:cubicBezTo>
                    <a:pt x="2384" y="921"/>
                    <a:pt x="2473" y="1087"/>
                    <a:pt x="2473" y="1087"/>
                  </a:cubicBezTo>
                  <a:cubicBezTo>
                    <a:pt x="2473" y="1087"/>
                    <a:pt x="3466" y="64"/>
                    <a:pt x="2906" y="8"/>
                  </a:cubicBezTo>
                  <a:cubicBezTo>
                    <a:pt x="2855" y="3"/>
                    <a:pt x="2803" y="0"/>
                    <a:pt x="2750" y="0"/>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33"/>
            <p:cNvSpPr/>
            <p:nvPr/>
          </p:nvSpPr>
          <p:spPr>
            <a:xfrm flipH="1">
              <a:off x="7249234" y="2059392"/>
              <a:ext cx="741170" cy="543632"/>
            </a:xfrm>
            <a:custGeom>
              <a:rect b="b" l="l" r="r" t="t"/>
              <a:pathLst>
                <a:path extrusionOk="0" h="2543" w="3467">
                  <a:moveTo>
                    <a:pt x="2750" y="0"/>
                  </a:moveTo>
                  <a:cubicBezTo>
                    <a:pt x="2051" y="0"/>
                    <a:pt x="1187" y="436"/>
                    <a:pt x="839" y="802"/>
                  </a:cubicBezTo>
                  <a:cubicBezTo>
                    <a:pt x="466" y="1197"/>
                    <a:pt x="0" y="2543"/>
                    <a:pt x="0" y="2543"/>
                  </a:cubicBezTo>
                  <a:cubicBezTo>
                    <a:pt x="0" y="2543"/>
                    <a:pt x="644" y="1671"/>
                    <a:pt x="1011" y="1392"/>
                  </a:cubicBezTo>
                  <a:cubicBezTo>
                    <a:pt x="1296" y="1182"/>
                    <a:pt x="1816" y="911"/>
                    <a:pt x="2164" y="911"/>
                  </a:cubicBezTo>
                  <a:cubicBezTo>
                    <a:pt x="2179" y="911"/>
                    <a:pt x="2192" y="911"/>
                    <a:pt x="2206" y="912"/>
                  </a:cubicBezTo>
                  <a:cubicBezTo>
                    <a:pt x="2384" y="921"/>
                    <a:pt x="2473" y="1087"/>
                    <a:pt x="2473" y="1087"/>
                  </a:cubicBezTo>
                  <a:cubicBezTo>
                    <a:pt x="2473" y="1087"/>
                    <a:pt x="3466" y="64"/>
                    <a:pt x="2906" y="8"/>
                  </a:cubicBezTo>
                  <a:cubicBezTo>
                    <a:pt x="2855" y="3"/>
                    <a:pt x="2803" y="0"/>
                    <a:pt x="27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33"/>
            <p:cNvSpPr/>
            <p:nvPr/>
          </p:nvSpPr>
          <p:spPr>
            <a:xfrm flipH="1">
              <a:off x="7262701" y="3695641"/>
              <a:ext cx="1183478" cy="734748"/>
            </a:xfrm>
            <a:custGeom>
              <a:rect b="b" l="l" r="r" t="t"/>
              <a:pathLst>
                <a:path extrusionOk="0" h="3437" w="5536">
                  <a:moveTo>
                    <a:pt x="1" y="0"/>
                  </a:moveTo>
                  <a:lnTo>
                    <a:pt x="1" y="3436"/>
                  </a:lnTo>
                  <a:lnTo>
                    <a:pt x="5536" y="3436"/>
                  </a:lnTo>
                  <a:lnTo>
                    <a:pt x="5536" y="0"/>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33"/>
            <p:cNvSpPr/>
            <p:nvPr/>
          </p:nvSpPr>
          <p:spPr>
            <a:xfrm flipH="1">
              <a:off x="7262701" y="3695641"/>
              <a:ext cx="1183478" cy="734748"/>
            </a:xfrm>
            <a:custGeom>
              <a:rect b="b" l="l" r="r" t="t"/>
              <a:pathLst>
                <a:path extrusionOk="0" h="3437" w="5536">
                  <a:moveTo>
                    <a:pt x="1" y="0"/>
                  </a:moveTo>
                  <a:lnTo>
                    <a:pt x="1" y="3436"/>
                  </a:lnTo>
                  <a:lnTo>
                    <a:pt x="5536" y="3436"/>
                  </a:lnTo>
                  <a:lnTo>
                    <a:pt x="5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33"/>
            <p:cNvSpPr/>
            <p:nvPr/>
          </p:nvSpPr>
          <p:spPr>
            <a:xfrm flipH="1">
              <a:off x="7997885" y="3695641"/>
              <a:ext cx="448294" cy="734748"/>
            </a:xfrm>
            <a:custGeom>
              <a:rect b="b" l="l" r="r" t="t"/>
              <a:pathLst>
                <a:path extrusionOk="0" h="3437" w="2097">
                  <a:moveTo>
                    <a:pt x="1" y="0"/>
                  </a:moveTo>
                  <a:lnTo>
                    <a:pt x="1" y="3436"/>
                  </a:lnTo>
                  <a:lnTo>
                    <a:pt x="2097" y="3436"/>
                  </a:lnTo>
                  <a:lnTo>
                    <a:pt x="209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33"/>
            <p:cNvSpPr/>
            <p:nvPr/>
          </p:nvSpPr>
          <p:spPr>
            <a:xfrm flipH="1">
              <a:off x="8028883" y="3746306"/>
              <a:ext cx="386939" cy="633418"/>
            </a:xfrm>
            <a:custGeom>
              <a:rect b="b" l="l" r="r" t="t"/>
              <a:pathLst>
                <a:path extrusionOk="0" h="2963" w="1810">
                  <a:moveTo>
                    <a:pt x="1809" y="0"/>
                  </a:moveTo>
                  <a:lnTo>
                    <a:pt x="1809" y="0"/>
                  </a:lnTo>
                  <a:cubicBezTo>
                    <a:pt x="1655" y="246"/>
                    <a:pt x="1501" y="490"/>
                    <a:pt x="1347" y="736"/>
                  </a:cubicBezTo>
                  <a:lnTo>
                    <a:pt x="893" y="1474"/>
                  </a:lnTo>
                  <a:lnTo>
                    <a:pt x="446" y="2215"/>
                  </a:lnTo>
                  <a:cubicBezTo>
                    <a:pt x="294" y="2464"/>
                    <a:pt x="149" y="2713"/>
                    <a:pt x="1" y="2962"/>
                  </a:cubicBezTo>
                  <a:cubicBezTo>
                    <a:pt x="158" y="2716"/>
                    <a:pt x="312" y="2473"/>
                    <a:pt x="463" y="2227"/>
                  </a:cubicBezTo>
                  <a:lnTo>
                    <a:pt x="917" y="1489"/>
                  </a:lnTo>
                  <a:lnTo>
                    <a:pt x="1368" y="745"/>
                  </a:lnTo>
                  <a:cubicBezTo>
                    <a:pt x="1516" y="498"/>
                    <a:pt x="1664" y="249"/>
                    <a:pt x="18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33"/>
            <p:cNvSpPr/>
            <p:nvPr/>
          </p:nvSpPr>
          <p:spPr>
            <a:xfrm flipH="1">
              <a:off x="8028883" y="3746306"/>
              <a:ext cx="386939" cy="633418"/>
            </a:xfrm>
            <a:custGeom>
              <a:rect b="b" l="l" r="r" t="t"/>
              <a:pathLst>
                <a:path extrusionOk="0" h="2963" w="1810">
                  <a:moveTo>
                    <a:pt x="1" y="0"/>
                  </a:moveTo>
                  <a:lnTo>
                    <a:pt x="1" y="0"/>
                  </a:lnTo>
                  <a:cubicBezTo>
                    <a:pt x="149" y="246"/>
                    <a:pt x="294" y="495"/>
                    <a:pt x="446" y="745"/>
                  </a:cubicBezTo>
                  <a:lnTo>
                    <a:pt x="893" y="1489"/>
                  </a:lnTo>
                  <a:lnTo>
                    <a:pt x="1347" y="2227"/>
                  </a:lnTo>
                  <a:cubicBezTo>
                    <a:pt x="1501" y="2473"/>
                    <a:pt x="1652" y="2719"/>
                    <a:pt x="1809" y="2962"/>
                  </a:cubicBezTo>
                  <a:cubicBezTo>
                    <a:pt x="1664" y="2710"/>
                    <a:pt x="1516" y="2464"/>
                    <a:pt x="1368" y="2215"/>
                  </a:cubicBezTo>
                  <a:lnTo>
                    <a:pt x="917" y="1471"/>
                  </a:lnTo>
                  <a:lnTo>
                    <a:pt x="463" y="733"/>
                  </a:lnTo>
                  <a:cubicBezTo>
                    <a:pt x="312" y="490"/>
                    <a:pt x="158" y="243"/>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33"/>
            <p:cNvSpPr/>
            <p:nvPr/>
          </p:nvSpPr>
          <p:spPr>
            <a:xfrm flipH="1">
              <a:off x="8155013" y="3695641"/>
              <a:ext cx="136391" cy="136389"/>
            </a:xfrm>
            <a:custGeom>
              <a:rect b="b" l="l" r="r" t="t"/>
              <a:pathLst>
                <a:path extrusionOk="0" h="638" w="638">
                  <a:moveTo>
                    <a:pt x="0" y="0"/>
                  </a:moveTo>
                  <a:lnTo>
                    <a:pt x="0" y="638"/>
                  </a:lnTo>
                  <a:lnTo>
                    <a:pt x="637" y="638"/>
                  </a:lnTo>
                  <a:lnTo>
                    <a:pt x="63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33"/>
            <p:cNvSpPr/>
            <p:nvPr/>
          </p:nvSpPr>
          <p:spPr>
            <a:xfrm flipH="1">
              <a:off x="7511756" y="4234359"/>
              <a:ext cx="9620" cy="134465"/>
            </a:xfrm>
            <a:custGeom>
              <a:rect b="b" l="l" r="r" t="t"/>
              <a:pathLst>
                <a:path extrusionOk="0" h="629" w="45">
                  <a:moveTo>
                    <a:pt x="0" y="0"/>
                  </a:moveTo>
                  <a:lnTo>
                    <a:pt x="0"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33"/>
            <p:cNvSpPr/>
            <p:nvPr/>
          </p:nvSpPr>
          <p:spPr>
            <a:xfrm flipH="1">
              <a:off x="7488241" y="4234359"/>
              <a:ext cx="9620" cy="134465"/>
            </a:xfrm>
            <a:custGeom>
              <a:rect b="b" l="l" r="r" t="t"/>
              <a:pathLst>
                <a:path extrusionOk="0" h="629" w="45">
                  <a:moveTo>
                    <a:pt x="0" y="0"/>
                  </a:moveTo>
                  <a:lnTo>
                    <a:pt x="0" y="629"/>
                  </a:lnTo>
                  <a:lnTo>
                    <a:pt x="44" y="629"/>
                  </a:lnTo>
                  <a:lnTo>
                    <a:pt x="4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33"/>
            <p:cNvSpPr/>
            <p:nvPr/>
          </p:nvSpPr>
          <p:spPr>
            <a:xfrm flipH="1">
              <a:off x="7465366" y="4234359"/>
              <a:ext cx="9834" cy="134465"/>
            </a:xfrm>
            <a:custGeom>
              <a:rect b="b" l="l" r="r" t="t"/>
              <a:pathLst>
                <a:path extrusionOk="0" h="629" w="46">
                  <a:moveTo>
                    <a:pt x="1" y="0"/>
                  </a:moveTo>
                  <a:lnTo>
                    <a:pt x="1"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33"/>
            <p:cNvSpPr/>
            <p:nvPr/>
          </p:nvSpPr>
          <p:spPr>
            <a:xfrm flipH="1">
              <a:off x="7442706" y="4234359"/>
              <a:ext cx="9620" cy="134465"/>
            </a:xfrm>
            <a:custGeom>
              <a:rect b="b" l="l" r="r" t="t"/>
              <a:pathLst>
                <a:path extrusionOk="0" h="629" w="45">
                  <a:moveTo>
                    <a:pt x="0" y="0"/>
                  </a:moveTo>
                  <a:lnTo>
                    <a:pt x="0"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33"/>
            <p:cNvSpPr/>
            <p:nvPr/>
          </p:nvSpPr>
          <p:spPr>
            <a:xfrm flipH="1">
              <a:off x="7419832" y="4234359"/>
              <a:ext cx="9620" cy="134465"/>
            </a:xfrm>
            <a:custGeom>
              <a:rect b="b" l="l" r="r" t="t"/>
              <a:pathLst>
                <a:path extrusionOk="0" h="629" w="45">
                  <a:moveTo>
                    <a:pt x="0" y="0"/>
                  </a:moveTo>
                  <a:lnTo>
                    <a:pt x="0"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33"/>
            <p:cNvSpPr/>
            <p:nvPr/>
          </p:nvSpPr>
          <p:spPr>
            <a:xfrm flipH="1">
              <a:off x="7396957" y="4234359"/>
              <a:ext cx="9834" cy="134465"/>
            </a:xfrm>
            <a:custGeom>
              <a:rect b="b" l="l" r="r" t="t"/>
              <a:pathLst>
                <a:path extrusionOk="0" h="629" w="46">
                  <a:moveTo>
                    <a:pt x="1" y="0"/>
                  </a:moveTo>
                  <a:lnTo>
                    <a:pt x="1"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33"/>
            <p:cNvSpPr/>
            <p:nvPr/>
          </p:nvSpPr>
          <p:spPr>
            <a:xfrm flipH="1">
              <a:off x="7374083" y="4234359"/>
              <a:ext cx="9834" cy="134465"/>
            </a:xfrm>
            <a:custGeom>
              <a:rect b="b" l="l" r="r" t="t"/>
              <a:pathLst>
                <a:path extrusionOk="0" h="629" w="46">
                  <a:moveTo>
                    <a:pt x="1" y="0"/>
                  </a:moveTo>
                  <a:lnTo>
                    <a:pt x="1"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33"/>
            <p:cNvSpPr/>
            <p:nvPr/>
          </p:nvSpPr>
          <p:spPr>
            <a:xfrm flipH="1">
              <a:off x="7351423" y="4234359"/>
              <a:ext cx="9620" cy="134465"/>
            </a:xfrm>
            <a:custGeom>
              <a:rect b="b" l="l" r="r" t="t"/>
              <a:pathLst>
                <a:path extrusionOk="0" h="629" w="45">
                  <a:moveTo>
                    <a:pt x="0" y="0"/>
                  </a:moveTo>
                  <a:lnTo>
                    <a:pt x="0"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33"/>
            <p:cNvSpPr/>
            <p:nvPr/>
          </p:nvSpPr>
          <p:spPr>
            <a:xfrm flipH="1">
              <a:off x="7328548" y="4234359"/>
              <a:ext cx="9620" cy="134465"/>
            </a:xfrm>
            <a:custGeom>
              <a:rect b="b" l="l" r="r" t="t"/>
              <a:pathLst>
                <a:path extrusionOk="0" h="629" w="45">
                  <a:moveTo>
                    <a:pt x="0" y="0"/>
                  </a:moveTo>
                  <a:lnTo>
                    <a:pt x="0"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33"/>
            <p:cNvSpPr/>
            <p:nvPr/>
          </p:nvSpPr>
          <p:spPr>
            <a:xfrm flipH="1">
              <a:off x="7577599" y="4235000"/>
              <a:ext cx="86367" cy="134465"/>
            </a:xfrm>
            <a:custGeom>
              <a:rect b="b" l="l" r="r" t="t"/>
              <a:pathLst>
                <a:path extrusionOk="0" h="629" w="404">
                  <a:moveTo>
                    <a:pt x="0" y="0"/>
                  </a:moveTo>
                  <a:cubicBezTo>
                    <a:pt x="0" y="211"/>
                    <a:pt x="48" y="332"/>
                    <a:pt x="172" y="350"/>
                  </a:cubicBezTo>
                  <a:lnTo>
                    <a:pt x="172" y="578"/>
                  </a:lnTo>
                  <a:lnTo>
                    <a:pt x="0" y="629"/>
                  </a:lnTo>
                  <a:lnTo>
                    <a:pt x="403" y="629"/>
                  </a:lnTo>
                  <a:lnTo>
                    <a:pt x="231" y="581"/>
                  </a:lnTo>
                  <a:lnTo>
                    <a:pt x="231" y="350"/>
                  </a:lnTo>
                  <a:cubicBezTo>
                    <a:pt x="353" y="332"/>
                    <a:pt x="403" y="211"/>
                    <a:pt x="40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33"/>
            <p:cNvSpPr/>
            <p:nvPr/>
          </p:nvSpPr>
          <p:spPr>
            <a:xfrm flipH="1">
              <a:off x="7684061" y="4234359"/>
              <a:ext cx="102828" cy="134465"/>
            </a:xfrm>
            <a:custGeom>
              <a:rect b="b" l="l" r="r" t="t"/>
              <a:pathLst>
                <a:path extrusionOk="0" h="629" w="481">
                  <a:moveTo>
                    <a:pt x="240" y="0"/>
                  </a:moveTo>
                  <a:lnTo>
                    <a:pt x="0" y="323"/>
                  </a:lnTo>
                  <a:lnTo>
                    <a:pt x="107" y="323"/>
                  </a:lnTo>
                  <a:lnTo>
                    <a:pt x="107" y="629"/>
                  </a:lnTo>
                  <a:lnTo>
                    <a:pt x="377" y="629"/>
                  </a:lnTo>
                  <a:lnTo>
                    <a:pt x="377" y="323"/>
                  </a:lnTo>
                  <a:lnTo>
                    <a:pt x="480" y="323"/>
                  </a:lnTo>
                  <a:lnTo>
                    <a:pt x="24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33"/>
            <p:cNvSpPr/>
            <p:nvPr/>
          </p:nvSpPr>
          <p:spPr>
            <a:xfrm flipH="1">
              <a:off x="7262702" y="4246330"/>
              <a:ext cx="735398" cy="184061"/>
            </a:xfrm>
            <a:custGeom>
              <a:rect b="b" l="l" r="r" t="t"/>
              <a:pathLst>
                <a:path extrusionOk="0" h="861" w="3440">
                  <a:moveTo>
                    <a:pt x="1" y="1"/>
                  </a:moveTo>
                  <a:lnTo>
                    <a:pt x="1" y="860"/>
                  </a:lnTo>
                  <a:lnTo>
                    <a:pt x="3440" y="860"/>
                  </a:lnTo>
                  <a:lnTo>
                    <a:pt x="3440" y="558"/>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33"/>
            <p:cNvSpPr/>
            <p:nvPr/>
          </p:nvSpPr>
          <p:spPr>
            <a:xfrm flipH="1">
              <a:off x="7208189" y="3868586"/>
              <a:ext cx="803166" cy="584036"/>
            </a:xfrm>
            <a:custGeom>
              <a:rect b="b" l="l" r="r" t="t"/>
              <a:pathLst>
                <a:path extrusionOk="0" h="2732" w="3757">
                  <a:moveTo>
                    <a:pt x="3389" y="1"/>
                  </a:moveTo>
                  <a:lnTo>
                    <a:pt x="0" y="582"/>
                  </a:lnTo>
                  <a:lnTo>
                    <a:pt x="368" y="2731"/>
                  </a:lnTo>
                  <a:lnTo>
                    <a:pt x="3757" y="2150"/>
                  </a:lnTo>
                  <a:lnTo>
                    <a:pt x="338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33"/>
            <p:cNvSpPr/>
            <p:nvPr/>
          </p:nvSpPr>
          <p:spPr>
            <a:xfrm flipH="1">
              <a:off x="7307596" y="3867304"/>
              <a:ext cx="720861" cy="383728"/>
            </a:xfrm>
            <a:custGeom>
              <a:rect b="b" l="l" r="r" t="t"/>
              <a:pathLst>
                <a:path extrusionOk="0" h="1795" w="3372">
                  <a:moveTo>
                    <a:pt x="3371" y="1"/>
                  </a:moveTo>
                  <a:lnTo>
                    <a:pt x="3371" y="1"/>
                  </a:lnTo>
                  <a:cubicBezTo>
                    <a:pt x="3244" y="140"/>
                    <a:pt x="3122" y="276"/>
                    <a:pt x="3001" y="419"/>
                  </a:cubicBezTo>
                  <a:cubicBezTo>
                    <a:pt x="2876" y="561"/>
                    <a:pt x="2752" y="700"/>
                    <a:pt x="2630" y="843"/>
                  </a:cubicBezTo>
                  <a:cubicBezTo>
                    <a:pt x="2494" y="1000"/>
                    <a:pt x="2357" y="1160"/>
                    <a:pt x="2224" y="1320"/>
                  </a:cubicBezTo>
                  <a:cubicBezTo>
                    <a:pt x="2120" y="1439"/>
                    <a:pt x="2019" y="1560"/>
                    <a:pt x="1919" y="1682"/>
                  </a:cubicBezTo>
                  <a:cubicBezTo>
                    <a:pt x="1785" y="1599"/>
                    <a:pt x="1652" y="1519"/>
                    <a:pt x="1515" y="1439"/>
                  </a:cubicBezTo>
                  <a:cubicBezTo>
                    <a:pt x="1335" y="1332"/>
                    <a:pt x="1154" y="1225"/>
                    <a:pt x="973" y="1121"/>
                  </a:cubicBezTo>
                  <a:cubicBezTo>
                    <a:pt x="813" y="1026"/>
                    <a:pt x="650" y="932"/>
                    <a:pt x="487" y="840"/>
                  </a:cubicBezTo>
                  <a:cubicBezTo>
                    <a:pt x="324" y="751"/>
                    <a:pt x="164" y="656"/>
                    <a:pt x="0" y="570"/>
                  </a:cubicBezTo>
                  <a:lnTo>
                    <a:pt x="0" y="570"/>
                  </a:lnTo>
                  <a:cubicBezTo>
                    <a:pt x="158" y="677"/>
                    <a:pt x="318" y="780"/>
                    <a:pt x="475" y="884"/>
                  </a:cubicBezTo>
                  <a:cubicBezTo>
                    <a:pt x="635" y="985"/>
                    <a:pt x="795" y="1089"/>
                    <a:pt x="955" y="1187"/>
                  </a:cubicBezTo>
                  <a:cubicBezTo>
                    <a:pt x="1124" y="1293"/>
                    <a:pt x="1290" y="1397"/>
                    <a:pt x="1456" y="1501"/>
                  </a:cubicBezTo>
                  <a:lnTo>
                    <a:pt x="1474" y="1510"/>
                  </a:lnTo>
                  <a:cubicBezTo>
                    <a:pt x="1622" y="1602"/>
                    <a:pt x="1770" y="1694"/>
                    <a:pt x="1919" y="1782"/>
                  </a:cubicBezTo>
                  <a:lnTo>
                    <a:pt x="1939" y="1794"/>
                  </a:lnTo>
                  <a:lnTo>
                    <a:pt x="1954" y="1777"/>
                  </a:lnTo>
                  <a:cubicBezTo>
                    <a:pt x="2064" y="1643"/>
                    <a:pt x="2177" y="1510"/>
                    <a:pt x="2286" y="1373"/>
                  </a:cubicBezTo>
                  <a:lnTo>
                    <a:pt x="2298" y="1358"/>
                  </a:lnTo>
                  <a:cubicBezTo>
                    <a:pt x="2420" y="1207"/>
                    <a:pt x="2544" y="1053"/>
                    <a:pt x="2669" y="899"/>
                  </a:cubicBezTo>
                  <a:cubicBezTo>
                    <a:pt x="2787" y="751"/>
                    <a:pt x="2906" y="608"/>
                    <a:pt x="3022" y="454"/>
                  </a:cubicBezTo>
                  <a:cubicBezTo>
                    <a:pt x="3137" y="303"/>
                    <a:pt x="3256" y="155"/>
                    <a:pt x="3371" y="1"/>
                  </a:cubicBez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33"/>
            <p:cNvSpPr/>
            <p:nvPr/>
          </p:nvSpPr>
          <p:spPr>
            <a:xfrm flipH="1">
              <a:off x="7702445" y="4184762"/>
              <a:ext cx="251831" cy="246911"/>
            </a:xfrm>
            <a:custGeom>
              <a:rect b="b" l="l" r="r" t="t"/>
              <a:pathLst>
                <a:path extrusionOk="0" h="1155" w="1178">
                  <a:moveTo>
                    <a:pt x="1177" y="1"/>
                  </a:moveTo>
                  <a:lnTo>
                    <a:pt x="1171" y="4"/>
                  </a:lnTo>
                  <a:cubicBezTo>
                    <a:pt x="1151" y="22"/>
                    <a:pt x="1130" y="37"/>
                    <a:pt x="1112" y="54"/>
                  </a:cubicBezTo>
                  <a:cubicBezTo>
                    <a:pt x="1029" y="123"/>
                    <a:pt x="946" y="194"/>
                    <a:pt x="863" y="268"/>
                  </a:cubicBezTo>
                  <a:cubicBezTo>
                    <a:pt x="762" y="360"/>
                    <a:pt x="661" y="455"/>
                    <a:pt x="564" y="552"/>
                  </a:cubicBezTo>
                  <a:cubicBezTo>
                    <a:pt x="466" y="647"/>
                    <a:pt x="368" y="745"/>
                    <a:pt x="276" y="846"/>
                  </a:cubicBezTo>
                  <a:cubicBezTo>
                    <a:pt x="181" y="944"/>
                    <a:pt x="89" y="1048"/>
                    <a:pt x="0" y="1154"/>
                  </a:cubicBezTo>
                  <a:cubicBezTo>
                    <a:pt x="107" y="1068"/>
                    <a:pt x="214" y="976"/>
                    <a:pt x="315" y="884"/>
                  </a:cubicBezTo>
                  <a:cubicBezTo>
                    <a:pt x="415" y="793"/>
                    <a:pt x="513" y="701"/>
                    <a:pt x="614" y="603"/>
                  </a:cubicBezTo>
                  <a:cubicBezTo>
                    <a:pt x="712" y="505"/>
                    <a:pt x="810" y="410"/>
                    <a:pt x="902" y="309"/>
                  </a:cubicBezTo>
                  <a:cubicBezTo>
                    <a:pt x="979" y="229"/>
                    <a:pt x="1056" y="143"/>
                    <a:pt x="1127" y="60"/>
                  </a:cubicBezTo>
                  <a:lnTo>
                    <a:pt x="1174" y="4"/>
                  </a:lnTo>
                  <a:lnTo>
                    <a:pt x="1177" y="1"/>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33"/>
            <p:cNvSpPr/>
            <p:nvPr/>
          </p:nvSpPr>
          <p:spPr>
            <a:xfrm flipH="1">
              <a:off x="7235340" y="4159537"/>
              <a:ext cx="317675" cy="151140"/>
            </a:xfrm>
            <a:custGeom>
              <a:rect b="b" l="l" r="r" t="t"/>
              <a:pathLst>
                <a:path extrusionOk="0" h="707" w="1486">
                  <a:moveTo>
                    <a:pt x="0" y="0"/>
                  </a:moveTo>
                  <a:cubicBezTo>
                    <a:pt x="3" y="0"/>
                    <a:pt x="3" y="0"/>
                    <a:pt x="6" y="3"/>
                  </a:cubicBezTo>
                  <a:lnTo>
                    <a:pt x="65" y="39"/>
                  </a:lnTo>
                  <a:cubicBezTo>
                    <a:pt x="163" y="98"/>
                    <a:pt x="261" y="149"/>
                    <a:pt x="359" y="202"/>
                  </a:cubicBezTo>
                  <a:cubicBezTo>
                    <a:pt x="480" y="267"/>
                    <a:pt x="602" y="329"/>
                    <a:pt x="726" y="386"/>
                  </a:cubicBezTo>
                  <a:cubicBezTo>
                    <a:pt x="851" y="445"/>
                    <a:pt x="975" y="501"/>
                    <a:pt x="1103" y="555"/>
                  </a:cubicBezTo>
                  <a:cubicBezTo>
                    <a:pt x="1228" y="611"/>
                    <a:pt x="1355" y="662"/>
                    <a:pt x="1485" y="706"/>
                  </a:cubicBezTo>
                  <a:cubicBezTo>
                    <a:pt x="1370" y="635"/>
                    <a:pt x="1248" y="567"/>
                    <a:pt x="1127" y="501"/>
                  </a:cubicBezTo>
                  <a:cubicBezTo>
                    <a:pt x="1005" y="439"/>
                    <a:pt x="881" y="377"/>
                    <a:pt x="759" y="321"/>
                  </a:cubicBezTo>
                  <a:cubicBezTo>
                    <a:pt x="635" y="261"/>
                    <a:pt x="510" y="202"/>
                    <a:pt x="383" y="149"/>
                  </a:cubicBezTo>
                  <a:cubicBezTo>
                    <a:pt x="285" y="104"/>
                    <a:pt x="181" y="63"/>
                    <a:pt x="77" y="27"/>
                  </a:cubicBezTo>
                  <a:cubicBezTo>
                    <a:pt x="53" y="18"/>
                    <a:pt x="30" y="9"/>
                    <a:pt x="6" y="0"/>
                  </a:cubicBez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33"/>
            <p:cNvSpPr/>
            <p:nvPr/>
          </p:nvSpPr>
          <p:spPr>
            <a:xfrm flipH="1">
              <a:off x="7151752" y="3985309"/>
              <a:ext cx="745446" cy="485699"/>
            </a:xfrm>
            <a:custGeom>
              <a:rect b="b" l="l" r="r" t="t"/>
              <a:pathLst>
                <a:path extrusionOk="0" h="2272" w="3487">
                  <a:moveTo>
                    <a:pt x="65" y="0"/>
                  </a:moveTo>
                  <a:lnTo>
                    <a:pt x="0" y="2170"/>
                  </a:lnTo>
                  <a:lnTo>
                    <a:pt x="3422" y="2271"/>
                  </a:lnTo>
                  <a:lnTo>
                    <a:pt x="3487" y="101"/>
                  </a:lnTo>
                  <a:lnTo>
                    <a:pt x="6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33"/>
            <p:cNvSpPr/>
            <p:nvPr/>
          </p:nvSpPr>
          <p:spPr>
            <a:xfrm flipH="1">
              <a:off x="7108568" y="4003052"/>
              <a:ext cx="731123" cy="339262"/>
            </a:xfrm>
            <a:custGeom>
              <a:rect b="b" l="l" r="r" t="t"/>
              <a:pathLst>
                <a:path extrusionOk="0" h="1587" w="3420">
                  <a:moveTo>
                    <a:pt x="1" y="0"/>
                  </a:moveTo>
                  <a:lnTo>
                    <a:pt x="1" y="0"/>
                  </a:lnTo>
                  <a:cubicBezTo>
                    <a:pt x="137" y="136"/>
                    <a:pt x="274" y="270"/>
                    <a:pt x="407" y="403"/>
                  </a:cubicBezTo>
                  <a:cubicBezTo>
                    <a:pt x="544" y="534"/>
                    <a:pt x="680" y="667"/>
                    <a:pt x="816" y="795"/>
                  </a:cubicBezTo>
                  <a:cubicBezTo>
                    <a:pt x="959" y="931"/>
                    <a:pt x="1104" y="1067"/>
                    <a:pt x="1246" y="1201"/>
                  </a:cubicBezTo>
                  <a:cubicBezTo>
                    <a:pt x="1252" y="1207"/>
                    <a:pt x="1255" y="1210"/>
                    <a:pt x="1261" y="1213"/>
                  </a:cubicBezTo>
                  <a:lnTo>
                    <a:pt x="1643" y="1568"/>
                  </a:lnTo>
                  <a:lnTo>
                    <a:pt x="1661" y="1586"/>
                  </a:lnTo>
                  <a:lnTo>
                    <a:pt x="1682" y="1571"/>
                  </a:lnTo>
                  <a:lnTo>
                    <a:pt x="2085" y="1239"/>
                  </a:lnTo>
                  <a:lnTo>
                    <a:pt x="2100" y="1228"/>
                  </a:lnTo>
                  <a:cubicBezTo>
                    <a:pt x="2251" y="1103"/>
                    <a:pt x="2402" y="978"/>
                    <a:pt x="2554" y="851"/>
                  </a:cubicBezTo>
                  <a:cubicBezTo>
                    <a:pt x="2699" y="729"/>
                    <a:pt x="2847" y="611"/>
                    <a:pt x="2990" y="483"/>
                  </a:cubicBezTo>
                  <a:cubicBezTo>
                    <a:pt x="3132" y="359"/>
                    <a:pt x="3277" y="237"/>
                    <a:pt x="3419" y="110"/>
                  </a:cubicBezTo>
                  <a:lnTo>
                    <a:pt x="3419" y="110"/>
                  </a:lnTo>
                  <a:cubicBezTo>
                    <a:pt x="3271" y="217"/>
                    <a:pt x="3123" y="332"/>
                    <a:pt x="2972" y="445"/>
                  </a:cubicBezTo>
                  <a:cubicBezTo>
                    <a:pt x="2823" y="557"/>
                    <a:pt x="2675" y="673"/>
                    <a:pt x="2527" y="786"/>
                  </a:cubicBezTo>
                  <a:cubicBezTo>
                    <a:pt x="2364" y="916"/>
                    <a:pt x="2198" y="1044"/>
                    <a:pt x="2035" y="1177"/>
                  </a:cubicBezTo>
                  <a:cubicBezTo>
                    <a:pt x="1910" y="1272"/>
                    <a:pt x="1789" y="1373"/>
                    <a:pt x="1664" y="1471"/>
                  </a:cubicBezTo>
                  <a:lnTo>
                    <a:pt x="1317" y="1153"/>
                  </a:lnTo>
                  <a:cubicBezTo>
                    <a:pt x="1160" y="1011"/>
                    <a:pt x="1006" y="872"/>
                    <a:pt x="849" y="732"/>
                  </a:cubicBezTo>
                  <a:cubicBezTo>
                    <a:pt x="710" y="608"/>
                    <a:pt x="570" y="483"/>
                    <a:pt x="428" y="362"/>
                  </a:cubicBezTo>
                  <a:cubicBezTo>
                    <a:pt x="286" y="243"/>
                    <a:pt x="146" y="119"/>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33"/>
            <p:cNvSpPr/>
            <p:nvPr/>
          </p:nvSpPr>
          <p:spPr>
            <a:xfrm flipH="1">
              <a:off x="7557290" y="4259584"/>
              <a:ext cx="295014" cy="192398"/>
            </a:xfrm>
            <a:custGeom>
              <a:rect b="b" l="l" r="r" t="t"/>
              <a:pathLst>
                <a:path extrusionOk="0" h="900" w="1380">
                  <a:moveTo>
                    <a:pt x="1376" y="1"/>
                  </a:moveTo>
                  <a:cubicBezTo>
                    <a:pt x="1353" y="16"/>
                    <a:pt x="1329" y="28"/>
                    <a:pt x="1308" y="39"/>
                  </a:cubicBezTo>
                  <a:cubicBezTo>
                    <a:pt x="1210" y="90"/>
                    <a:pt x="1115" y="146"/>
                    <a:pt x="1021" y="202"/>
                  </a:cubicBezTo>
                  <a:cubicBezTo>
                    <a:pt x="902" y="271"/>
                    <a:pt x="786" y="345"/>
                    <a:pt x="671" y="419"/>
                  </a:cubicBezTo>
                  <a:cubicBezTo>
                    <a:pt x="558" y="496"/>
                    <a:pt x="445" y="573"/>
                    <a:pt x="333" y="650"/>
                  </a:cubicBezTo>
                  <a:cubicBezTo>
                    <a:pt x="217" y="730"/>
                    <a:pt x="107" y="810"/>
                    <a:pt x="1" y="899"/>
                  </a:cubicBezTo>
                  <a:cubicBezTo>
                    <a:pt x="125" y="837"/>
                    <a:pt x="244" y="766"/>
                    <a:pt x="362" y="698"/>
                  </a:cubicBezTo>
                  <a:cubicBezTo>
                    <a:pt x="478" y="629"/>
                    <a:pt x="594" y="555"/>
                    <a:pt x="709" y="481"/>
                  </a:cubicBezTo>
                  <a:cubicBezTo>
                    <a:pt x="825" y="404"/>
                    <a:pt x="938" y="330"/>
                    <a:pt x="1050" y="250"/>
                  </a:cubicBezTo>
                  <a:cubicBezTo>
                    <a:pt x="1142" y="185"/>
                    <a:pt x="1231" y="119"/>
                    <a:pt x="1320" y="48"/>
                  </a:cubicBezTo>
                  <a:lnTo>
                    <a:pt x="1373" y="4"/>
                  </a:lnTo>
                  <a:cubicBezTo>
                    <a:pt x="1376" y="4"/>
                    <a:pt x="1376" y="1"/>
                    <a:pt x="137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33"/>
            <p:cNvSpPr/>
            <p:nvPr/>
          </p:nvSpPr>
          <p:spPr>
            <a:xfrm flipH="1">
              <a:off x="7124390" y="4264715"/>
              <a:ext cx="281760" cy="210569"/>
            </a:xfrm>
            <a:custGeom>
              <a:rect b="b" l="l" r="r" t="t"/>
              <a:pathLst>
                <a:path extrusionOk="0" h="985" w="1318">
                  <a:moveTo>
                    <a:pt x="1" y="1"/>
                  </a:moveTo>
                  <a:lnTo>
                    <a:pt x="4" y="4"/>
                  </a:lnTo>
                  <a:cubicBezTo>
                    <a:pt x="4" y="1"/>
                    <a:pt x="1" y="1"/>
                    <a:pt x="1" y="1"/>
                  </a:cubicBezTo>
                  <a:close/>
                  <a:moveTo>
                    <a:pt x="4" y="4"/>
                  </a:moveTo>
                  <a:cubicBezTo>
                    <a:pt x="22" y="18"/>
                    <a:pt x="39" y="36"/>
                    <a:pt x="57" y="51"/>
                  </a:cubicBezTo>
                  <a:cubicBezTo>
                    <a:pt x="140" y="128"/>
                    <a:pt x="226" y="199"/>
                    <a:pt x="312" y="267"/>
                  </a:cubicBezTo>
                  <a:cubicBezTo>
                    <a:pt x="419" y="356"/>
                    <a:pt x="526" y="439"/>
                    <a:pt x="638" y="522"/>
                  </a:cubicBezTo>
                  <a:cubicBezTo>
                    <a:pt x="748" y="602"/>
                    <a:pt x="858" y="682"/>
                    <a:pt x="970" y="760"/>
                  </a:cubicBezTo>
                  <a:cubicBezTo>
                    <a:pt x="1083" y="840"/>
                    <a:pt x="1199" y="914"/>
                    <a:pt x="1317" y="985"/>
                  </a:cubicBezTo>
                  <a:cubicBezTo>
                    <a:pt x="1214" y="890"/>
                    <a:pt x="1110" y="804"/>
                    <a:pt x="1006" y="718"/>
                  </a:cubicBezTo>
                  <a:cubicBezTo>
                    <a:pt x="899" y="629"/>
                    <a:pt x="793" y="546"/>
                    <a:pt x="680" y="466"/>
                  </a:cubicBezTo>
                  <a:cubicBezTo>
                    <a:pt x="570" y="383"/>
                    <a:pt x="460" y="303"/>
                    <a:pt x="348" y="223"/>
                  </a:cubicBezTo>
                  <a:cubicBezTo>
                    <a:pt x="256" y="164"/>
                    <a:pt x="164" y="101"/>
                    <a:pt x="72" y="45"/>
                  </a:cubicBezTo>
                  <a:lnTo>
                    <a:pt x="4" y="4"/>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33"/>
            <p:cNvSpPr/>
            <p:nvPr/>
          </p:nvSpPr>
          <p:spPr>
            <a:xfrm flipH="1">
              <a:off x="7850590" y="3702482"/>
              <a:ext cx="1103739" cy="935483"/>
            </a:xfrm>
            <a:custGeom>
              <a:rect b="b" l="l" r="r" t="t"/>
              <a:pathLst>
                <a:path extrusionOk="0" h="4376" w="5163">
                  <a:moveTo>
                    <a:pt x="908" y="1"/>
                  </a:moveTo>
                  <a:cubicBezTo>
                    <a:pt x="443" y="1"/>
                    <a:pt x="1" y="291"/>
                    <a:pt x="196" y="944"/>
                  </a:cubicBezTo>
                  <a:cubicBezTo>
                    <a:pt x="442" y="1768"/>
                    <a:pt x="3223" y="4202"/>
                    <a:pt x="4272" y="4374"/>
                  </a:cubicBezTo>
                  <a:cubicBezTo>
                    <a:pt x="4278" y="4375"/>
                    <a:pt x="4283" y="4375"/>
                    <a:pt x="4288" y="4375"/>
                  </a:cubicBezTo>
                  <a:cubicBezTo>
                    <a:pt x="4655" y="4375"/>
                    <a:pt x="5162" y="2329"/>
                    <a:pt x="4996" y="2180"/>
                  </a:cubicBezTo>
                  <a:cubicBezTo>
                    <a:pt x="4524" y="1762"/>
                    <a:pt x="1817" y="250"/>
                    <a:pt x="1269" y="60"/>
                  </a:cubicBezTo>
                  <a:cubicBezTo>
                    <a:pt x="1154" y="21"/>
                    <a:pt x="1030" y="1"/>
                    <a:pt x="908" y="1"/>
                  </a:cubicBez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33"/>
            <p:cNvSpPr/>
            <p:nvPr/>
          </p:nvSpPr>
          <p:spPr>
            <a:xfrm flipH="1">
              <a:off x="7404437" y="4142435"/>
              <a:ext cx="598580" cy="182778"/>
            </a:xfrm>
            <a:custGeom>
              <a:rect b="b" l="l" r="r" t="t"/>
              <a:pathLst>
                <a:path extrusionOk="0" h="855" w="2800">
                  <a:moveTo>
                    <a:pt x="1127" y="0"/>
                  </a:moveTo>
                  <a:cubicBezTo>
                    <a:pt x="1095" y="0"/>
                    <a:pt x="1066" y="1"/>
                    <a:pt x="1041" y="3"/>
                  </a:cubicBezTo>
                  <a:cubicBezTo>
                    <a:pt x="637" y="36"/>
                    <a:pt x="0" y="235"/>
                    <a:pt x="0" y="235"/>
                  </a:cubicBezTo>
                  <a:cubicBezTo>
                    <a:pt x="252" y="335"/>
                    <a:pt x="845" y="647"/>
                    <a:pt x="1343" y="854"/>
                  </a:cubicBezTo>
                  <a:cubicBezTo>
                    <a:pt x="1233" y="771"/>
                    <a:pt x="1278" y="715"/>
                    <a:pt x="1521" y="712"/>
                  </a:cubicBezTo>
                  <a:cubicBezTo>
                    <a:pt x="1649" y="712"/>
                    <a:pt x="1983" y="768"/>
                    <a:pt x="2273" y="768"/>
                  </a:cubicBezTo>
                  <a:cubicBezTo>
                    <a:pt x="2525" y="768"/>
                    <a:pt x="2744" y="725"/>
                    <a:pt x="2763" y="567"/>
                  </a:cubicBezTo>
                  <a:cubicBezTo>
                    <a:pt x="2799" y="247"/>
                    <a:pt x="1609" y="0"/>
                    <a:pt x="112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33"/>
            <p:cNvSpPr/>
            <p:nvPr/>
          </p:nvSpPr>
          <p:spPr>
            <a:xfrm flipH="1">
              <a:off x="7255647" y="4192458"/>
              <a:ext cx="865376" cy="526744"/>
            </a:xfrm>
            <a:custGeom>
              <a:rect b="b" l="l" r="r" t="t"/>
              <a:pathLst>
                <a:path extrusionOk="0" h="2464" w="4048">
                  <a:moveTo>
                    <a:pt x="549" y="1"/>
                  </a:moveTo>
                  <a:lnTo>
                    <a:pt x="1" y="1945"/>
                  </a:lnTo>
                  <a:cubicBezTo>
                    <a:pt x="608" y="2166"/>
                    <a:pt x="1328" y="2463"/>
                    <a:pt x="2049" y="2463"/>
                  </a:cubicBezTo>
                  <a:cubicBezTo>
                    <a:pt x="2191" y="2463"/>
                    <a:pt x="2332" y="2452"/>
                    <a:pt x="2473" y="2426"/>
                  </a:cubicBezTo>
                  <a:cubicBezTo>
                    <a:pt x="2568" y="2411"/>
                    <a:pt x="2657" y="2364"/>
                    <a:pt x="2722" y="2292"/>
                  </a:cubicBezTo>
                  <a:cubicBezTo>
                    <a:pt x="3108" y="2227"/>
                    <a:pt x="3194" y="2026"/>
                    <a:pt x="3194" y="2026"/>
                  </a:cubicBezTo>
                  <a:cubicBezTo>
                    <a:pt x="3535" y="1857"/>
                    <a:pt x="3594" y="1637"/>
                    <a:pt x="3594" y="1637"/>
                  </a:cubicBezTo>
                  <a:cubicBezTo>
                    <a:pt x="3594" y="1637"/>
                    <a:pt x="4048" y="1557"/>
                    <a:pt x="4045" y="1275"/>
                  </a:cubicBezTo>
                  <a:cubicBezTo>
                    <a:pt x="4042" y="961"/>
                    <a:pt x="3404" y="1136"/>
                    <a:pt x="2998" y="1017"/>
                  </a:cubicBezTo>
                  <a:cubicBezTo>
                    <a:pt x="2064" y="748"/>
                    <a:pt x="810" y="104"/>
                    <a:pt x="54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33"/>
            <p:cNvSpPr/>
            <p:nvPr/>
          </p:nvSpPr>
          <p:spPr>
            <a:xfrm flipH="1">
              <a:off x="7352704" y="4496449"/>
              <a:ext cx="381809" cy="56864"/>
            </a:xfrm>
            <a:custGeom>
              <a:rect b="b" l="l" r="r" t="t"/>
              <a:pathLst>
                <a:path extrusionOk="0" h="266" w="1786">
                  <a:moveTo>
                    <a:pt x="7" y="0"/>
                  </a:moveTo>
                  <a:cubicBezTo>
                    <a:pt x="1" y="0"/>
                    <a:pt x="0" y="9"/>
                    <a:pt x="10" y="14"/>
                  </a:cubicBezTo>
                  <a:cubicBezTo>
                    <a:pt x="392" y="174"/>
                    <a:pt x="851" y="265"/>
                    <a:pt x="1290" y="265"/>
                  </a:cubicBezTo>
                  <a:cubicBezTo>
                    <a:pt x="1458" y="265"/>
                    <a:pt x="1623" y="252"/>
                    <a:pt x="1780" y="224"/>
                  </a:cubicBezTo>
                  <a:cubicBezTo>
                    <a:pt x="1783" y="224"/>
                    <a:pt x="1786" y="218"/>
                    <a:pt x="1786" y="215"/>
                  </a:cubicBezTo>
                  <a:cubicBezTo>
                    <a:pt x="1786" y="212"/>
                    <a:pt x="1783" y="209"/>
                    <a:pt x="1780" y="209"/>
                  </a:cubicBezTo>
                  <a:cubicBezTo>
                    <a:pt x="1628" y="212"/>
                    <a:pt x="1478" y="217"/>
                    <a:pt x="1328" y="217"/>
                  </a:cubicBezTo>
                  <a:cubicBezTo>
                    <a:pt x="1167" y="217"/>
                    <a:pt x="1007" y="211"/>
                    <a:pt x="846" y="191"/>
                  </a:cubicBezTo>
                  <a:cubicBezTo>
                    <a:pt x="561" y="156"/>
                    <a:pt x="292" y="76"/>
                    <a:pt x="13" y="2"/>
                  </a:cubicBezTo>
                  <a:cubicBezTo>
                    <a:pt x="11" y="1"/>
                    <a:pt x="9" y="0"/>
                    <a:pt x="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33"/>
            <p:cNvSpPr/>
            <p:nvPr/>
          </p:nvSpPr>
          <p:spPr>
            <a:xfrm flipH="1">
              <a:off x="7437574" y="4611889"/>
              <a:ext cx="350169" cy="32280"/>
            </a:xfrm>
            <a:custGeom>
              <a:rect b="b" l="l" r="r" t="t"/>
              <a:pathLst>
                <a:path extrusionOk="0" h="151" w="1638">
                  <a:moveTo>
                    <a:pt x="14" y="1"/>
                  </a:moveTo>
                  <a:cubicBezTo>
                    <a:pt x="1" y="1"/>
                    <a:pt x="0" y="11"/>
                    <a:pt x="16" y="16"/>
                  </a:cubicBezTo>
                  <a:cubicBezTo>
                    <a:pt x="305" y="106"/>
                    <a:pt x="604" y="151"/>
                    <a:pt x="904" y="151"/>
                  </a:cubicBezTo>
                  <a:cubicBezTo>
                    <a:pt x="1149" y="151"/>
                    <a:pt x="1395" y="121"/>
                    <a:pt x="1635" y="61"/>
                  </a:cubicBezTo>
                  <a:cubicBezTo>
                    <a:pt x="1638" y="61"/>
                    <a:pt x="1638" y="55"/>
                    <a:pt x="1635" y="55"/>
                  </a:cubicBezTo>
                  <a:cubicBezTo>
                    <a:pt x="1365" y="86"/>
                    <a:pt x="1132" y="98"/>
                    <a:pt x="932" y="98"/>
                  </a:cubicBezTo>
                  <a:cubicBezTo>
                    <a:pt x="492" y="98"/>
                    <a:pt x="206" y="40"/>
                    <a:pt x="19" y="1"/>
                  </a:cubicBezTo>
                  <a:cubicBezTo>
                    <a:pt x="17" y="1"/>
                    <a:pt x="15" y="1"/>
                    <a:pt x="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33"/>
            <p:cNvSpPr/>
            <p:nvPr/>
          </p:nvSpPr>
          <p:spPr>
            <a:xfrm flipH="1">
              <a:off x="7538264" y="4674739"/>
              <a:ext cx="277057" cy="22233"/>
            </a:xfrm>
            <a:custGeom>
              <a:rect b="b" l="l" r="r" t="t"/>
              <a:pathLst>
                <a:path extrusionOk="0" h="104" w="1296">
                  <a:moveTo>
                    <a:pt x="16" y="0"/>
                  </a:moveTo>
                  <a:cubicBezTo>
                    <a:pt x="2" y="0"/>
                    <a:pt x="1" y="13"/>
                    <a:pt x="14" y="16"/>
                  </a:cubicBezTo>
                  <a:cubicBezTo>
                    <a:pt x="296" y="71"/>
                    <a:pt x="488" y="103"/>
                    <a:pt x="701" y="103"/>
                  </a:cubicBezTo>
                  <a:cubicBezTo>
                    <a:pt x="868" y="103"/>
                    <a:pt x="1047" y="83"/>
                    <a:pt x="1292" y="39"/>
                  </a:cubicBezTo>
                  <a:cubicBezTo>
                    <a:pt x="1295" y="39"/>
                    <a:pt x="1295" y="33"/>
                    <a:pt x="1292" y="33"/>
                  </a:cubicBezTo>
                  <a:cubicBezTo>
                    <a:pt x="1070" y="49"/>
                    <a:pt x="886" y="60"/>
                    <a:pt x="709" y="60"/>
                  </a:cubicBezTo>
                  <a:cubicBezTo>
                    <a:pt x="490" y="60"/>
                    <a:pt x="280" y="44"/>
                    <a:pt x="20" y="1"/>
                  </a:cubicBezTo>
                  <a:cubicBezTo>
                    <a:pt x="19" y="1"/>
                    <a:pt x="17" y="0"/>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33"/>
            <p:cNvSpPr/>
            <p:nvPr/>
          </p:nvSpPr>
          <p:spPr>
            <a:xfrm flipH="1">
              <a:off x="7856576" y="3683242"/>
              <a:ext cx="1107159" cy="1012015"/>
            </a:xfrm>
            <a:custGeom>
              <a:rect b="b" l="l" r="r" t="t"/>
              <a:pathLst>
                <a:path extrusionOk="0" h="4734" w="5179">
                  <a:moveTo>
                    <a:pt x="940" y="1"/>
                  </a:moveTo>
                  <a:cubicBezTo>
                    <a:pt x="203" y="1"/>
                    <a:pt x="1" y="721"/>
                    <a:pt x="331" y="1286"/>
                  </a:cubicBezTo>
                  <a:cubicBezTo>
                    <a:pt x="1565" y="3397"/>
                    <a:pt x="3865" y="4734"/>
                    <a:pt x="3865" y="4734"/>
                  </a:cubicBezTo>
                  <a:lnTo>
                    <a:pt x="5179" y="2148"/>
                  </a:lnTo>
                  <a:cubicBezTo>
                    <a:pt x="5179" y="2148"/>
                    <a:pt x="2825" y="648"/>
                    <a:pt x="1580" y="144"/>
                  </a:cubicBezTo>
                  <a:cubicBezTo>
                    <a:pt x="1334" y="44"/>
                    <a:pt x="1121" y="1"/>
                    <a:pt x="9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33"/>
            <p:cNvSpPr/>
            <p:nvPr/>
          </p:nvSpPr>
          <p:spPr>
            <a:xfrm flipH="1">
              <a:off x="7965819" y="4100962"/>
              <a:ext cx="251404" cy="499808"/>
            </a:xfrm>
            <a:custGeom>
              <a:rect b="b" l="l" r="r" t="t"/>
              <a:pathLst>
                <a:path extrusionOk="0" h="2338" w="1176">
                  <a:moveTo>
                    <a:pt x="1164" y="1"/>
                  </a:moveTo>
                  <a:cubicBezTo>
                    <a:pt x="1162" y="1"/>
                    <a:pt x="1160" y="2"/>
                    <a:pt x="1159" y="5"/>
                  </a:cubicBezTo>
                  <a:cubicBezTo>
                    <a:pt x="952" y="384"/>
                    <a:pt x="154" y="1958"/>
                    <a:pt x="6" y="2311"/>
                  </a:cubicBezTo>
                  <a:cubicBezTo>
                    <a:pt x="0" y="2326"/>
                    <a:pt x="3" y="2337"/>
                    <a:pt x="8" y="2337"/>
                  </a:cubicBezTo>
                  <a:cubicBezTo>
                    <a:pt x="12" y="2337"/>
                    <a:pt x="16" y="2333"/>
                    <a:pt x="21" y="2323"/>
                  </a:cubicBezTo>
                  <a:cubicBezTo>
                    <a:pt x="673" y="1208"/>
                    <a:pt x="984" y="396"/>
                    <a:pt x="1171" y="13"/>
                  </a:cubicBezTo>
                  <a:cubicBezTo>
                    <a:pt x="1175" y="7"/>
                    <a:pt x="1169" y="1"/>
                    <a:pt x="11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33"/>
            <p:cNvSpPr/>
            <p:nvPr/>
          </p:nvSpPr>
          <p:spPr>
            <a:xfrm flipH="1">
              <a:off x="6597426" y="1843050"/>
              <a:ext cx="676823" cy="606055"/>
            </a:xfrm>
            <a:custGeom>
              <a:rect b="b" l="l" r="r" t="t"/>
              <a:pathLst>
                <a:path extrusionOk="0" h="2835" w="3166">
                  <a:moveTo>
                    <a:pt x="1672" y="0"/>
                  </a:moveTo>
                  <a:cubicBezTo>
                    <a:pt x="1605" y="0"/>
                    <a:pt x="1537" y="5"/>
                    <a:pt x="1468" y="15"/>
                  </a:cubicBezTo>
                  <a:cubicBezTo>
                    <a:pt x="555" y="142"/>
                    <a:pt x="7" y="1097"/>
                    <a:pt x="356" y="1954"/>
                  </a:cubicBezTo>
                  <a:lnTo>
                    <a:pt x="1" y="2568"/>
                  </a:lnTo>
                  <a:lnTo>
                    <a:pt x="1" y="2568"/>
                  </a:lnTo>
                  <a:lnTo>
                    <a:pt x="709" y="2461"/>
                  </a:lnTo>
                  <a:cubicBezTo>
                    <a:pt x="975" y="2705"/>
                    <a:pt x="1320" y="2834"/>
                    <a:pt x="1669" y="2834"/>
                  </a:cubicBezTo>
                  <a:cubicBezTo>
                    <a:pt x="1838" y="2834"/>
                    <a:pt x="2008" y="2804"/>
                    <a:pt x="2171" y="2742"/>
                  </a:cubicBezTo>
                  <a:cubicBezTo>
                    <a:pt x="2672" y="2553"/>
                    <a:pt x="3022" y="2096"/>
                    <a:pt x="3078" y="1562"/>
                  </a:cubicBezTo>
                  <a:lnTo>
                    <a:pt x="3078" y="1565"/>
                  </a:lnTo>
                  <a:cubicBezTo>
                    <a:pt x="3166" y="716"/>
                    <a:pt x="2496" y="0"/>
                    <a:pt x="16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33"/>
            <p:cNvSpPr/>
            <p:nvPr/>
          </p:nvSpPr>
          <p:spPr>
            <a:xfrm flipH="1">
              <a:off x="6613887" y="1839416"/>
              <a:ext cx="670410" cy="611827"/>
            </a:xfrm>
            <a:custGeom>
              <a:rect b="b" l="l" r="r" t="t"/>
              <a:pathLst>
                <a:path extrusionOk="0" h="2862" w="3136">
                  <a:moveTo>
                    <a:pt x="3020" y="873"/>
                  </a:moveTo>
                  <a:cubicBezTo>
                    <a:pt x="3085" y="1027"/>
                    <a:pt x="3124" y="1191"/>
                    <a:pt x="3132" y="1359"/>
                  </a:cubicBezTo>
                  <a:lnTo>
                    <a:pt x="3132" y="1359"/>
                  </a:lnTo>
                  <a:cubicBezTo>
                    <a:pt x="3124" y="1185"/>
                    <a:pt x="3084" y="1022"/>
                    <a:pt x="3020" y="873"/>
                  </a:cubicBezTo>
                  <a:close/>
                  <a:moveTo>
                    <a:pt x="3132" y="1359"/>
                  </a:moveTo>
                  <a:lnTo>
                    <a:pt x="3132" y="1359"/>
                  </a:lnTo>
                  <a:cubicBezTo>
                    <a:pt x="3135" y="1431"/>
                    <a:pt x="3133" y="1504"/>
                    <a:pt x="3125" y="1579"/>
                  </a:cubicBezTo>
                  <a:cubicBezTo>
                    <a:pt x="3133" y="1506"/>
                    <a:pt x="3135" y="1432"/>
                    <a:pt x="3132" y="1359"/>
                  </a:cubicBezTo>
                  <a:close/>
                  <a:moveTo>
                    <a:pt x="3125" y="1579"/>
                  </a:moveTo>
                  <a:cubicBezTo>
                    <a:pt x="3120" y="1626"/>
                    <a:pt x="3113" y="1672"/>
                    <a:pt x="3104" y="1718"/>
                  </a:cubicBezTo>
                  <a:lnTo>
                    <a:pt x="3104" y="1718"/>
                  </a:lnTo>
                  <a:cubicBezTo>
                    <a:pt x="3113" y="1672"/>
                    <a:pt x="3120" y="1626"/>
                    <a:pt x="3125" y="1579"/>
                  </a:cubicBezTo>
                  <a:close/>
                  <a:moveTo>
                    <a:pt x="1705" y="1"/>
                  </a:moveTo>
                  <a:cubicBezTo>
                    <a:pt x="1217" y="1"/>
                    <a:pt x="735" y="248"/>
                    <a:pt x="466" y="714"/>
                  </a:cubicBezTo>
                  <a:cubicBezTo>
                    <a:pt x="243" y="1095"/>
                    <a:pt x="211" y="1557"/>
                    <a:pt x="374" y="1966"/>
                  </a:cubicBezTo>
                  <a:lnTo>
                    <a:pt x="374" y="1966"/>
                  </a:lnTo>
                  <a:lnTo>
                    <a:pt x="24" y="2570"/>
                  </a:lnTo>
                  <a:lnTo>
                    <a:pt x="0" y="2614"/>
                  </a:lnTo>
                  <a:lnTo>
                    <a:pt x="51" y="2605"/>
                  </a:lnTo>
                  <a:lnTo>
                    <a:pt x="750" y="2500"/>
                  </a:lnTo>
                  <a:lnTo>
                    <a:pt x="750" y="2500"/>
                  </a:lnTo>
                  <a:cubicBezTo>
                    <a:pt x="947" y="2674"/>
                    <a:pt x="1187" y="2793"/>
                    <a:pt x="1444" y="2840"/>
                  </a:cubicBezTo>
                  <a:cubicBezTo>
                    <a:pt x="1509" y="2851"/>
                    <a:pt x="1574" y="2857"/>
                    <a:pt x="1640" y="2860"/>
                  </a:cubicBezTo>
                  <a:cubicBezTo>
                    <a:pt x="1658" y="2861"/>
                    <a:pt x="1676" y="2861"/>
                    <a:pt x="1694" y="2861"/>
                  </a:cubicBezTo>
                  <a:cubicBezTo>
                    <a:pt x="1743" y="2861"/>
                    <a:pt x="1791" y="2859"/>
                    <a:pt x="1838" y="2854"/>
                  </a:cubicBezTo>
                  <a:cubicBezTo>
                    <a:pt x="1969" y="2842"/>
                    <a:pt x="2096" y="2813"/>
                    <a:pt x="2221" y="2765"/>
                  </a:cubicBezTo>
                  <a:cubicBezTo>
                    <a:pt x="2342" y="2718"/>
                    <a:pt x="2458" y="2653"/>
                    <a:pt x="2562" y="2576"/>
                  </a:cubicBezTo>
                  <a:cubicBezTo>
                    <a:pt x="2668" y="2496"/>
                    <a:pt x="2760" y="2404"/>
                    <a:pt x="2840" y="2300"/>
                  </a:cubicBezTo>
                  <a:cubicBezTo>
                    <a:pt x="2972" y="2127"/>
                    <a:pt x="3062" y="1928"/>
                    <a:pt x="3104" y="1718"/>
                  </a:cubicBezTo>
                  <a:lnTo>
                    <a:pt x="3104" y="1718"/>
                  </a:lnTo>
                  <a:cubicBezTo>
                    <a:pt x="3061" y="1930"/>
                    <a:pt x="2969" y="2129"/>
                    <a:pt x="2835" y="2300"/>
                  </a:cubicBezTo>
                  <a:cubicBezTo>
                    <a:pt x="2796" y="2353"/>
                    <a:pt x="2752" y="2401"/>
                    <a:pt x="2707" y="2448"/>
                  </a:cubicBezTo>
                  <a:cubicBezTo>
                    <a:pt x="2660" y="2493"/>
                    <a:pt x="2609" y="2531"/>
                    <a:pt x="2556" y="2570"/>
                  </a:cubicBezTo>
                  <a:cubicBezTo>
                    <a:pt x="2452" y="2650"/>
                    <a:pt x="2336" y="2712"/>
                    <a:pt x="2215" y="2756"/>
                  </a:cubicBezTo>
                  <a:cubicBezTo>
                    <a:pt x="2059" y="2814"/>
                    <a:pt x="1895" y="2842"/>
                    <a:pt x="1731" y="2842"/>
                  </a:cubicBezTo>
                  <a:cubicBezTo>
                    <a:pt x="1702" y="2842"/>
                    <a:pt x="1672" y="2841"/>
                    <a:pt x="1643" y="2840"/>
                  </a:cubicBezTo>
                  <a:cubicBezTo>
                    <a:pt x="1577" y="2837"/>
                    <a:pt x="1512" y="2828"/>
                    <a:pt x="1450" y="2816"/>
                  </a:cubicBezTo>
                  <a:cubicBezTo>
                    <a:pt x="1195" y="2765"/>
                    <a:pt x="961" y="2644"/>
                    <a:pt x="771" y="2466"/>
                  </a:cubicBezTo>
                  <a:lnTo>
                    <a:pt x="762" y="2460"/>
                  </a:lnTo>
                  <a:lnTo>
                    <a:pt x="753" y="2460"/>
                  </a:lnTo>
                  <a:lnTo>
                    <a:pt x="95" y="2551"/>
                  </a:lnTo>
                  <a:lnTo>
                    <a:pt x="95" y="2551"/>
                  </a:lnTo>
                  <a:lnTo>
                    <a:pt x="427" y="1983"/>
                  </a:lnTo>
                  <a:lnTo>
                    <a:pt x="433" y="1971"/>
                  </a:lnTo>
                  <a:lnTo>
                    <a:pt x="427" y="1959"/>
                  </a:lnTo>
                  <a:cubicBezTo>
                    <a:pt x="267" y="1562"/>
                    <a:pt x="297" y="1114"/>
                    <a:pt x="507" y="740"/>
                  </a:cubicBezTo>
                  <a:cubicBezTo>
                    <a:pt x="614" y="557"/>
                    <a:pt x="759" y="399"/>
                    <a:pt x="934" y="278"/>
                  </a:cubicBezTo>
                  <a:cubicBezTo>
                    <a:pt x="1186" y="105"/>
                    <a:pt x="1459" y="27"/>
                    <a:pt x="1726" y="27"/>
                  </a:cubicBezTo>
                  <a:cubicBezTo>
                    <a:pt x="2278" y="27"/>
                    <a:pt x="2798" y="362"/>
                    <a:pt x="3020" y="873"/>
                  </a:cubicBezTo>
                  <a:lnTo>
                    <a:pt x="3020" y="873"/>
                  </a:lnTo>
                  <a:cubicBezTo>
                    <a:pt x="2947" y="701"/>
                    <a:pt x="2839" y="542"/>
                    <a:pt x="2701" y="408"/>
                  </a:cubicBezTo>
                  <a:cubicBezTo>
                    <a:pt x="2421" y="133"/>
                    <a:pt x="2061" y="1"/>
                    <a:pt x="17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33"/>
            <p:cNvSpPr/>
            <p:nvPr/>
          </p:nvSpPr>
          <p:spPr>
            <a:xfrm>
              <a:off x="6754340" y="1974736"/>
              <a:ext cx="328576" cy="343750"/>
            </a:xfrm>
            <a:custGeom>
              <a:rect b="b" l="l" r="r" t="t"/>
              <a:pathLst>
                <a:path extrusionOk="0" h="1608" w="1537">
                  <a:moveTo>
                    <a:pt x="1294" y="1"/>
                  </a:moveTo>
                  <a:lnTo>
                    <a:pt x="558" y="1154"/>
                  </a:lnTo>
                  <a:lnTo>
                    <a:pt x="206" y="795"/>
                  </a:lnTo>
                  <a:lnTo>
                    <a:pt x="1" y="997"/>
                  </a:lnTo>
                  <a:lnTo>
                    <a:pt x="609" y="1608"/>
                  </a:lnTo>
                  <a:lnTo>
                    <a:pt x="1537" y="155"/>
                  </a:lnTo>
                  <a:lnTo>
                    <a:pt x="12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33"/>
            <p:cNvSpPr/>
            <p:nvPr/>
          </p:nvSpPr>
          <p:spPr>
            <a:xfrm flipH="1">
              <a:off x="5713031" y="4131532"/>
              <a:ext cx="1305112" cy="1011797"/>
            </a:xfrm>
            <a:custGeom>
              <a:rect b="b" l="l" r="r" t="t"/>
              <a:pathLst>
                <a:path extrusionOk="0" h="4733" w="6105">
                  <a:moveTo>
                    <a:pt x="0" y="1"/>
                  </a:moveTo>
                  <a:lnTo>
                    <a:pt x="0" y="4733"/>
                  </a:lnTo>
                  <a:lnTo>
                    <a:pt x="6105" y="4733"/>
                  </a:lnTo>
                  <a:lnTo>
                    <a:pt x="61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33"/>
            <p:cNvSpPr/>
            <p:nvPr/>
          </p:nvSpPr>
          <p:spPr>
            <a:xfrm flipH="1">
              <a:off x="6523676" y="4131532"/>
              <a:ext cx="494467" cy="1011797"/>
            </a:xfrm>
            <a:custGeom>
              <a:rect b="b" l="l" r="r" t="t"/>
              <a:pathLst>
                <a:path extrusionOk="0" h="4733" w="2313">
                  <a:moveTo>
                    <a:pt x="0" y="1"/>
                  </a:moveTo>
                  <a:lnTo>
                    <a:pt x="0" y="4733"/>
                  </a:lnTo>
                  <a:lnTo>
                    <a:pt x="2313" y="4733"/>
                  </a:lnTo>
                  <a:lnTo>
                    <a:pt x="23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33"/>
            <p:cNvSpPr/>
            <p:nvPr/>
          </p:nvSpPr>
          <p:spPr>
            <a:xfrm flipH="1">
              <a:off x="6557878" y="4202078"/>
              <a:ext cx="426702" cy="872206"/>
            </a:xfrm>
            <a:custGeom>
              <a:rect b="b" l="l" r="r" t="t"/>
              <a:pathLst>
                <a:path extrusionOk="0" h="4080" w="1996">
                  <a:moveTo>
                    <a:pt x="1996" y="0"/>
                  </a:moveTo>
                  <a:lnTo>
                    <a:pt x="1996" y="0"/>
                  </a:lnTo>
                  <a:cubicBezTo>
                    <a:pt x="1824" y="335"/>
                    <a:pt x="1655" y="673"/>
                    <a:pt x="1486" y="1014"/>
                  </a:cubicBezTo>
                  <a:lnTo>
                    <a:pt x="985" y="2031"/>
                  </a:lnTo>
                  <a:lnTo>
                    <a:pt x="490" y="3054"/>
                  </a:lnTo>
                  <a:cubicBezTo>
                    <a:pt x="324" y="3392"/>
                    <a:pt x="164" y="3736"/>
                    <a:pt x="1" y="4080"/>
                  </a:cubicBezTo>
                  <a:cubicBezTo>
                    <a:pt x="172" y="3745"/>
                    <a:pt x="344" y="3407"/>
                    <a:pt x="510" y="3069"/>
                  </a:cubicBezTo>
                  <a:lnTo>
                    <a:pt x="1012" y="2049"/>
                  </a:lnTo>
                  <a:lnTo>
                    <a:pt x="1507" y="1029"/>
                  </a:lnTo>
                  <a:cubicBezTo>
                    <a:pt x="1673" y="688"/>
                    <a:pt x="1836" y="344"/>
                    <a:pt x="19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33"/>
            <p:cNvSpPr/>
            <p:nvPr/>
          </p:nvSpPr>
          <p:spPr>
            <a:xfrm flipH="1">
              <a:off x="6557878" y="4201437"/>
              <a:ext cx="426702" cy="872206"/>
            </a:xfrm>
            <a:custGeom>
              <a:rect b="b" l="l" r="r" t="t"/>
              <a:pathLst>
                <a:path extrusionOk="0" h="4080" w="1996">
                  <a:moveTo>
                    <a:pt x="1" y="0"/>
                  </a:moveTo>
                  <a:lnTo>
                    <a:pt x="1" y="0"/>
                  </a:lnTo>
                  <a:cubicBezTo>
                    <a:pt x="164" y="344"/>
                    <a:pt x="327" y="688"/>
                    <a:pt x="490" y="1029"/>
                  </a:cubicBezTo>
                  <a:lnTo>
                    <a:pt x="985" y="2052"/>
                  </a:lnTo>
                  <a:lnTo>
                    <a:pt x="1486" y="3069"/>
                  </a:lnTo>
                  <a:cubicBezTo>
                    <a:pt x="1655" y="3407"/>
                    <a:pt x="1824" y="3745"/>
                    <a:pt x="1996" y="4080"/>
                  </a:cubicBezTo>
                  <a:cubicBezTo>
                    <a:pt x="1836" y="3739"/>
                    <a:pt x="1673" y="3395"/>
                    <a:pt x="1507" y="3054"/>
                  </a:cubicBezTo>
                  <a:lnTo>
                    <a:pt x="1012" y="2031"/>
                  </a:lnTo>
                  <a:lnTo>
                    <a:pt x="510" y="1014"/>
                  </a:lnTo>
                  <a:cubicBezTo>
                    <a:pt x="341" y="676"/>
                    <a:pt x="172" y="338"/>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33"/>
            <p:cNvSpPr/>
            <p:nvPr/>
          </p:nvSpPr>
          <p:spPr>
            <a:xfrm flipH="1">
              <a:off x="6697262" y="4131532"/>
              <a:ext cx="149859" cy="123990"/>
            </a:xfrm>
            <a:custGeom>
              <a:rect b="b" l="l" r="r" t="t"/>
              <a:pathLst>
                <a:path extrusionOk="0" h="580" w="701">
                  <a:moveTo>
                    <a:pt x="1" y="1"/>
                  </a:moveTo>
                  <a:lnTo>
                    <a:pt x="1" y="579"/>
                  </a:lnTo>
                  <a:lnTo>
                    <a:pt x="701" y="579"/>
                  </a:lnTo>
                  <a:lnTo>
                    <a:pt x="7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33"/>
            <p:cNvSpPr/>
            <p:nvPr/>
          </p:nvSpPr>
          <p:spPr>
            <a:xfrm flipH="1">
              <a:off x="5759843" y="3775380"/>
              <a:ext cx="1008608" cy="356364"/>
            </a:xfrm>
            <a:custGeom>
              <a:rect b="b" l="l" r="r" t="t"/>
              <a:pathLst>
                <a:path extrusionOk="0" h="1667" w="4718">
                  <a:moveTo>
                    <a:pt x="1" y="1"/>
                  </a:moveTo>
                  <a:lnTo>
                    <a:pt x="1" y="1667"/>
                  </a:lnTo>
                  <a:lnTo>
                    <a:pt x="4718" y="1667"/>
                  </a:lnTo>
                  <a:lnTo>
                    <a:pt x="471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33"/>
            <p:cNvSpPr/>
            <p:nvPr/>
          </p:nvSpPr>
          <p:spPr>
            <a:xfrm flipH="1">
              <a:off x="6460182" y="3775380"/>
              <a:ext cx="308269" cy="356364"/>
            </a:xfrm>
            <a:custGeom>
              <a:rect b="b" l="l" r="r" t="t"/>
              <a:pathLst>
                <a:path extrusionOk="0" h="1667" w="1442">
                  <a:moveTo>
                    <a:pt x="1" y="1"/>
                  </a:moveTo>
                  <a:lnTo>
                    <a:pt x="1" y="1667"/>
                  </a:lnTo>
                  <a:lnTo>
                    <a:pt x="1441" y="1667"/>
                  </a:lnTo>
                  <a:lnTo>
                    <a:pt x="144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33"/>
            <p:cNvSpPr/>
            <p:nvPr/>
          </p:nvSpPr>
          <p:spPr>
            <a:xfrm flipH="1">
              <a:off x="6481132" y="3799536"/>
              <a:ext cx="266368" cy="308265"/>
            </a:xfrm>
            <a:custGeom>
              <a:rect b="b" l="l" r="r" t="t"/>
              <a:pathLst>
                <a:path extrusionOk="0" h="1442" w="1246">
                  <a:moveTo>
                    <a:pt x="1246" y="0"/>
                  </a:moveTo>
                  <a:cubicBezTo>
                    <a:pt x="1136" y="119"/>
                    <a:pt x="1032" y="238"/>
                    <a:pt x="928" y="359"/>
                  </a:cubicBezTo>
                  <a:lnTo>
                    <a:pt x="614" y="718"/>
                  </a:lnTo>
                  <a:lnTo>
                    <a:pt x="306" y="1080"/>
                  </a:lnTo>
                  <a:cubicBezTo>
                    <a:pt x="202" y="1198"/>
                    <a:pt x="101" y="1320"/>
                    <a:pt x="0" y="1441"/>
                  </a:cubicBezTo>
                  <a:cubicBezTo>
                    <a:pt x="107" y="1323"/>
                    <a:pt x="214" y="1201"/>
                    <a:pt x="318" y="1083"/>
                  </a:cubicBezTo>
                  <a:lnTo>
                    <a:pt x="632" y="724"/>
                  </a:lnTo>
                  <a:lnTo>
                    <a:pt x="940" y="365"/>
                  </a:lnTo>
                  <a:cubicBezTo>
                    <a:pt x="1041" y="243"/>
                    <a:pt x="1145" y="122"/>
                    <a:pt x="124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33"/>
            <p:cNvSpPr/>
            <p:nvPr/>
          </p:nvSpPr>
          <p:spPr>
            <a:xfrm flipH="1">
              <a:off x="6481774" y="3799536"/>
              <a:ext cx="265727" cy="308265"/>
            </a:xfrm>
            <a:custGeom>
              <a:rect b="b" l="l" r="r" t="t"/>
              <a:pathLst>
                <a:path extrusionOk="0" h="1442" w="1243">
                  <a:moveTo>
                    <a:pt x="0" y="0"/>
                  </a:moveTo>
                  <a:lnTo>
                    <a:pt x="0" y="0"/>
                  </a:lnTo>
                  <a:cubicBezTo>
                    <a:pt x="101" y="122"/>
                    <a:pt x="202" y="243"/>
                    <a:pt x="306" y="365"/>
                  </a:cubicBezTo>
                  <a:lnTo>
                    <a:pt x="614" y="724"/>
                  </a:lnTo>
                  <a:lnTo>
                    <a:pt x="928" y="1083"/>
                  </a:lnTo>
                  <a:cubicBezTo>
                    <a:pt x="1032" y="1201"/>
                    <a:pt x="1136" y="1323"/>
                    <a:pt x="1243" y="1441"/>
                  </a:cubicBezTo>
                  <a:cubicBezTo>
                    <a:pt x="1145" y="1320"/>
                    <a:pt x="1041" y="1198"/>
                    <a:pt x="940" y="1080"/>
                  </a:cubicBezTo>
                  <a:lnTo>
                    <a:pt x="632" y="718"/>
                  </a:lnTo>
                  <a:lnTo>
                    <a:pt x="318" y="359"/>
                  </a:lnTo>
                  <a:cubicBezTo>
                    <a:pt x="214" y="238"/>
                    <a:pt x="107" y="119"/>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33"/>
            <p:cNvSpPr/>
            <p:nvPr/>
          </p:nvSpPr>
          <p:spPr>
            <a:xfrm flipH="1">
              <a:off x="6567927" y="3775380"/>
              <a:ext cx="94063" cy="83373"/>
            </a:xfrm>
            <a:custGeom>
              <a:rect b="b" l="l" r="r" t="t"/>
              <a:pathLst>
                <a:path extrusionOk="0" h="390" w="440">
                  <a:moveTo>
                    <a:pt x="1" y="1"/>
                  </a:moveTo>
                  <a:lnTo>
                    <a:pt x="1" y="389"/>
                  </a:lnTo>
                  <a:lnTo>
                    <a:pt x="439" y="389"/>
                  </a:lnTo>
                  <a:lnTo>
                    <a:pt x="43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33"/>
            <p:cNvSpPr/>
            <p:nvPr/>
          </p:nvSpPr>
          <p:spPr>
            <a:xfrm flipH="1">
              <a:off x="5759844" y="4005404"/>
              <a:ext cx="700553" cy="126342"/>
            </a:xfrm>
            <a:custGeom>
              <a:rect b="b" l="l" r="r" t="t"/>
              <a:pathLst>
                <a:path extrusionOk="0" h="591" w="3277">
                  <a:moveTo>
                    <a:pt x="0" y="1"/>
                  </a:moveTo>
                  <a:lnTo>
                    <a:pt x="0" y="591"/>
                  </a:lnTo>
                  <a:lnTo>
                    <a:pt x="3277" y="591"/>
                  </a:lnTo>
                  <a:lnTo>
                    <a:pt x="3277" y="386"/>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9" name="Google Shape;1179;p33"/>
          <p:cNvGrpSpPr/>
          <p:nvPr/>
        </p:nvGrpSpPr>
        <p:grpSpPr>
          <a:xfrm>
            <a:off x="8535649" y="1859966"/>
            <a:ext cx="463619" cy="554249"/>
            <a:chOff x="6417862" y="1441950"/>
            <a:chExt cx="417788" cy="499458"/>
          </a:xfrm>
        </p:grpSpPr>
        <p:sp>
          <p:nvSpPr>
            <p:cNvPr id="1180" name="Google Shape;1180;p33"/>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33"/>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34"/>
          <p:cNvSpPr txBox="1"/>
          <p:nvPr>
            <p:ph type="title"/>
          </p:nvPr>
        </p:nvSpPr>
        <p:spPr>
          <a:xfrm>
            <a:off x="659625" y="0"/>
            <a:ext cx="7717800" cy="47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US"/>
              <a:t>Literature Survey</a:t>
            </a:r>
            <a:endParaRPr/>
          </a:p>
        </p:txBody>
      </p:sp>
      <p:graphicFrame>
        <p:nvGraphicFramePr>
          <p:cNvPr id="1187" name="Google Shape;1187;p34"/>
          <p:cNvGraphicFramePr/>
          <p:nvPr/>
        </p:nvGraphicFramePr>
        <p:xfrm>
          <a:off x="766725" y="658824"/>
          <a:ext cx="3000000" cy="3000000"/>
        </p:xfrm>
        <a:graphic>
          <a:graphicData uri="http://schemas.openxmlformats.org/drawingml/2006/table">
            <a:tbl>
              <a:tblPr>
                <a:noFill/>
                <a:tableStyleId>{36DC5BED-0112-4D9B-BEB0-2CB4886CEEE4}</a:tableStyleId>
              </a:tblPr>
              <a:tblGrid>
                <a:gridCol w="1209550"/>
                <a:gridCol w="1157750"/>
                <a:gridCol w="3311025"/>
                <a:gridCol w="1932375"/>
              </a:tblGrid>
              <a:tr h="887825">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solidFill>
                            <a:schemeClr val="dk1"/>
                          </a:solidFill>
                          <a:latin typeface="Roboto Condensed"/>
                          <a:ea typeface="Roboto Condensed"/>
                          <a:cs typeface="Roboto Condensed"/>
                          <a:sym typeface="Roboto Condensed"/>
                        </a:rPr>
                        <a:t>Research Paper</a:t>
                      </a:r>
                      <a:endParaRPr b="1" sz="2100" u="none" cap="none" strike="noStrike">
                        <a:solidFill>
                          <a:schemeClr val="dk1"/>
                        </a:solidFill>
                        <a:latin typeface="Roboto Condensed"/>
                        <a:ea typeface="Roboto Condensed"/>
                        <a:cs typeface="Roboto Condensed"/>
                        <a:sym typeface="Roboto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chemeClr val="dk1"/>
                          </a:solidFill>
                          <a:latin typeface="Roboto Condensed"/>
                          <a:ea typeface="Roboto Condensed"/>
                          <a:cs typeface="Roboto Condensed"/>
                          <a:sym typeface="Roboto Condensed"/>
                        </a:rPr>
                        <a:t>Name of Author</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chemeClr val="dk1"/>
                          </a:solidFill>
                          <a:latin typeface="Roboto Condensed"/>
                          <a:ea typeface="Roboto Condensed"/>
                          <a:cs typeface="Roboto Condensed"/>
                          <a:sym typeface="Roboto Condensed"/>
                        </a:rPr>
                        <a:t>Methodology</a:t>
                      </a:r>
                      <a:endParaRPr b="1" sz="2200" u="none" cap="none" strike="noStrike">
                        <a:solidFill>
                          <a:schemeClr val="dk1"/>
                        </a:solidFill>
                        <a:latin typeface="Roboto Condensed"/>
                        <a:ea typeface="Roboto Condensed"/>
                        <a:cs typeface="Roboto Condensed"/>
                        <a:sym typeface="Roboto Condense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chemeClr val="dk1"/>
                          </a:solidFill>
                          <a:latin typeface="Roboto Condensed"/>
                          <a:ea typeface="Roboto Condensed"/>
                          <a:cs typeface="Roboto Condensed"/>
                          <a:sym typeface="Roboto Condensed"/>
                        </a:rPr>
                        <a:t>Link</a:t>
                      </a:r>
                      <a:endParaRPr b="1" sz="2200" u="none" cap="none" strike="noStrike">
                        <a:solidFill>
                          <a:schemeClr val="dk1"/>
                        </a:solidFill>
                        <a:latin typeface="Roboto Condensed"/>
                        <a:ea typeface="Roboto Condensed"/>
                        <a:cs typeface="Roboto Condensed"/>
                        <a:sym typeface="Roboto Condense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r>
              <a:tr h="17203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2"/>
                          </a:solidFill>
                          <a:latin typeface="Work Sans"/>
                          <a:ea typeface="Work Sans"/>
                          <a:cs typeface="Work Sans"/>
                          <a:sym typeface="Work Sans"/>
                        </a:rPr>
                        <a:t>Shipment Price Forecasting</a:t>
                      </a:r>
                      <a:endParaRPr sz="1400" u="none" cap="none" strike="noStrike">
                        <a:solidFill>
                          <a:schemeClr val="dk2"/>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2"/>
                          </a:solidFill>
                          <a:latin typeface="Work Sans"/>
                          <a:ea typeface="Work Sans"/>
                          <a:cs typeface="Work Sans"/>
                          <a:sym typeface="Work Sans"/>
                        </a:rPr>
                        <a:t>Mohamed Illiyas </a:t>
                      </a:r>
                      <a:endParaRPr/>
                    </a:p>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2"/>
                          </a:solidFill>
                          <a:latin typeface="Work Sans"/>
                          <a:ea typeface="Work Sans"/>
                          <a:cs typeface="Work Sans"/>
                          <a:sym typeface="Work Sans"/>
                        </a:rPr>
                        <a:t>I</a:t>
                      </a:r>
                      <a:endParaRPr sz="1400" u="none" cap="none" strike="noStrike">
                        <a:solidFill>
                          <a:schemeClr val="dk2"/>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100" u="none" cap="none" strike="noStrike">
                          <a:solidFill>
                            <a:srgbClr val="595959"/>
                          </a:solidFill>
                          <a:latin typeface="Work Sans"/>
                          <a:ea typeface="Work Sans"/>
                          <a:cs typeface="Work Sans"/>
                          <a:sym typeface="Work Sans"/>
                        </a:rPr>
                        <a:t>Forecasting helps predict short and long-term prices and their underlying drivers. Customer satisfaction is crucial for growth. To keep customers happy, provide the right product at the right time, avoiding overcharging due to demand and supply. Price forecasting minimizes unnecessary shipping costs, lowering product prices and increasing customer satisfaction.</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200" u="none" cap="none" strike="noStrike">
                          <a:solidFill>
                            <a:srgbClr val="3333CC"/>
                          </a:solidFill>
                          <a:latin typeface="Roboto Condensed"/>
                          <a:ea typeface="Roboto Condensed"/>
                          <a:cs typeface="Roboto Condensed"/>
                          <a:sym typeface="Roboto Condensed"/>
                        </a:rPr>
                        <a:t>https://www.linkedin.com/posts/mohamed-illiyas_supply-chain-shipment-pricing-forecasting-activity-6880766053572599808-zu0R/</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8907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2"/>
                          </a:solidFill>
                          <a:latin typeface="Work Sans"/>
                          <a:ea typeface="Work Sans"/>
                          <a:cs typeface="Work Sans"/>
                          <a:sym typeface="Work Sans"/>
                        </a:rPr>
                        <a:t>Predictive Big Data Analytics for Supply Chain </a:t>
                      </a:r>
                      <a:endParaRPr sz="1400" u="none" cap="none" strike="noStrike">
                        <a:solidFill>
                          <a:schemeClr val="dk2"/>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2"/>
                          </a:solidFill>
                          <a:latin typeface="Work Sans"/>
                          <a:ea typeface="Work Sans"/>
                          <a:cs typeface="Work Sans"/>
                          <a:sym typeface="Work Sans"/>
                        </a:rPr>
                        <a:t>Mahya Seyedan </a:t>
                      </a:r>
                      <a:endParaRPr/>
                    </a:p>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2"/>
                          </a:solidFill>
                          <a:latin typeface="Work Sans"/>
                          <a:ea typeface="Work Sans"/>
                          <a:cs typeface="Work Sans"/>
                          <a:sym typeface="Work Sans"/>
                        </a:rPr>
                        <a:t>&amp;</a:t>
                      </a:r>
                      <a:endParaRPr/>
                    </a:p>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dk2"/>
                          </a:solidFill>
                          <a:latin typeface="Work Sans"/>
                          <a:ea typeface="Work Sans"/>
                          <a:cs typeface="Work Sans"/>
                          <a:sym typeface="Work Sans"/>
                        </a:rPr>
                        <a:t>Fereshteh Mafakheri</a:t>
                      </a:r>
                      <a:endParaRPr sz="1200" u="none" cap="none" strike="noStrike">
                        <a:solidFill>
                          <a:schemeClr val="dk2"/>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595959"/>
                          </a:solidFill>
                          <a:latin typeface="Work Sans"/>
                          <a:ea typeface="Work Sans"/>
                          <a:cs typeface="Work Sans"/>
                          <a:sym typeface="Work Sans"/>
                        </a:rPr>
                        <a:t>Big data analytics (BDA) is increasingly important in supply chain management (SCM), with applications including customer behavior analysis, trend analysis, and demand prediction. This survey categorizes BDA applications for supply chain demand forecasting into various methods and points out a research gap in applying BDA to closed-loop supply chains (CLSCs), offering suggestions for future research.</a:t>
                      </a:r>
                      <a:endParaRPr sz="1100" u="none" cap="none" strike="noStrike">
                        <a:solidFill>
                          <a:srgbClr val="595959"/>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solidFill>
                            <a:srgbClr val="3333CC"/>
                          </a:solidFill>
                          <a:latin typeface="Work Sans"/>
                          <a:ea typeface="Work Sans"/>
                          <a:cs typeface="Work Sans"/>
                          <a:sym typeface="Work Sans"/>
                        </a:rPr>
                        <a:t>https://journalofbigdata.springeropen.com/articles/10.1186/s40537-020-00329-2</a:t>
                      </a:r>
                      <a:endParaRPr sz="1100" u="none" cap="none" strike="noStrike">
                        <a:solidFill>
                          <a:srgbClr val="3333CC"/>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121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dk2"/>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dk2"/>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dk2"/>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dk2"/>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graphicFrame>
        <p:nvGraphicFramePr>
          <p:cNvPr id="1192" name="Google Shape;1192;p35"/>
          <p:cNvGraphicFramePr/>
          <p:nvPr/>
        </p:nvGraphicFramePr>
        <p:xfrm>
          <a:off x="501445" y="206477"/>
          <a:ext cx="3000000" cy="3000000"/>
        </p:xfrm>
        <a:graphic>
          <a:graphicData uri="http://schemas.openxmlformats.org/drawingml/2006/table">
            <a:tbl>
              <a:tblPr>
                <a:noFill/>
                <a:tableStyleId>{36DC5BED-0112-4D9B-BEB0-2CB4886CEEE4}</a:tableStyleId>
              </a:tblPr>
              <a:tblGrid>
                <a:gridCol w="1311425"/>
                <a:gridCol w="1255250"/>
                <a:gridCol w="3694000"/>
                <a:gridCol w="1991025"/>
              </a:tblGrid>
              <a:tr h="931900">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solidFill>
                            <a:schemeClr val="dk1"/>
                          </a:solidFill>
                          <a:latin typeface="Roboto Condensed"/>
                          <a:ea typeface="Roboto Condensed"/>
                          <a:cs typeface="Roboto Condensed"/>
                          <a:sym typeface="Roboto Condensed"/>
                        </a:rPr>
                        <a:t>Research Paper</a:t>
                      </a:r>
                      <a:endParaRPr b="1" sz="2100" u="none" cap="none" strike="noStrike">
                        <a:solidFill>
                          <a:schemeClr val="dk1"/>
                        </a:solidFill>
                        <a:latin typeface="Roboto Condensed"/>
                        <a:ea typeface="Roboto Condensed"/>
                        <a:cs typeface="Roboto Condensed"/>
                        <a:sym typeface="Roboto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chemeClr val="dk1"/>
                          </a:solidFill>
                          <a:latin typeface="Roboto Condensed"/>
                          <a:ea typeface="Roboto Condensed"/>
                          <a:cs typeface="Roboto Condensed"/>
                          <a:sym typeface="Roboto Condensed"/>
                        </a:rPr>
                        <a:t>Name of Author</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chemeClr val="dk1"/>
                          </a:solidFill>
                          <a:latin typeface="Roboto Condensed"/>
                          <a:ea typeface="Roboto Condensed"/>
                          <a:cs typeface="Roboto Condensed"/>
                          <a:sym typeface="Roboto Condensed"/>
                        </a:rPr>
                        <a:t>Methodology</a:t>
                      </a:r>
                      <a:endParaRPr b="1" sz="2200" u="none" cap="none" strike="noStrike">
                        <a:solidFill>
                          <a:schemeClr val="dk1"/>
                        </a:solidFill>
                        <a:latin typeface="Roboto Condensed"/>
                        <a:ea typeface="Roboto Condensed"/>
                        <a:cs typeface="Roboto Condensed"/>
                        <a:sym typeface="Roboto Condense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chemeClr val="dk1"/>
                          </a:solidFill>
                          <a:latin typeface="Roboto Condensed"/>
                          <a:ea typeface="Roboto Condensed"/>
                          <a:cs typeface="Roboto Condensed"/>
                          <a:sym typeface="Roboto Condensed"/>
                        </a:rPr>
                        <a:t>Link</a:t>
                      </a:r>
                      <a:endParaRPr b="1" sz="2200" u="none" cap="none" strike="noStrike">
                        <a:solidFill>
                          <a:schemeClr val="dk1"/>
                        </a:solidFill>
                        <a:latin typeface="Roboto Condensed"/>
                        <a:ea typeface="Roboto Condensed"/>
                        <a:cs typeface="Roboto Condensed"/>
                        <a:sym typeface="Roboto Condense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r>
              <a:tr h="16267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2"/>
                          </a:solidFill>
                          <a:latin typeface="Work Sans"/>
                          <a:ea typeface="Work Sans"/>
                          <a:cs typeface="Work Sans"/>
                          <a:sym typeface="Work Sans"/>
                        </a:rPr>
                        <a:t>IRAS</a:t>
                      </a:r>
                      <a:endParaRPr sz="1400" u="none" cap="none" strike="noStrike">
                        <a:solidFill>
                          <a:schemeClr val="dk2"/>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2"/>
                          </a:solidFill>
                          <a:latin typeface="Work Sans"/>
                          <a:ea typeface="Work Sans"/>
                          <a:cs typeface="Work Sans"/>
                          <a:sym typeface="Work Sans"/>
                        </a:rPr>
                        <a:t>Karthik Sonti,</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3F3F3F"/>
                          </a:solidFill>
                          <a:latin typeface="Work Sans"/>
                          <a:ea typeface="Work Sans"/>
                          <a:cs typeface="Work Sans"/>
                          <a:sym typeface="Work Sans"/>
                        </a:rPr>
                        <a:t>Daisuke Tsukamoto</a:t>
                      </a:r>
                      <a:endParaRPr sz="1400" u="none" cap="none" strike="noStrike">
                        <a:solidFill>
                          <a:srgbClr val="3F3F3F"/>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F3F3F"/>
                          </a:solidFill>
                          <a:latin typeface="Work Sans"/>
                          <a:ea typeface="Work Sans"/>
                          <a:cs typeface="Work Sans"/>
                          <a:sym typeface="Work Sans"/>
                        </a:rPr>
                        <a:t>Accenture Intelligent Revenue and supply chain (IRAS) Management is the service developed by Accenture in partnership with Amazon. This platform integrates insights generated by machine learning (ML) and artificial intelligence (AI) models into an enterprise’s technical and business ecosystems.</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3333CC"/>
                          </a:solidFill>
                        </a:rPr>
                        <a:t>https://aws.amazon.com/blogs/apn/optimizing-supply-chains-through-intelligent-revenue-and-supply-chain-iras-management/</a:t>
                      </a:r>
                      <a:endParaRPr sz="1100" u="none" cap="none" strike="noStrike">
                        <a:solidFill>
                          <a:srgbClr val="3333CC"/>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342525">
                <a:tc>
                  <a:txBody>
                    <a:bodyPr/>
                    <a:lstStyle/>
                    <a:p>
                      <a:pPr indent="0" lvl="0" marL="0" marR="0" rtl="0" algn="l">
                        <a:lnSpc>
                          <a:spcPct val="100000"/>
                        </a:lnSpc>
                        <a:spcBef>
                          <a:spcPts val="0"/>
                        </a:spcBef>
                        <a:spcAft>
                          <a:spcPts val="0"/>
                        </a:spcAft>
                        <a:buNone/>
                      </a:pPr>
                      <a:r>
                        <a:rPr lang="en-US" sz="1400" u="none" cap="none" strike="noStrike">
                          <a:solidFill>
                            <a:srgbClr val="595959"/>
                          </a:solidFill>
                          <a:latin typeface="Work Sans"/>
                          <a:ea typeface="Work Sans"/>
                          <a:cs typeface="Work Sans"/>
                          <a:sym typeface="Work Sans"/>
                        </a:rPr>
                        <a:t>Forecasting the Spot Price of P1A Shipping Route </a:t>
                      </a:r>
                      <a:br>
                        <a:rPr b="0" i="0" lang="en-US" sz="1400" u="none" cap="none" strike="noStrike">
                          <a:solidFill>
                            <a:srgbClr val="000000"/>
                          </a:solidFill>
                          <a:latin typeface="Arial"/>
                          <a:ea typeface="Arial"/>
                          <a:cs typeface="Arial"/>
                          <a:sym typeface="Arial"/>
                        </a:rPr>
                      </a:br>
                      <a:endParaRPr sz="1400" u="none" cap="none" strike="noStrike">
                        <a:solidFill>
                          <a:schemeClr val="dk2"/>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595959"/>
                          </a:solidFill>
                          <a:latin typeface="Work Sans"/>
                          <a:ea typeface="Work Sans"/>
                          <a:cs typeface="Work Sans"/>
                          <a:sym typeface="Work Sans"/>
                        </a:rPr>
                        <a:t>Panagiota Giannakopoulou</a:t>
                      </a:r>
                      <a:endParaRPr sz="1200" u="none" cap="none" strike="noStrike">
                        <a:solidFill>
                          <a:srgbClr val="595959"/>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595959"/>
                          </a:solidFill>
                          <a:latin typeface="Work Sans"/>
                          <a:ea typeface="Work Sans"/>
                          <a:cs typeface="Work Sans"/>
                          <a:sym typeface="Work Sans"/>
                        </a:rPr>
                        <a:t>This project has two main objectives. First, it aims to identify the financial and shipping measures that significantly impact the estimation of the daily spot voyage time charter price for the P1A Panamax shipping route, as reported by the Baltic Exchange in London. Second, it seeks to evaluate the predictive capabilities of multivariate feature models and single-variable time series models to forecast the future voyage time charter price for the P1A shipping route.</a:t>
                      </a:r>
                      <a:endParaRPr sz="1200" u="none" cap="none" strike="noStrike">
                        <a:solidFill>
                          <a:srgbClr val="595959"/>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sng" cap="none" strike="noStrike">
                          <a:solidFill>
                            <a:schemeClr val="hlink"/>
                          </a:solidFill>
                          <a:hlinkClick r:id="rId3"/>
                        </a:rPr>
                        <a:t>Forecasting the Spot Price of P1A Shipping Route | IEEE Conference Publication | IEEE Xplore</a:t>
                      </a:r>
                      <a:endParaRPr sz="1100" u="none" cap="none" strike="noStrike">
                        <a:solidFill>
                          <a:srgbClr val="3333CC"/>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4747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dk2"/>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dk2"/>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dk2"/>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dk2"/>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graphicFrame>
        <p:nvGraphicFramePr>
          <p:cNvPr id="1197" name="Google Shape;1197;p36"/>
          <p:cNvGraphicFramePr/>
          <p:nvPr/>
        </p:nvGraphicFramePr>
        <p:xfrm>
          <a:off x="508819" y="368710"/>
          <a:ext cx="3000000" cy="3000000"/>
        </p:xfrm>
        <a:graphic>
          <a:graphicData uri="http://schemas.openxmlformats.org/drawingml/2006/table">
            <a:tbl>
              <a:tblPr>
                <a:noFill/>
                <a:tableStyleId>{36DC5BED-0112-4D9B-BEB0-2CB4886CEEE4}</a:tableStyleId>
              </a:tblPr>
              <a:tblGrid>
                <a:gridCol w="1310275"/>
                <a:gridCol w="1254150"/>
                <a:gridCol w="3521250"/>
                <a:gridCol w="2158700"/>
              </a:tblGrid>
              <a:tr h="661075">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solidFill>
                            <a:schemeClr val="dk1"/>
                          </a:solidFill>
                          <a:latin typeface="Roboto Condensed"/>
                          <a:ea typeface="Roboto Condensed"/>
                          <a:cs typeface="Roboto Condensed"/>
                          <a:sym typeface="Roboto Condensed"/>
                        </a:rPr>
                        <a:t>Research Paper</a:t>
                      </a:r>
                      <a:endParaRPr b="1" sz="2100" u="none" cap="none" strike="noStrike">
                        <a:solidFill>
                          <a:schemeClr val="dk1"/>
                        </a:solidFill>
                        <a:latin typeface="Roboto Condensed"/>
                        <a:ea typeface="Roboto Condensed"/>
                        <a:cs typeface="Roboto Condensed"/>
                        <a:sym typeface="Roboto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chemeClr val="dk1"/>
                          </a:solidFill>
                          <a:latin typeface="Roboto Condensed"/>
                          <a:ea typeface="Roboto Condensed"/>
                          <a:cs typeface="Roboto Condensed"/>
                          <a:sym typeface="Roboto Condensed"/>
                        </a:rPr>
                        <a:t>Name of Author</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chemeClr val="dk1"/>
                          </a:solidFill>
                          <a:latin typeface="Roboto Condensed"/>
                          <a:ea typeface="Roboto Condensed"/>
                          <a:cs typeface="Roboto Condensed"/>
                          <a:sym typeface="Roboto Condensed"/>
                        </a:rPr>
                        <a:t>Methodology</a:t>
                      </a:r>
                      <a:endParaRPr b="1" sz="2200" u="none" cap="none" strike="noStrike">
                        <a:solidFill>
                          <a:schemeClr val="dk1"/>
                        </a:solidFill>
                        <a:latin typeface="Roboto Condensed"/>
                        <a:ea typeface="Roboto Condensed"/>
                        <a:cs typeface="Roboto Condensed"/>
                        <a:sym typeface="Roboto Condense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chemeClr val="dk1"/>
                          </a:solidFill>
                          <a:latin typeface="Roboto Condensed"/>
                          <a:ea typeface="Roboto Condensed"/>
                          <a:cs typeface="Roboto Condensed"/>
                          <a:sym typeface="Roboto Condensed"/>
                        </a:rPr>
                        <a:t>Link</a:t>
                      </a:r>
                      <a:endParaRPr b="1" sz="2200" u="none" cap="none" strike="noStrike">
                        <a:solidFill>
                          <a:schemeClr val="dk1"/>
                        </a:solidFill>
                        <a:latin typeface="Roboto Condensed"/>
                        <a:ea typeface="Roboto Condensed"/>
                        <a:cs typeface="Roboto Condensed"/>
                        <a:sym typeface="Roboto Condense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r>
              <a:tr h="1534675">
                <a:tc>
                  <a:txBody>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Work Sans"/>
                          <a:ea typeface="Work Sans"/>
                          <a:cs typeface="Work Sans"/>
                          <a:sym typeface="Work Sans"/>
                        </a:rPr>
                        <a:t>Application of machine learning techniques for supply chain demand forecasting</a:t>
                      </a:r>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dk2"/>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595959"/>
                          </a:solidFill>
                          <a:latin typeface="Work Sans"/>
                          <a:ea typeface="Work Sans"/>
                          <a:cs typeface="Work Sans"/>
                          <a:sym typeface="Work Sans"/>
                        </a:rPr>
                        <a:t>Real Carbonneau</a:t>
                      </a:r>
                      <a:endParaRPr b="0" i="0" sz="1400" u="none" cap="none" strike="noStrike">
                        <a:solidFill>
                          <a:srgbClr val="595959"/>
                        </a:solidFill>
                        <a:latin typeface="Work Sans"/>
                        <a:ea typeface="Work Sans"/>
                        <a:cs typeface="Work Sans"/>
                        <a:sym typeface="Work Sans"/>
                      </a:endParaRPr>
                    </a:p>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595959"/>
                          </a:solidFill>
                          <a:latin typeface="Work Sans"/>
                          <a:ea typeface="Work Sans"/>
                          <a:cs typeface="Work Sans"/>
                          <a:sym typeface="Work Sans"/>
                        </a:rPr>
                        <a:t>Kevin Laframboise</a:t>
                      </a:r>
                      <a:endParaRPr b="0" i="0" sz="1400" u="none" cap="none" strike="noStrike">
                        <a:solidFill>
                          <a:srgbClr val="595959"/>
                        </a:solidFill>
                        <a:latin typeface="Work Sans"/>
                        <a:ea typeface="Work Sans"/>
                        <a:cs typeface="Work Sans"/>
                        <a:sym typeface="Work Sans"/>
                      </a:endParaRPr>
                    </a:p>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595959"/>
                          </a:solidFill>
                          <a:latin typeface="Work Sans"/>
                          <a:ea typeface="Work Sans"/>
                          <a:cs typeface="Work Sans"/>
                          <a:sym typeface="Work Sans"/>
                        </a:rPr>
                        <a:t>Rustam Vahidov</a:t>
                      </a:r>
                      <a:endParaRPr sz="1400" u="none" cap="none" strike="noStrike">
                        <a:solidFill>
                          <a:srgbClr val="595959"/>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br>
                        <a:rPr lang="en-US" sz="1100" u="none" cap="none" strike="noStrike"/>
                      </a:br>
                      <a:r>
                        <a:rPr b="0" i="0" lang="en-US" sz="1100" u="none" cap="none" strike="noStrike">
                          <a:solidFill>
                            <a:srgbClr val="595959"/>
                          </a:solidFill>
                          <a:latin typeface="Work Sans"/>
                          <a:ea typeface="Work Sans"/>
                          <a:cs typeface="Work Sans"/>
                          <a:sym typeface="Work Sans"/>
                        </a:rPr>
                        <a:t>This study explores supply chain collaboration challenges and uses advanced machine learning methods, like neural networks and recurrent neural networks, to forecast distorted demand (the bullwhip effect). Traditional methods, such as naïve forecasting and regression, are compared. Results indicate that advanced techniques perform well but not significantly better than regression models.</a:t>
                      </a:r>
                      <a:endParaRPr sz="1100" u="none" cap="none" strike="noStrike">
                        <a:solidFill>
                          <a:srgbClr val="595959"/>
                        </a:solidFill>
                        <a:latin typeface="Work Sans"/>
                        <a:ea typeface="Work Sans"/>
                        <a:cs typeface="Work Sans"/>
                        <a:sym typeface="Work Sans"/>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3333CC"/>
                          </a:solidFill>
                          <a:latin typeface="Work Sans"/>
                          <a:ea typeface="Work Sans"/>
                          <a:cs typeface="Work Sans"/>
                          <a:sym typeface="Work Sans"/>
                        </a:rPr>
                        <a:t>https://www.sciencedirect.com/science/article/abs/pii/S0377221706012057</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37"/>
          <p:cNvSpPr txBox="1"/>
          <p:nvPr>
            <p:ph type="title"/>
          </p:nvPr>
        </p:nvSpPr>
        <p:spPr>
          <a:xfrm>
            <a:off x="2589541" y="2157580"/>
            <a:ext cx="39795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Gap Analysis</a:t>
            </a:r>
            <a:endParaRPr/>
          </a:p>
        </p:txBody>
      </p:sp>
      <p:sp>
        <p:nvSpPr>
          <p:cNvPr id="1203" name="Google Shape;1203;p37"/>
          <p:cNvSpPr txBox="1"/>
          <p:nvPr>
            <p:ph idx="2" type="title"/>
          </p:nvPr>
        </p:nvSpPr>
        <p:spPr>
          <a:xfrm>
            <a:off x="3719100" y="1183902"/>
            <a:ext cx="1705800" cy="113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05</a:t>
            </a:r>
            <a:endParaRPr/>
          </a:p>
        </p:txBody>
      </p:sp>
      <p:grpSp>
        <p:nvGrpSpPr>
          <p:cNvPr id="1204" name="Google Shape;1204;p37"/>
          <p:cNvGrpSpPr/>
          <p:nvPr/>
        </p:nvGrpSpPr>
        <p:grpSpPr>
          <a:xfrm>
            <a:off x="1753949" y="1305240"/>
            <a:ext cx="463619" cy="554249"/>
            <a:chOff x="6417862" y="1441950"/>
            <a:chExt cx="417788" cy="499458"/>
          </a:xfrm>
        </p:grpSpPr>
        <p:sp>
          <p:nvSpPr>
            <p:cNvPr id="1205" name="Google Shape;1205;p37"/>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37"/>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7" name="Google Shape;1207;p37"/>
          <p:cNvGrpSpPr/>
          <p:nvPr/>
        </p:nvGrpSpPr>
        <p:grpSpPr>
          <a:xfrm>
            <a:off x="-16042" y="2490287"/>
            <a:ext cx="2597602" cy="2653212"/>
            <a:chOff x="6728753" y="2510390"/>
            <a:chExt cx="2597602" cy="2653212"/>
          </a:xfrm>
        </p:grpSpPr>
        <p:grpSp>
          <p:nvGrpSpPr>
            <p:cNvPr id="1208" name="Google Shape;1208;p37"/>
            <p:cNvGrpSpPr/>
            <p:nvPr/>
          </p:nvGrpSpPr>
          <p:grpSpPr>
            <a:xfrm>
              <a:off x="6728753" y="2510390"/>
              <a:ext cx="2597602" cy="2653212"/>
              <a:chOff x="6728753" y="2510390"/>
              <a:chExt cx="2597602" cy="2653212"/>
            </a:xfrm>
          </p:grpSpPr>
          <p:sp>
            <p:nvSpPr>
              <p:cNvPr id="1209" name="Google Shape;1209;p37"/>
              <p:cNvSpPr/>
              <p:nvPr/>
            </p:nvSpPr>
            <p:spPr>
              <a:xfrm>
                <a:off x="7011056" y="2991164"/>
                <a:ext cx="845843" cy="1245846"/>
              </a:xfrm>
              <a:custGeom>
                <a:rect b="b" l="l" r="r" t="t"/>
                <a:pathLst>
                  <a:path extrusionOk="0" h="10845" w="7363">
                    <a:moveTo>
                      <a:pt x="282" y="1"/>
                    </a:moveTo>
                    <a:cubicBezTo>
                      <a:pt x="209" y="1"/>
                      <a:pt x="152" y="28"/>
                      <a:pt x="119" y="100"/>
                    </a:cubicBezTo>
                    <a:cubicBezTo>
                      <a:pt x="0" y="355"/>
                      <a:pt x="380" y="613"/>
                      <a:pt x="380" y="613"/>
                    </a:cubicBezTo>
                    <a:cubicBezTo>
                      <a:pt x="380" y="613"/>
                      <a:pt x="344" y="836"/>
                      <a:pt x="588" y="1132"/>
                    </a:cubicBezTo>
                    <a:cubicBezTo>
                      <a:pt x="588" y="1132"/>
                      <a:pt x="582" y="1352"/>
                      <a:pt x="908" y="1568"/>
                    </a:cubicBezTo>
                    <a:cubicBezTo>
                      <a:pt x="940" y="1660"/>
                      <a:pt x="1000" y="1740"/>
                      <a:pt x="1083" y="1790"/>
                    </a:cubicBezTo>
                    <a:cubicBezTo>
                      <a:pt x="1444" y="2042"/>
                      <a:pt x="1795" y="2097"/>
                      <a:pt x="2154" y="2097"/>
                    </a:cubicBezTo>
                    <a:cubicBezTo>
                      <a:pt x="2431" y="2097"/>
                      <a:pt x="2712" y="2064"/>
                      <a:pt x="3005" y="2064"/>
                    </a:cubicBezTo>
                    <a:cubicBezTo>
                      <a:pt x="3044" y="2064"/>
                      <a:pt x="3083" y="2065"/>
                      <a:pt x="3122" y="2066"/>
                    </a:cubicBezTo>
                    <a:cubicBezTo>
                      <a:pt x="1978" y="4610"/>
                      <a:pt x="561" y="7993"/>
                      <a:pt x="2580" y="10845"/>
                    </a:cubicBezTo>
                    <a:cubicBezTo>
                      <a:pt x="6114" y="9265"/>
                      <a:pt x="7362" y="8642"/>
                      <a:pt x="7362" y="8642"/>
                    </a:cubicBezTo>
                    <a:lnTo>
                      <a:pt x="6031" y="5025"/>
                    </a:lnTo>
                    <a:lnTo>
                      <a:pt x="4036" y="6356"/>
                    </a:lnTo>
                    <a:lnTo>
                      <a:pt x="4273" y="1283"/>
                    </a:lnTo>
                    <a:cubicBezTo>
                      <a:pt x="4282" y="1108"/>
                      <a:pt x="4231" y="934"/>
                      <a:pt x="4133" y="788"/>
                    </a:cubicBezTo>
                    <a:lnTo>
                      <a:pt x="4012" y="610"/>
                    </a:lnTo>
                    <a:lnTo>
                      <a:pt x="3831" y="367"/>
                    </a:lnTo>
                    <a:cubicBezTo>
                      <a:pt x="3808" y="366"/>
                      <a:pt x="3779" y="366"/>
                      <a:pt x="3743" y="366"/>
                    </a:cubicBezTo>
                    <a:cubicBezTo>
                      <a:pt x="3553" y="366"/>
                      <a:pt x="3187" y="377"/>
                      <a:pt x="2760" y="377"/>
                    </a:cubicBezTo>
                    <a:cubicBezTo>
                      <a:pt x="2253" y="377"/>
                      <a:pt x="1661" y="361"/>
                      <a:pt x="1180" y="293"/>
                    </a:cubicBezTo>
                    <a:cubicBezTo>
                      <a:pt x="865" y="249"/>
                      <a:pt x="501" y="1"/>
                      <a:pt x="28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37"/>
              <p:cNvSpPr/>
              <p:nvPr/>
            </p:nvSpPr>
            <p:spPr>
              <a:xfrm>
                <a:off x="7503826" y="2876607"/>
                <a:ext cx="1761573" cy="1656520"/>
              </a:xfrm>
              <a:custGeom>
                <a:rect b="b" l="l" r="r" t="t"/>
                <a:pathLst>
                  <a:path extrusionOk="0" h="12394" w="13180">
                    <a:moveTo>
                      <a:pt x="6301" y="0"/>
                    </a:moveTo>
                    <a:lnTo>
                      <a:pt x="5732" y="1047"/>
                    </a:lnTo>
                    <a:lnTo>
                      <a:pt x="5812" y="1749"/>
                    </a:lnTo>
                    <a:cubicBezTo>
                      <a:pt x="5566" y="1767"/>
                      <a:pt x="5317" y="1797"/>
                      <a:pt x="5071" y="1841"/>
                    </a:cubicBezTo>
                    <a:lnTo>
                      <a:pt x="5071" y="1832"/>
                    </a:lnTo>
                    <a:cubicBezTo>
                      <a:pt x="4970" y="1850"/>
                      <a:pt x="4872" y="1874"/>
                      <a:pt x="4774" y="1910"/>
                    </a:cubicBezTo>
                    <a:cubicBezTo>
                      <a:pt x="4653" y="1942"/>
                      <a:pt x="4534" y="1987"/>
                      <a:pt x="4424" y="2049"/>
                    </a:cubicBezTo>
                    <a:cubicBezTo>
                      <a:pt x="3974" y="2250"/>
                      <a:pt x="3312" y="2639"/>
                      <a:pt x="2494" y="3371"/>
                    </a:cubicBezTo>
                    <a:cubicBezTo>
                      <a:pt x="914" y="4782"/>
                      <a:pt x="1" y="5533"/>
                      <a:pt x="1" y="5533"/>
                    </a:cubicBezTo>
                    <a:lnTo>
                      <a:pt x="1673" y="8654"/>
                    </a:lnTo>
                    <a:lnTo>
                      <a:pt x="2162" y="9565"/>
                    </a:lnTo>
                    <a:lnTo>
                      <a:pt x="4433" y="8076"/>
                    </a:lnTo>
                    <a:cubicBezTo>
                      <a:pt x="4487" y="10338"/>
                      <a:pt x="4531" y="12393"/>
                      <a:pt x="4531" y="12393"/>
                    </a:cubicBezTo>
                    <a:lnTo>
                      <a:pt x="13179" y="12186"/>
                    </a:lnTo>
                    <a:cubicBezTo>
                      <a:pt x="13179" y="12186"/>
                      <a:pt x="12014" y="5117"/>
                      <a:pt x="11641" y="3786"/>
                    </a:cubicBezTo>
                    <a:cubicBezTo>
                      <a:pt x="11368" y="2817"/>
                      <a:pt x="10997" y="2013"/>
                      <a:pt x="9945" y="1785"/>
                    </a:cubicBezTo>
                    <a:cubicBezTo>
                      <a:pt x="9407" y="1669"/>
                      <a:pt x="8857" y="1632"/>
                      <a:pt x="8304" y="1632"/>
                    </a:cubicBezTo>
                    <a:cubicBezTo>
                      <a:pt x="8095" y="1632"/>
                      <a:pt x="7886" y="1638"/>
                      <a:pt x="7677" y="1646"/>
                    </a:cubicBezTo>
                    <a:lnTo>
                      <a:pt x="630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37"/>
              <p:cNvSpPr/>
              <p:nvPr/>
            </p:nvSpPr>
            <p:spPr>
              <a:xfrm>
                <a:off x="6728753" y="2510390"/>
                <a:ext cx="705431" cy="566831"/>
              </a:xfrm>
              <a:custGeom>
                <a:rect b="b" l="l" r="r" t="t"/>
                <a:pathLst>
                  <a:path extrusionOk="0" h="4241" w="5278">
                    <a:moveTo>
                      <a:pt x="5278" y="1"/>
                    </a:moveTo>
                    <a:lnTo>
                      <a:pt x="1" y="21"/>
                    </a:lnTo>
                    <a:lnTo>
                      <a:pt x="499" y="4240"/>
                    </a:lnTo>
                    <a:lnTo>
                      <a:pt x="4967" y="3971"/>
                    </a:lnTo>
                    <a:lnTo>
                      <a:pt x="527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37"/>
              <p:cNvSpPr/>
              <p:nvPr/>
            </p:nvSpPr>
            <p:spPr>
              <a:xfrm>
                <a:off x="6728753" y="2510791"/>
                <a:ext cx="579929" cy="456298"/>
              </a:xfrm>
              <a:custGeom>
                <a:rect b="b" l="l" r="r" t="t"/>
                <a:pathLst>
                  <a:path extrusionOk="0" h="3414" w="4339">
                    <a:moveTo>
                      <a:pt x="4338" y="1"/>
                    </a:moveTo>
                    <a:lnTo>
                      <a:pt x="1" y="18"/>
                    </a:lnTo>
                    <a:lnTo>
                      <a:pt x="401" y="3413"/>
                    </a:lnTo>
                    <a:cubicBezTo>
                      <a:pt x="2002" y="2657"/>
                      <a:pt x="3363" y="1477"/>
                      <a:pt x="43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37"/>
              <p:cNvSpPr/>
              <p:nvPr/>
            </p:nvSpPr>
            <p:spPr>
              <a:xfrm>
                <a:off x="7054365" y="3061239"/>
                <a:ext cx="197934" cy="63068"/>
              </a:xfrm>
              <a:custGeom>
                <a:rect b="b" l="l" r="r" t="t"/>
                <a:pathLst>
                  <a:path extrusionOk="0" h="549" w="1723">
                    <a:moveTo>
                      <a:pt x="15" y="0"/>
                    </a:moveTo>
                    <a:cubicBezTo>
                      <a:pt x="6" y="0"/>
                      <a:pt x="0" y="9"/>
                      <a:pt x="6" y="12"/>
                    </a:cubicBezTo>
                    <a:cubicBezTo>
                      <a:pt x="513" y="344"/>
                      <a:pt x="1103" y="528"/>
                      <a:pt x="1708" y="549"/>
                    </a:cubicBezTo>
                    <a:cubicBezTo>
                      <a:pt x="1723" y="549"/>
                      <a:pt x="1723" y="537"/>
                      <a:pt x="1711" y="534"/>
                    </a:cubicBezTo>
                    <a:cubicBezTo>
                      <a:pt x="1426" y="498"/>
                      <a:pt x="1144" y="442"/>
                      <a:pt x="869" y="365"/>
                    </a:cubicBezTo>
                    <a:cubicBezTo>
                      <a:pt x="575" y="264"/>
                      <a:pt x="291" y="143"/>
                      <a:pt x="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37"/>
              <p:cNvSpPr/>
              <p:nvPr/>
            </p:nvSpPr>
            <p:spPr>
              <a:xfrm>
                <a:off x="8258317" y="2876607"/>
                <a:ext cx="265706" cy="350042"/>
              </a:xfrm>
              <a:custGeom>
                <a:rect b="b" l="l" r="r" t="t"/>
                <a:pathLst>
                  <a:path extrusionOk="0" h="2619" w="1988">
                    <a:moveTo>
                      <a:pt x="659" y="0"/>
                    </a:moveTo>
                    <a:lnTo>
                      <a:pt x="526" y="48"/>
                    </a:lnTo>
                    <a:lnTo>
                      <a:pt x="1" y="973"/>
                    </a:lnTo>
                    <a:lnTo>
                      <a:pt x="354" y="2618"/>
                    </a:lnTo>
                    <a:cubicBezTo>
                      <a:pt x="380" y="2612"/>
                      <a:pt x="407" y="2606"/>
                      <a:pt x="434" y="2600"/>
                    </a:cubicBezTo>
                    <a:cubicBezTo>
                      <a:pt x="958" y="2476"/>
                      <a:pt x="1459" y="2215"/>
                      <a:pt x="1818" y="1812"/>
                    </a:cubicBezTo>
                    <a:cubicBezTo>
                      <a:pt x="1878" y="1743"/>
                      <a:pt x="1934" y="1669"/>
                      <a:pt x="1987" y="1595"/>
                    </a:cubicBezTo>
                    <a:lnTo>
                      <a:pt x="65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37"/>
              <p:cNvSpPr/>
              <p:nvPr/>
            </p:nvSpPr>
            <p:spPr>
              <a:xfrm>
                <a:off x="7971490" y="2671712"/>
                <a:ext cx="496662" cy="367551"/>
              </a:xfrm>
              <a:custGeom>
                <a:rect b="b" l="l" r="r" t="t"/>
                <a:pathLst>
                  <a:path extrusionOk="0" h="2750" w="3716">
                    <a:moveTo>
                      <a:pt x="1302" y="0"/>
                    </a:moveTo>
                    <a:cubicBezTo>
                      <a:pt x="1302" y="0"/>
                      <a:pt x="0" y="1225"/>
                      <a:pt x="842" y="2263"/>
                    </a:cubicBezTo>
                    <a:cubicBezTo>
                      <a:pt x="1109" y="2591"/>
                      <a:pt x="1434" y="2749"/>
                      <a:pt x="1773" y="2749"/>
                    </a:cubicBezTo>
                    <a:cubicBezTo>
                      <a:pt x="2503" y="2749"/>
                      <a:pt x="3298" y="2013"/>
                      <a:pt x="3715" y="653"/>
                    </a:cubicBezTo>
                    <a:lnTo>
                      <a:pt x="130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37"/>
              <p:cNvSpPr/>
              <p:nvPr/>
            </p:nvSpPr>
            <p:spPr>
              <a:xfrm>
                <a:off x="7079523" y="3120171"/>
                <a:ext cx="173120" cy="72143"/>
              </a:xfrm>
              <a:custGeom>
                <a:rect b="b" l="l" r="r" t="t"/>
                <a:pathLst>
                  <a:path extrusionOk="0" h="628" w="1507">
                    <a:moveTo>
                      <a:pt x="0" y="0"/>
                    </a:moveTo>
                    <a:lnTo>
                      <a:pt x="0" y="0"/>
                    </a:lnTo>
                    <a:cubicBezTo>
                      <a:pt x="430" y="344"/>
                      <a:pt x="946" y="558"/>
                      <a:pt x="1492" y="626"/>
                    </a:cubicBezTo>
                    <a:cubicBezTo>
                      <a:pt x="1495" y="627"/>
                      <a:pt x="1497" y="627"/>
                      <a:pt x="1499" y="627"/>
                    </a:cubicBezTo>
                    <a:cubicBezTo>
                      <a:pt x="1507" y="627"/>
                      <a:pt x="1506" y="619"/>
                      <a:pt x="1492" y="617"/>
                    </a:cubicBezTo>
                    <a:cubicBezTo>
                      <a:pt x="1219" y="558"/>
                      <a:pt x="742" y="445"/>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37"/>
              <p:cNvSpPr/>
              <p:nvPr/>
            </p:nvSpPr>
            <p:spPr>
              <a:xfrm>
                <a:off x="7115595" y="3170947"/>
                <a:ext cx="136589" cy="58243"/>
              </a:xfrm>
              <a:custGeom>
                <a:rect b="b" l="l" r="r" t="t"/>
                <a:pathLst>
                  <a:path extrusionOk="0" h="507" w="1189">
                    <a:moveTo>
                      <a:pt x="1" y="0"/>
                    </a:moveTo>
                    <a:cubicBezTo>
                      <a:pt x="466" y="323"/>
                      <a:pt x="677" y="385"/>
                      <a:pt x="1175" y="504"/>
                    </a:cubicBezTo>
                    <a:cubicBezTo>
                      <a:pt x="1178" y="506"/>
                      <a:pt x="1181" y="507"/>
                      <a:pt x="1182" y="507"/>
                    </a:cubicBezTo>
                    <a:cubicBezTo>
                      <a:pt x="1189" y="507"/>
                      <a:pt x="1186" y="497"/>
                      <a:pt x="1172" y="492"/>
                    </a:cubicBezTo>
                    <a:cubicBezTo>
                      <a:pt x="763" y="383"/>
                      <a:pt x="365" y="216"/>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37"/>
              <p:cNvSpPr/>
              <p:nvPr/>
            </p:nvSpPr>
            <p:spPr>
              <a:xfrm>
                <a:off x="7931393" y="4438246"/>
                <a:ext cx="800593" cy="724945"/>
              </a:xfrm>
              <a:custGeom>
                <a:rect b="b" l="l" r="r" t="t"/>
                <a:pathLst>
                  <a:path extrusionOk="0" h="5424" w="5990">
                    <a:moveTo>
                      <a:pt x="5990" y="1"/>
                    </a:moveTo>
                    <a:lnTo>
                      <a:pt x="1747" y="167"/>
                    </a:lnTo>
                    <a:lnTo>
                      <a:pt x="1" y="5423"/>
                    </a:lnTo>
                    <a:lnTo>
                      <a:pt x="4202" y="5423"/>
                    </a:lnTo>
                    <a:lnTo>
                      <a:pt x="599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37"/>
              <p:cNvSpPr/>
              <p:nvPr/>
            </p:nvSpPr>
            <p:spPr>
              <a:xfrm>
                <a:off x="8303894" y="4427152"/>
                <a:ext cx="1022461" cy="736038"/>
              </a:xfrm>
              <a:custGeom>
                <a:rect b="b" l="l" r="r" t="t"/>
                <a:pathLst>
                  <a:path extrusionOk="0" h="5507" w="7650">
                    <a:moveTo>
                      <a:pt x="6820" y="0"/>
                    </a:moveTo>
                    <a:lnTo>
                      <a:pt x="582" y="42"/>
                    </a:lnTo>
                    <a:lnTo>
                      <a:pt x="1" y="5506"/>
                    </a:lnTo>
                    <a:lnTo>
                      <a:pt x="5907" y="5506"/>
                    </a:lnTo>
                    <a:cubicBezTo>
                      <a:pt x="7650" y="2266"/>
                      <a:pt x="6820" y="1"/>
                      <a:pt x="68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37"/>
              <p:cNvSpPr/>
              <p:nvPr/>
            </p:nvSpPr>
            <p:spPr>
              <a:xfrm>
                <a:off x="8592057" y="4568961"/>
                <a:ext cx="655845" cy="594631"/>
              </a:xfrm>
              <a:custGeom>
                <a:rect b="b" l="l" r="r" t="t"/>
                <a:pathLst>
                  <a:path extrusionOk="0" h="4449" w="4907">
                    <a:moveTo>
                      <a:pt x="4851" y="1"/>
                    </a:moveTo>
                    <a:lnTo>
                      <a:pt x="4851" y="1"/>
                    </a:lnTo>
                    <a:cubicBezTo>
                      <a:pt x="3840" y="321"/>
                      <a:pt x="2876" y="784"/>
                      <a:pt x="2049" y="1439"/>
                    </a:cubicBezTo>
                    <a:cubicBezTo>
                      <a:pt x="1106" y="2186"/>
                      <a:pt x="353" y="3301"/>
                      <a:pt x="0" y="4448"/>
                    </a:cubicBezTo>
                    <a:lnTo>
                      <a:pt x="3748" y="4448"/>
                    </a:lnTo>
                    <a:cubicBezTo>
                      <a:pt x="4762" y="2562"/>
                      <a:pt x="4907" y="944"/>
                      <a:pt x="48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37"/>
              <p:cNvSpPr/>
              <p:nvPr/>
            </p:nvSpPr>
            <p:spPr>
              <a:xfrm>
                <a:off x="8253238" y="2722769"/>
                <a:ext cx="256083" cy="204626"/>
              </a:xfrm>
              <a:custGeom>
                <a:rect b="b" l="l" r="r" t="t"/>
                <a:pathLst>
                  <a:path extrusionOk="0" h="1531" w="1916">
                    <a:moveTo>
                      <a:pt x="0" y="1"/>
                    </a:moveTo>
                    <a:cubicBezTo>
                      <a:pt x="0" y="1"/>
                      <a:pt x="344" y="1264"/>
                      <a:pt x="842" y="1531"/>
                    </a:cubicBezTo>
                    <a:cubicBezTo>
                      <a:pt x="1877" y="1225"/>
                      <a:pt x="1916" y="419"/>
                      <a:pt x="1916" y="419"/>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37"/>
              <p:cNvSpPr/>
              <p:nvPr/>
            </p:nvSpPr>
            <p:spPr>
              <a:xfrm>
                <a:off x="7746413" y="2515468"/>
                <a:ext cx="839353" cy="299387"/>
              </a:xfrm>
              <a:custGeom>
                <a:rect b="b" l="l" r="r" t="t"/>
                <a:pathLst>
                  <a:path extrusionOk="0" h="2240" w="6280">
                    <a:moveTo>
                      <a:pt x="4520" y="0"/>
                    </a:moveTo>
                    <a:cubicBezTo>
                      <a:pt x="3476" y="0"/>
                      <a:pt x="2642" y="1208"/>
                      <a:pt x="2642" y="1208"/>
                    </a:cubicBezTo>
                    <a:cubicBezTo>
                      <a:pt x="2642" y="1208"/>
                      <a:pt x="1266" y="913"/>
                      <a:pt x="463" y="913"/>
                    </a:cubicBezTo>
                    <a:cubicBezTo>
                      <a:pt x="264" y="913"/>
                      <a:pt x="99" y="931"/>
                      <a:pt x="0" y="977"/>
                    </a:cubicBezTo>
                    <a:lnTo>
                      <a:pt x="5669" y="2240"/>
                    </a:lnTo>
                    <a:cubicBezTo>
                      <a:pt x="5669" y="2240"/>
                      <a:pt x="6280" y="594"/>
                      <a:pt x="5017" y="96"/>
                    </a:cubicBezTo>
                    <a:cubicBezTo>
                      <a:pt x="4848" y="29"/>
                      <a:pt x="4681" y="0"/>
                      <a:pt x="45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37"/>
              <p:cNvSpPr/>
              <p:nvPr/>
            </p:nvSpPr>
            <p:spPr>
              <a:xfrm>
                <a:off x="8365777" y="2808175"/>
                <a:ext cx="178563" cy="134992"/>
              </a:xfrm>
              <a:custGeom>
                <a:rect b="b" l="l" r="r" t="t"/>
                <a:pathLst>
                  <a:path extrusionOk="0" h="1010" w="1336">
                    <a:moveTo>
                      <a:pt x="591" y="0"/>
                    </a:moveTo>
                    <a:cubicBezTo>
                      <a:pt x="498" y="0"/>
                      <a:pt x="401" y="16"/>
                      <a:pt x="306" y="50"/>
                    </a:cubicBezTo>
                    <a:lnTo>
                      <a:pt x="0" y="892"/>
                    </a:lnTo>
                    <a:cubicBezTo>
                      <a:pt x="0" y="892"/>
                      <a:pt x="169" y="1009"/>
                      <a:pt x="401" y="1009"/>
                    </a:cubicBezTo>
                    <a:cubicBezTo>
                      <a:pt x="567" y="1009"/>
                      <a:pt x="766" y="949"/>
                      <a:pt x="958" y="740"/>
                    </a:cubicBezTo>
                    <a:cubicBezTo>
                      <a:pt x="1335" y="331"/>
                      <a:pt x="1015" y="0"/>
                      <a:pt x="5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4" name="Google Shape;1224;p37"/>
              <p:cNvGrpSpPr/>
              <p:nvPr/>
            </p:nvGrpSpPr>
            <p:grpSpPr>
              <a:xfrm>
                <a:off x="8087504" y="2765940"/>
                <a:ext cx="161457" cy="199014"/>
                <a:chOff x="8087504" y="2720878"/>
                <a:chExt cx="161457" cy="199014"/>
              </a:xfrm>
            </p:grpSpPr>
            <p:sp>
              <p:nvSpPr>
                <p:cNvPr id="1225" name="Google Shape;1225;p37"/>
                <p:cNvSpPr/>
                <p:nvPr/>
              </p:nvSpPr>
              <p:spPr>
                <a:xfrm>
                  <a:off x="8202850" y="2784364"/>
                  <a:ext cx="16039" cy="35419"/>
                </a:xfrm>
                <a:custGeom>
                  <a:rect b="b" l="l" r="r" t="t"/>
                  <a:pathLst>
                    <a:path extrusionOk="0" h="265" w="120">
                      <a:moveTo>
                        <a:pt x="21" y="0"/>
                      </a:moveTo>
                      <a:cubicBezTo>
                        <a:pt x="21" y="0"/>
                        <a:pt x="21" y="0"/>
                        <a:pt x="21" y="0"/>
                      </a:cubicBezTo>
                      <a:lnTo>
                        <a:pt x="21" y="0"/>
                      </a:lnTo>
                      <a:lnTo>
                        <a:pt x="29" y="21"/>
                      </a:lnTo>
                      <a:lnTo>
                        <a:pt x="29" y="21"/>
                      </a:lnTo>
                      <a:cubicBezTo>
                        <a:pt x="30" y="17"/>
                        <a:pt x="30" y="13"/>
                        <a:pt x="30" y="9"/>
                      </a:cubicBezTo>
                      <a:cubicBezTo>
                        <a:pt x="30" y="6"/>
                        <a:pt x="21" y="0"/>
                        <a:pt x="21" y="0"/>
                      </a:cubicBezTo>
                      <a:close/>
                      <a:moveTo>
                        <a:pt x="29" y="22"/>
                      </a:moveTo>
                      <a:lnTo>
                        <a:pt x="117" y="257"/>
                      </a:lnTo>
                      <a:lnTo>
                        <a:pt x="117" y="257"/>
                      </a:lnTo>
                      <a:cubicBezTo>
                        <a:pt x="34" y="222"/>
                        <a:pt x="22" y="116"/>
                        <a:pt x="29" y="22"/>
                      </a:cubicBezTo>
                      <a:close/>
                      <a:moveTo>
                        <a:pt x="21" y="0"/>
                      </a:moveTo>
                      <a:lnTo>
                        <a:pt x="21" y="0"/>
                      </a:lnTo>
                      <a:cubicBezTo>
                        <a:pt x="1" y="92"/>
                        <a:pt x="10" y="243"/>
                        <a:pt x="119" y="264"/>
                      </a:cubicBezTo>
                      <a:lnTo>
                        <a:pt x="117" y="257"/>
                      </a:lnTo>
                      <a:lnTo>
                        <a:pt x="117" y="257"/>
                      </a:lnTo>
                      <a:cubicBezTo>
                        <a:pt x="118" y="258"/>
                        <a:pt x="118" y="258"/>
                        <a:pt x="119" y="258"/>
                      </a:cubicBezTo>
                      <a:lnTo>
                        <a:pt x="29" y="21"/>
                      </a:lnTo>
                      <a:lnTo>
                        <a:pt x="29" y="21"/>
                      </a:lnTo>
                      <a:cubicBezTo>
                        <a:pt x="29" y="21"/>
                        <a:pt x="29" y="21"/>
                        <a:pt x="29" y="22"/>
                      </a:cubicBezTo>
                      <a:lnTo>
                        <a:pt x="29" y="22"/>
                      </a:lnTo>
                      <a:lnTo>
                        <a:pt x="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37"/>
                <p:cNvSpPr/>
                <p:nvPr/>
              </p:nvSpPr>
              <p:spPr>
                <a:xfrm>
                  <a:off x="8200043" y="2770865"/>
                  <a:ext cx="39562" cy="42903"/>
                </a:xfrm>
                <a:custGeom>
                  <a:rect b="b" l="l" r="r" t="t"/>
                  <a:pathLst>
                    <a:path extrusionOk="0" h="321" w="296">
                      <a:moveTo>
                        <a:pt x="141" y="0"/>
                      </a:moveTo>
                      <a:cubicBezTo>
                        <a:pt x="139" y="0"/>
                        <a:pt x="137" y="0"/>
                        <a:pt x="134" y="1"/>
                      </a:cubicBezTo>
                      <a:cubicBezTo>
                        <a:pt x="2" y="6"/>
                        <a:pt x="1" y="321"/>
                        <a:pt x="145" y="321"/>
                      </a:cubicBezTo>
                      <a:cubicBezTo>
                        <a:pt x="146" y="321"/>
                        <a:pt x="148" y="321"/>
                        <a:pt x="149" y="321"/>
                      </a:cubicBezTo>
                      <a:cubicBezTo>
                        <a:pt x="295" y="312"/>
                        <a:pt x="295" y="0"/>
                        <a:pt x="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37"/>
                <p:cNvSpPr/>
                <p:nvPr/>
              </p:nvSpPr>
              <p:spPr>
                <a:xfrm>
                  <a:off x="8114904" y="2787171"/>
                  <a:ext cx="16841" cy="35018"/>
                </a:xfrm>
                <a:custGeom>
                  <a:rect b="b" l="l" r="r" t="t"/>
                  <a:pathLst>
                    <a:path extrusionOk="0" h="262" w="126">
                      <a:moveTo>
                        <a:pt x="104" y="0"/>
                      </a:moveTo>
                      <a:cubicBezTo>
                        <a:pt x="104" y="0"/>
                        <a:pt x="98" y="3"/>
                        <a:pt x="98" y="9"/>
                      </a:cubicBezTo>
                      <a:cubicBezTo>
                        <a:pt x="101" y="107"/>
                        <a:pt x="89" y="222"/>
                        <a:pt x="1" y="255"/>
                      </a:cubicBezTo>
                      <a:lnTo>
                        <a:pt x="1" y="261"/>
                      </a:lnTo>
                      <a:cubicBezTo>
                        <a:pt x="110" y="246"/>
                        <a:pt x="125" y="92"/>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37"/>
                <p:cNvSpPr/>
                <p:nvPr/>
              </p:nvSpPr>
              <p:spPr>
                <a:xfrm>
                  <a:off x="8094722" y="2773271"/>
                  <a:ext cx="39829" cy="42903"/>
                </a:xfrm>
                <a:custGeom>
                  <a:rect b="b" l="l" r="r" t="t"/>
                  <a:pathLst>
                    <a:path extrusionOk="0" h="321" w="298">
                      <a:moveTo>
                        <a:pt x="158" y="0"/>
                      </a:moveTo>
                      <a:cubicBezTo>
                        <a:pt x="9" y="0"/>
                        <a:pt x="0" y="309"/>
                        <a:pt x="146" y="321"/>
                      </a:cubicBezTo>
                      <a:cubicBezTo>
                        <a:pt x="148" y="321"/>
                        <a:pt x="150" y="321"/>
                        <a:pt x="152" y="321"/>
                      </a:cubicBezTo>
                      <a:cubicBezTo>
                        <a:pt x="294" y="321"/>
                        <a:pt x="298" y="9"/>
                        <a:pt x="166" y="0"/>
                      </a:cubicBezTo>
                      <a:cubicBezTo>
                        <a:pt x="163" y="0"/>
                        <a:pt x="161" y="0"/>
                        <a:pt x="15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37"/>
                <p:cNvSpPr/>
                <p:nvPr/>
              </p:nvSpPr>
              <p:spPr>
                <a:xfrm>
                  <a:off x="8200043" y="2720878"/>
                  <a:ext cx="48918" cy="30607"/>
                </a:xfrm>
                <a:custGeom>
                  <a:rect b="b" l="l" r="r" t="t"/>
                  <a:pathLst>
                    <a:path extrusionOk="0" h="229" w="366">
                      <a:moveTo>
                        <a:pt x="127" y="0"/>
                      </a:moveTo>
                      <a:cubicBezTo>
                        <a:pt x="92" y="0"/>
                        <a:pt x="56" y="12"/>
                        <a:pt x="28" y="34"/>
                      </a:cubicBezTo>
                      <a:cubicBezTo>
                        <a:pt x="4" y="54"/>
                        <a:pt x="1" y="90"/>
                        <a:pt x="16" y="117"/>
                      </a:cubicBezTo>
                      <a:cubicBezTo>
                        <a:pt x="48" y="152"/>
                        <a:pt x="90" y="176"/>
                        <a:pt x="134" y="185"/>
                      </a:cubicBezTo>
                      <a:cubicBezTo>
                        <a:pt x="176" y="200"/>
                        <a:pt x="217" y="214"/>
                        <a:pt x="259" y="226"/>
                      </a:cubicBezTo>
                      <a:cubicBezTo>
                        <a:pt x="265" y="228"/>
                        <a:pt x="271" y="228"/>
                        <a:pt x="277" y="228"/>
                      </a:cubicBezTo>
                      <a:cubicBezTo>
                        <a:pt x="330" y="228"/>
                        <a:pt x="366" y="171"/>
                        <a:pt x="339" y="123"/>
                      </a:cubicBezTo>
                      <a:cubicBezTo>
                        <a:pt x="306" y="69"/>
                        <a:pt x="256" y="31"/>
                        <a:pt x="197" y="16"/>
                      </a:cubicBezTo>
                      <a:cubicBezTo>
                        <a:pt x="174" y="5"/>
                        <a:pt x="151" y="0"/>
                        <a:pt x="1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37"/>
                <p:cNvSpPr/>
                <p:nvPr/>
              </p:nvSpPr>
              <p:spPr>
                <a:xfrm>
                  <a:off x="8087504" y="2722882"/>
                  <a:ext cx="48517" cy="29270"/>
                </a:xfrm>
                <a:custGeom>
                  <a:rect b="b" l="l" r="r" t="t"/>
                  <a:pathLst>
                    <a:path extrusionOk="0" h="219" w="363">
                      <a:moveTo>
                        <a:pt x="234" y="1"/>
                      </a:moveTo>
                      <a:cubicBezTo>
                        <a:pt x="214" y="1"/>
                        <a:pt x="193" y="5"/>
                        <a:pt x="173" y="13"/>
                      </a:cubicBezTo>
                      <a:cubicBezTo>
                        <a:pt x="114" y="22"/>
                        <a:pt x="63" y="54"/>
                        <a:pt x="25" y="102"/>
                      </a:cubicBezTo>
                      <a:cubicBezTo>
                        <a:pt x="1" y="131"/>
                        <a:pt x="4" y="179"/>
                        <a:pt x="37" y="202"/>
                      </a:cubicBezTo>
                      <a:cubicBezTo>
                        <a:pt x="48" y="214"/>
                        <a:pt x="65" y="218"/>
                        <a:pt x="82" y="218"/>
                      </a:cubicBezTo>
                      <a:cubicBezTo>
                        <a:pt x="86" y="218"/>
                        <a:pt x="91" y="218"/>
                        <a:pt x="96" y="217"/>
                      </a:cubicBezTo>
                      <a:cubicBezTo>
                        <a:pt x="140" y="208"/>
                        <a:pt x="182" y="197"/>
                        <a:pt x="223" y="185"/>
                      </a:cubicBezTo>
                      <a:cubicBezTo>
                        <a:pt x="268" y="179"/>
                        <a:pt x="312" y="158"/>
                        <a:pt x="345" y="122"/>
                      </a:cubicBezTo>
                      <a:cubicBezTo>
                        <a:pt x="363" y="99"/>
                        <a:pt x="360" y="63"/>
                        <a:pt x="342" y="42"/>
                      </a:cubicBezTo>
                      <a:cubicBezTo>
                        <a:pt x="311" y="15"/>
                        <a:pt x="273"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37"/>
                <p:cNvSpPr/>
                <p:nvPr/>
              </p:nvSpPr>
              <p:spPr>
                <a:xfrm>
                  <a:off x="8192558" y="2907061"/>
                  <a:ext cx="27800" cy="12831"/>
                </a:xfrm>
                <a:custGeom>
                  <a:rect b="b" l="l" r="r" t="t"/>
                  <a:pathLst>
                    <a:path extrusionOk="0" h="96" w="208">
                      <a:moveTo>
                        <a:pt x="200" y="0"/>
                      </a:moveTo>
                      <a:cubicBezTo>
                        <a:pt x="199" y="0"/>
                        <a:pt x="197" y="1"/>
                        <a:pt x="196" y="1"/>
                      </a:cubicBezTo>
                      <a:cubicBezTo>
                        <a:pt x="173" y="25"/>
                        <a:pt x="149" y="58"/>
                        <a:pt x="113" y="61"/>
                      </a:cubicBezTo>
                      <a:cubicBezTo>
                        <a:pt x="78" y="61"/>
                        <a:pt x="39" y="52"/>
                        <a:pt x="7" y="37"/>
                      </a:cubicBezTo>
                      <a:cubicBezTo>
                        <a:pt x="7" y="37"/>
                        <a:pt x="1" y="37"/>
                        <a:pt x="4" y="40"/>
                      </a:cubicBezTo>
                      <a:cubicBezTo>
                        <a:pt x="29" y="75"/>
                        <a:pt x="67" y="95"/>
                        <a:pt x="106" y="95"/>
                      </a:cubicBezTo>
                      <a:cubicBezTo>
                        <a:pt x="114" y="95"/>
                        <a:pt x="121" y="95"/>
                        <a:pt x="128" y="93"/>
                      </a:cubicBezTo>
                      <a:cubicBezTo>
                        <a:pt x="170" y="82"/>
                        <a:pt x="202" y="46"/>
                        <a:pt x="205" y="4"/>
                      </a:cubicBezTo>
                      <a:cubicBezTo>
                        <a:pt x="207" y="2"/>
                        <a:pt x="203"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37"/>
                <p:cNvSpPr/>
                <p:nvPr/>
              </p:nvSpPr>
              <p:spPr>
                <a:xfrm>
                  <a:off x="8127066" y="2724887"/>
                  <a:ext cx="78055" cy="164396"/>
                </a:xfrm>
                <a:custGeom>
                  <a:rect b="b" l="l" r="r" t="t"/>
                  <a:pathLst>
                    <a:path extrusionOk="0" h="1230" w="584">
                      <a:moveTo>
                        <a:pt x="134" y="1"/>
                      </a:moveTo>
                      <a:cubicBezTo>
                        <a:pt x="130" y="1"/>
                        <a:pt x="126" y="3"/>
                        <a:pt x="126" y="7"/>
                      </a:cubicBezTo>
                      <a:cubicBezTo>
                        <a:pt x="49" y="345"/>
                        <a:pt x="7" y="686"/>
                        <a:pt x="1" y="1029"/>
                      </a:cubicBezTo>
                      <a:cubicBezTo>
                        <a:pt x="1" y="1039"/>
                        <a:pt x="8" y="1043"/>
                        <a:pt x="20" y="1043"/>
                      </a:cubicBezTo>
                      <a:cubicBezTo>
                        <a:pt x="59" y="1043"/>
                        <a:pt x="148" y="1002"/>
                        <a:pt x="170" y="991"/>
                      </a:cubicBezTo>
                      <a:lnTo>
                        <a:pt x="170" y="1193"/>
                      </a:lnTo>
                      <a:cubicBezTo>
                        <a:pt x="170" y="1195"/>
                        <a:pt x="170" y="1201"/>
                        <a:pt x="170" y="1204"/>
                      </a:cubicBezTo>
                      <a:cubicBezTo>
                        <a:pt x="170" y="1216"/>
                        <a:pt x="179" y="1225"/>
                        <a:pt x="191" y="1228"/>
                      </a:cubicBezTo>
                      <a:lnTo>
                        <a:pt x="236" y="1228"/>
                      </a:lnTo>
                      <a:cubicBezTo>
                        <a:pt x="245" y="1229"/>
                        <a:pt x="255" y="1229"/>
                        <a:pt x="265" y="1229"/>
                      </a:cubicBezTo>
                      <a:cubicBezTo>
                        <a:pt x="295" y="1229"/>
                        <a:pt x="325" y="1226"/>
                        <a:pt x="354" y="1219"/>
                      </a:cubicBezTo>
                      <a:cubicBezTo>
                        <a:pt x="449" y="1204"/>
                        <a:pt x="529" y="1148"/>
                        <a:pt x="580" y="1068"/>
                      </a:cubicBezTo>
                      <a:cubicBezTo>
                        <a:pt x="584" y="1062"/>
                        <a:pt x="582" y="1057"/>
                        <a:pt x="575" y="1057"/>
                      </a:cubicBezTo>
                      <a:cubicBezTo>
                        <a:pt x="572" y="1057"/>
                        <a:pt x="569" y="1057"/>
                        <a:pt x="565" y="1059"/>
                      </a:cubicBezTo>
                      <a:cubicBezTo>
                        <a:pt x="478" y="1133"/>
                        <a:pt x="370" y="1174"/>
                        <a:pt x="258" y="1174"/>
                      </a:cubicBezTo>
                      <a:cubicBezTo>
                        <a:pt x="244" y="1174"/>
                        <a:pt x="229" y="1173"/>
                        <a:pt x="215" y="1172"/>
                      </a:cubicBezTo>
                      <a:cubicBezTo>
                        <a:pt x="212" y="1133"/>
                        <a:pt x="239" y="911"/>
                        <a:pt x="227" y="911"/>
                      </a:cubicBezTo>
                      <a:lnTo>
                        <a:pt x="227" y="911"/>
                      </a:lnTo>
                      <a:cubicBezTo>
                        <a:pt x="173" y="920"/>
                        <a:pt x="120" y="938"/>
                        <a:pt x="70" y="961"/>
                      </a:cubicBezTo>
                      <a:cubicBezTo>
                        <a:pt x="79" y="641"/>
                        <a:pt x="144" y="327"/>
                        <a:pt x="144" y="7"/>
                      </a:cubicBezTo>
                      <a:cubicBezTo>
                        <a:pt x="144" y="3"/>
                        <a:pt x="138" y="1"/>
                        <a:pt x="1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37"/>
                <p:cNvSpPr/>
                <p:nvPr/>
              </p:nvSpPr>
              <p:spPr>
                <a:xfrm>
                  <a:off x="8164490" y="2867899"/>
                  <a:ext cx="47180" cy="34216"/>
                </a:xfrm>
                <a:custGeom>
                  <a:rect b="b" l="l" r="r" t="t"/>
                  <a:pathLst>
                    <a:path extrusionOk="0" h="256" w="353">
                      <a:moveTo>
                        <a:pt x="303" y="1"/>
                      </a:moveTo>
                      <a:cubicBezTo>
                        <a:pt x="217" y="72"/>
                        <a:pt x="110" y="114"/>
                        <a:pt x="0" y="117"/>
                      </a:cubicBezTo>
                      <a:cubicBezTo>
                        <a:pt x="42" y="173"/>
                        <a:pt x="98" y="214"/>
                        <a:pt x="163" y="244"/>
                      </a:cubicBezTo>
                      <a:cubicBezTo>
                        <a:pt x="183" y="251"/>
                        <a:pt x="206" y="255"/>
                        <a:pt x="229" y="255"/>
                      </a:cubicBezTo>
                      <a:cubicBezTo>
                        <a:pt x="244" y="255"/>
                        <a:pt x="259" y="254"/>
                        <a:pt x="273" y="250"/>
                      </a:cubicBezTo>
                      <a:cubicBezTo>
                        <a:pt x="353" y="226"/>
                        <a:pt x="353" y="158"/>
                        <a:pt x="338" y="93"/>
                      </a:cubicBezTo>
                      <a:cubicBezTo>
                        <a:pt x="329" y="60"/>
                        <a:pt x="317" y="31"/>
                        <a:pt x="3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4" name="Google Shape;1234;p37"/>
              <p:cNvSpPr/>
              <p:nvPr/>
            </p:nvSpPr>
            <p:spPr>
              <a:xfrm>
                <a:off x="8186276" y="2925258"/>
                <a:ext cx="25394" cy="21919"/>
              </a:xfrm>
              <a:custGeom>
                <a:rect b="b" l="l" r="r" t="t"/>
                <a:pathLst>
                  <a:path extrusionOk="0" h="164" w="190">
                    <a:moveTo>
                      <a:pt x="175" y="1"/>
                    </a:moveTo>
                    <a:lnTo>
                      <a:pt x="175" y="1"/>
                    </a:lnTo>
                    <a:cubicBezTo>
                      <a:pt x="89" y="4"/>
                      <a:pt x="15" y="66"/>
                      <a:pt x="0" y="152"/>
                    </a:cubicBezTo>
                    <a:cubicBezTo>
                      <a:pt x="20" y="159"/>
                      <a:pt x="43" y="163"/>
                      <a:pt x="66" y="163"/>
                    </a:cubicBezTo>
                    <a:cubicBezTo>
                      <a:pt x="81" y="163"/>
                      <a:pt x="96" y="162"/>
                      <a:pt x="110" y="158"/>
                    </a:cubicBezTo>
                    <a:cubicBezTo>
                      <a:pt x="190" y="134"/>
                      <a:pt x="190" y="66"/>
                      <a:pt x="1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37"/>
              <p:cNvSpPr/>
              <p:nvPr/>
            </p:nvSpPr>
            <p:spPr>
              <a:xfrm>
                <a:off x="7255971" y="3739968"/>
                <a:ext cx="1550157" cy="834585"/>
              </a:xfrm>
              <a:custGeom>
                <a:rect b="b" l="l" r="r" t="t"/>
                <a:pathLst>
                  <a:path extrusionOk="0" h="7265" w="13494">
                    <a:moveTo>
                      <a:pt x="1988" y="1"/>
                    </a:moveTo>
                    <a:cubicBezTo>
                      <a:pt x="1927" y="1"/>
                      <a:pt x="1882" y="16"/>
                      <a:pt x="1862" y="51"/>
                    </a:cubicBezTo>
                    <a:cubicBezTo>
                      <a:pt x="1711" y="321"/>
                      <a:pt x="2230" y="715"/>
                      <a:pt x="2509" y="875"/>
                    </a:cubicBezTo>
                    <a:cubicBezTo>
                      <a:pt x="2509" y="875"/>
                      <a:pt x="2491" y="905"/>
                      <a:pt x="2467" y="955"/>
                    </a:cubicBezTo>
                    <a:cubicBezTo>
                      <a:pt x="2162" y="810"/>
                      <a:pt x="1898" y="682"/>
                      <a:pt x="1868" y="670"/>
                    </a:cubicBezTo>
                    <a:cubicBezTo>
                      <a:pt x="1593" y="555"/>
                      <a:pt x="1219" y="161"/>
                      <a:pt x="989" y="161"/>
                    </a:cubicBezTo>
                    <a:cubicBezTo>
                      <a:pt x="954" y="161"/>
                      <a:pt x="923" y="170"/>
                      <a:pt x="896" y="190"/>
                    </a:cubicBezTo>
                    <a:cubicBezTo>
                      <a:pt x="721" y="318"/>
                      <a:pt x="991" y="561"/>
                      <a:pt x="991" y="561"/>
                    </a:cubicBezTo>
                    <a:cubicBezTo>
                      <a:pt x="991" y="561"/>
                      <a:pt x="822" y="427"/>
                      <a:pt x="681" y="427"/>
                    </a:cubicBezTo>
                    <a:cubicBezTo>
                      <a:pt x="625" y="427"/>
                      <a:pt x="573" y="448"/>
                      <a:pt x="537" y="507"/>
                    </a:cubicBezTo>
                    <a:cubicBezTo>
                      <a:pt x="413" y="718"/>
                      <a:pt x="694" y="994"/>
                      <a:pt x="694" y="994"/>
                    </a:cubicBezTo>
                    <a:cubicBezTo>
                      <a:pt x="694" y="994"/>
                      <a:pt x="546" y="913"/>
                      <a:pt x="410" y="913"/>
                    </a:cubicBezTo>
                    <a:cubicBezTo>
                      <a:pt x="336" y="913"/>
                      <a:pt x="265" y="937"/>
                      <a:pt x="226" y="1014"/>
                    </a:cubicBezTo>
                    <a:cubicBezTo>
                      <a:pt x="116" y="1231"/>
                      <a:pt x="413" y="1480"/>
                      <a:pt x="413" y="1480"/>
                    </a:cubicBezTo>
                    <a:cubicBezTo>
                      <a:pt x="413" y="1480"/>
                      <a:pt x="349" y="1448"/>
                      <a:pt x="276" y="1448"/>
                    </a:cubicBezTo>
                    <a:cubicBezTo>
                      <a:pt x="207" y="1448"/>
                      <a:pt x="130" y="1476"/>
                      <a:pt x="86" y="1584"/>
                    </a:cubicBezTo>
                    <a:cubicBezTo>
                      <a:pt x="0" y="1806"/>
                      <a:pt x="768" y="2274"/>
                      <a:pt x="1044" y="2417"/>
                    </a:cubicBezTo>
                    <a:cubicBezTo>
                      <a:pt x="1323" y="2559"/>
                      <a:pt x="2829" y="2850"/>
                      <a:pt x="3063" y="2888"/>
                    </a:cubicBezTo>
                    <a:cubicBezTo>
                      <a:pt x="4549" y="4222"/>
                      <a:pt x="8077" y="7264"/>
                      <a:pt x="9375" y="7264"/>
                    </a:cubicBezTo>
                    <a:cubicBezTo>
                      <a:pt x="11039" y="7264"/>
                      <a:pt x="13493" y="2067"/>
                      <a:pt x="13493" y="2067"/>
                    </a:cubicBezTo>
                    <a:lnTo>
                      <a:pt x="10374" y="199"/>
                    </a:lnTo>
                    <a:lnTo>
                      <a:pt x="8670" y="3481"/>
                    </a:lnTo>
                    <a:lnTo>
                      <a:pt x="3680" y="1266"/>
                    </a:lnTo>
                    <a:cubicBezTo>
                      <a:pt x="3680" y="1266"/>
                      <a:pt x="3357" y="736"/>
                      <a:pt x="3164" y="534"/>
                    </a:cubicBezTo>
                    <a:cubicBezTo>
                      <a:pt x="3006" y="367"/>
                      <a:pt x="2292" y="1"/>
                      <a:pt x="19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37"/>
              <p:cNvSpPr/>
              <p:nvPr/>
            </p:nvSpPr>
            <p:spPr>
              <a:xfrm>
                <a:off x="8359361" y="3095135"/>
                <a:ext cx="792841" cy="926764"/>
              </a:xfrm>
              <a:custGeom>
                <a:rect b="b" l="l" r="r" t="t"/>
                <a:pathLst>
                  <a:path extrusionOk="0" h="6934" w="5932">
                    <a:moveTo>
                      <a:pt x="2843" y="0"/>
                    </a:moveTo>
                    <a:cubicBezTo>
                      <a:pt x="2692" y="0"/>
                      <a:pt x="2535" y="10"/>
                      <a:pt x="2370" y="31"/>
                    </a:cubicBezTo>
                    <a:lnTo>
                      <a:pt x="1" y="4645"/>
                    </a:lnTo>
                    <a:lnTo>
                      <a:pt x="3745" y="6933"/>
                    </a:lnTo>
                    <a:cubicBezTo>
                      <a:pt x="3745" y="6933"/>
                      <a:pt x="5367" y="4894"/>
                      <a:pt x="5658" y="3815"/>
                    </a:cubicBezTo>
                    <a:cubicBezTo>
                      <a:pt x="5932" y="2796"/>
                      <a:pt x="5354" y="0"/>
                      <a:pt x="284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37"/>
              <p:cNvSpPr/>
              <p:nvPr/>
            </p:nvSpPr>
            <p:spPr>
              <a:xfrm flipH="1">
                <a:off x="8603851" y="4603232"/>
                <a:ext cx="303850" cy="280080"/>
              </a:xfrm>
              <a:custGeom>
                <a:rect b="b" l="l" r="r" t="t"/>
                <a:pathLst>
                  <a:path extrusionOk="0" h="1618" w="1510">
                    <a:moveTo>
                      <a:pt x="1482" y="0"/>
                    </a:moveTo>
                    <a:cubicBezTo>
                      <a:pt x="1480" y="0"/>
                      <a:pt x="1479" y="1"/>
                      <a:pt x="1477" y="1"/>
                    </a:cubicBezTo>
                    <a:cubicBezTo>
                      <a:pt x="1474" y="1"/>
                      <a:pt x="1474" y="4"/>
                      <a:pt x="1474" y="4"/>
                    </a:cubicBezTo>
                    <a:cubicBezTo>
                      <a:pt x="1462" y="49"/>
                      <a:pt x="1456" y="93"/>
                      <a:pt x="1456" y="138"/>
                    </a:cubicBezTo>
                    <a:cubicBezTo>
                      <a:pt x="1451" y="188"/>
                      <a:pt x="1445" y="239"/>
                      <a:pt x="1439" y="292"/>
                    </a:cubicBezTo>
                    <a:cubicBezTo>
                      <a:pt x="1427" y="396"/>
                      <a:pt x="1409" y="500"/>
                      <a:pt x="1385" y="600"/>
                    </a:cubicBezTo>
                    <a:cubicBezTo>
                      <a:pt x="1338" y="793"/>
                      <a:pt x="1240" y="968"/>
                      <a:pt x="1101" y="1110"/>
                    </a:cubicBezTo>
                    <a:cubicBezTo>
                      <a:pt x="961" y="1244"/>
                      <a:pt x="801" y="1350"/>
                      <a:pt x="620" y="1425"/>
                    </a:cubicBezTo>
                    <a:cubicBezTo>
                      <a:pt x="422" y="1508"/>
                      <a:pt x="214" y="1540"/>
                      <a:pt x="7" y="1602"/>
                    </a:cubicBezTo>
                    <a:cubicBezTo>
                      <a:pt x="1" y="1602"/>
                      <a:pt x="1" y="1605"/>
                      <a:pt x="1" y="1611"/>
                    </a:cubicBezTo>
                    <a:cubicBezTo>
                      <a:pt x="4" y="1614"/>
                      <a:pt x="7" y="1617"/>
                      <a:pt x="10" y="1617"/>
                    </a:cubicBezTo>
                    <a:cubicBezTo>
                      <a:pt x="238" y="1614"/>
                      <a:pt x="463" y="1570"/>
                      <a:pt x="677" y="1484"/>
                    </a:cubicBezTo>
                    <a:cubicBezTo>
                      <a:pt x="864" y="1416"/>
                      <a:pt x="1033" y="1306"/>
                      <a:pt x="1175" y="1167"/>
                    </a:cubicBezTo>
                    <a:cubicBezTo>
                      <a:pt x="1320" y="1021"/>
                      <a:pt x="1421" y="840"/>
                      <a:pt x="1468" y="642"/>
                    </a:cubicBezTo>
                    <a:cubicBezTo>
                      <a:pt x="1492" y="541"/>
                      <a:pt x="1504" y="437"/>
                      <a:pt x="1510" y="333"/>
                    </a:cubicBezTo>
                    <a:cubicBezTo>
                      <a:pt x="1510" y="274"/>
                      <a:pt x="1510" y="218"/>
                      <a:pt x="1504" y="159"/>
                    </a:cubicBezTo>
                    <a:cubicBezTo>
                      <a:pt x="1504" y="108"/>
                      <a:pt x="1498" y="55"/>
                      <a:pt x="1489" y="4"/>
                    </a:cubicBezTo>
                    <a:cubicBezTo>
                      <a:pt x="1487" y="2"/>
                      <a:pt x="1485" y="0"/>
                      <a:pt x="14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37"/>
              <p:cNvSpPr/>
              <p:nvPr/>
            </p:nvSpPr>
            <p:spPr>
              <a:xfrm flipH="1">
                <a:off x="9025530" y="4507024"/>
                <a:ext cx="89545" cy="656578"/>
              </a:xfrm>
              <a:custGeom>
                <a:rect b="b" l="l" r="r" t="t"/>
                <a:pathLst>
                  <a:path extrusionOk="0" h="3793" w="445">
                    <a:moveTo>
                      <a:pt x="445" y="1"/>
                    </a:moveTo>
                    <a:lnTo>
                      <a:pt x="445" y="1"/>
                    </a:lnTo>
                    <a:cubicBezTo>
                      <a:pt x="418" y="75"/>
                      <a:pt x="389" y="152"/>
                      <a:pt x="365" y="226"/>
                    </a:cubicBezTo>
                    <a:cubicBezTo>
                      <a:pt x="341" y="303"/>
                      <a:pt x="314" y="380"/>
                      <a:pt x="291" y="457"/>
                    </a:cubicBezTo>
                    <a:lnTo>
                      <a:pt x="228" y="689"/>
                    </a:lnTo>
                    <a:lnTo>
                      <a:pt x="199" y="807"/>
                    </a:lnTo>
                    <a:cubicBezTo>
                      <a:pt x="187" y="846"/>
                      <a:pt x="181" y="884"/>
                      <a:pt x="172" y="926"/>
                    </a:cubicBezTo>
                    <a:lnTo>
                      <a:pt x="122" y="1160"/>
                    </a:lnTo>
                    <a:cubicBezTo>
                      <a:pt x="104" y="1240"/>
                      <a:pt x="95" y="1320"/>
                      <a:pt x="80" y="1400"/>
                    </a:cubicBezTo>
                    <a:cubicBezTo>
                      <a:pt x="54" y="1560"/>
                      <a:pt x="42" y="1720"/>
                      <a:pt x="24" y="1880"/>
                    </a:cubicBezTo>
                    <a:cubicBezTo>
                      <a:pt x="0" y="2204"/>
                      <a:pt x="3" y="2527"/>
                      <a:pt x="30" y="2850"/>
                    </a:cubicBezTo>
                    <a:cubicBezTo>
                      <a:pt x="54" y="3170"/>
                      <a:pt x="119" y="3487"/>
                      <a:pt x="223" y="3793"/>
                    </a:cubicBezTo>
                    <a:cubicBezTo>
                      <a:pt x="184" y="3639"/>
                      <a:pt x="154" y="3479"/>
                      <a:pt x="137" y="3321"/>
                    </a:cubicBezTo>
                    <a:lnTo>
                      <a:pt x="122" y="3200"/>
                    </a:lnTo>
                    <a:lnTo>
                      <a:pt x="110" y="3081"/>
                    </a:lnTo>
                    <a:cubicBezTo>
                      <a:pt x="101" y="3001"/>
                      <a:pt x="98" y="2921"/>
                      <a:pt x="92" y="2844"/>
                    </a:cubicBezTo>
                    <a:cubicBezTo>
                      <a:pt x="77" y="2524"/>
                      <a:pt x="83" y="2204"/>
                      <a:pt x="107" y="1886"/>
                    </a:cubicBezTo>
                    <a:cubicBezTo>
                      <a:pt x="122" y="1726"/>
                      <a:pt x="134" y="1569"/>
                      <a:pt x="157" y="1409"/>
                    </a:cubicBezTo>
                    <a:cubicBezTo>
                      <a:pt x="169" y="1332"/>
                      <a:pt x="175" y="1252"/>
                      <a:pt x="190" y="1172"/>
                    </a:cubicBezTo>
                    <a:lnTo>
                      <a:pt x="231" y="938"/>
                    </a:lnTo>
                    <a:cubicBezTo>
                      <a:pt x="240" y="896"/>
                      <a:pt x="243" y="858"/>
                      <a:pt x="252" y="819"/>
                    </a:cubicBezTo>
                    <a:lnTo>
                      <a:pt x="279" y="700"/>
                    </a:lnTo>
                    <a:lnTo>
                      <a:pt x="329" y="466"/>
                    </a:lnTo>
                    <a:cubicBezTo>
                      <a:pt x="365" y="309"/>
                      <a:pt x="406" y="155"/>
                      <a:pt x="4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37"/>
              <p:cNvSpPr/>
              <p:nvPr/>
            </p:nvSpPr>
            <p:spPr>
              <a:xfrm rot="1706120">
                <a:off x="7529350" y="3668645"/>
                <a:ext cx="303852" cy="184231"/>
              </a:xfrm>
              <a:custGeom>
                <a:rect b="b" l="l" r="r" t="t"/>
                <a:pathLst>
                  <a:path extrusionOk="0" h="798" w="1316">
                    <a:moveTo>
                      <a:pt x="6" y="1"/>
                    </a:moveTo>
                    <a:cubicBezTo>
                      <a:pt x="2" y="1"/>
                      <a:pt x="0" y="8"/>
                      <a:pt x="5" y="10"/>
                    </a:cubicBezTo>
                    <a:cubicBezTo>
                      <a:pt x="216" y="153"/>
                      <a:pt x="429" y="289"/>
                      <a:pt x="649" y="420"/>
                    </a:cubicBezTo>
                    <a:cubicBezTo>
                      <a:pt x="755" y="488"/>
                      <a:pt x="871" y="556"/>
                      <a:pt x="978" y="618"/>
                    </a:cubicBezTo>
                    <a:cubicBezTo>
                      <a:pt x="1084" y="678"/>
                      <a:pt x="1197" y="731"/>
                      <a:pt x="1304" y="796"/>
                    </a:cubicBezTo>
                    <a:cubicBezTo>
                      <a:pt x="1306" y="797"/>
                      <a:pt x="1307" y="797"/>
                      <a:pt x="1308" y="797"/>
                    </a:cubicBezTo>
                    <a:cubicBezTo>
                      <a:pt x="1311" y="797"/>
                      <a:pt x="1314" y="795"/>
                      <a:pt x="1316" y="793"/>
                    </a:cubicBezTo>
                    <a:cubicBezTo>
                      <a:pt x="1316" y="790"/>
                      <a:pt x="1316" y="784"/>
                      <a:pt x="1313" y="784"/>
                    </a:cubicBezTo>
                    <a:cubicBezTo>
                      <a:pt x="1200" y="716"/>
                      <a:pt x="1093" y="636"/>
                      <a:pt x="990" y="571"/>
                    </a:cubicBezTo>
                    <a:cubicBezTo>
                      <a:pt x="883" y="506"/>
                      <a:pt x="776" y="440"/>
                      <a:pt x="669" y="375"/>
                    </a:cubicBezTo>
                    <a:cubicBezTo>
                      <a:pt x="453" y="245"/>
                      <a:pt x="231" y="120"/>
                      <a:pt x="8" y="2"/>
                    </a:cubicBezTo>
                    <a:cubicBezTo>
                      <a:pt x="7" y="1"/>
                      <a:pt x="7" y="1"/>
                      <a:pt x="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37"/>
              <p:cNvSpPr/>
              <p:nvPr/>
            </p:nvSpPr>
            <p:spPr>
              <a:xfrm flipH="1" rot="1280398">
                <a:off x="8034270" y="3555809"/>
                <a:ext cx="147714" cy="409915"/>
              </a:xfrm>
              <a:custGeom>
                <a:rect b="b" l="l" r="r" t="t"/>
                <a:pathLst>
                  <a:path extrusionOk="0" h="802" w="289">
                    <a:moveTo>
                      <a:pt x="269" y="1"/>
                    </a:moveTo>
                    <a:cubicBezTo>
                      <a:pt x="268" y="1"/>
                      <a:pt x="268" y="1"/>
                      <a:pt x="268" y="3"/>
                    </a:cubicBezTo>
                    <a:cubicBezTo>
                      <a:pt x="265" y="3"/>
                      <a:pt x="265" y="6"/>
                      <a:pt x="268" y="6"/>
                    </a:cubicBezTo>
                    <a:cubicBezTo>
                      <a:pt x="229" y="139"/>
                      <a:pt x="182" y="273"/>
                      <a:pt x="137" y="403"/>
                    </a:cubicBezTo>
                    <a:cubicBezTo>
                      <a:pt x="90" y="537"/>
                      <a:pt x="36" y="664"/>
                      <a:pt x="1" y="798"/>
                    </a:cubicBezTo>
                    <a:cubicBezTo>
                      <a:pt x="1" y="800"/>
                      <a:pt x="2" y="802"/>
                      <a:pt x="3" y="802"/>
                    </a:cubicBezTo>
                    <a:cubicBezTo>
                      <a:pt x="5" y="802"/>
                      <a:pt x="7" y="799"/>
                      <a:pt x="7" y="795"/>
                    </a:cubicBezTo>
                    <a:cubicBezTo>
                      <a:pt x="69" y="670"/>
                      <a:pt x="119" y="543"/>
                      <a:pt x="158" y="409"/>
                    </a:cubicBezTo>
                    <a:lnTo>
                      <a:pt x="179" y="353"/>
                    </a:lnTo>
                    <a:cubicBezTo>
                      <a:pt x="194" y="329"/>
                      <a:pt x="211" y="305"/>
                      <a:pt x="226" y="279"/>
                    </a:cubicBezTo>
                    <a:cubicBezTo>
                      <a:pt x="250" y="243"/>
                      <a:pt x="271" y="208"/>
                      <a:pt x="288" y="169"/>
                    </a:cubicBezTo>
                    <a:cubicBezTo>
                      <a:pt x="288" y="166"/>
                      <a:pt x="286" y="166"/>
                      <a:pt x="286" y="166"/>
                    </a:cubicBezTo>
                    <a:cubicBezTo>
                      <a:pt x="259" y="199"/>
                      <a:pt x="232" y="234"/>
                      <a:pt x="211" y="270"/>
                    </a:cubicBezTo>
                    <a:cubicBezTo>
                      <a:pt x="202" y="282"/>
                      <a:pt x="197" y="293"/>
                      <a:pt x="191" y="305"/>
                    </a:cubicBezTo>
                    <a:cubicBezTo>
                      <a:pt x="200" y="273"/>
                      <a:pt x="211" y="240"/>
                      <a:pt x="220" y="208"/>
                    </a:cubicBezTo>
                    <a:cubicBezTo>
                      <a:pt x="238" y="142"/>
                      <a:pt x="253" y="71"/>
                      <a:pt x="271" y="3"/>
                    </a:cubicBezTo>
                    <a:cubicBezTo>
                      <a:pt x="271" y="1"/>
                      <a:pt x="270" y="1"/>
                      <a:pt x="2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37"/>
              <p:cNvSpPr/>
              <p:nvPr/>
            </p:nvSpPr>
            <p:spPr>
              <a:xfrm flipH="1" rot="5633777">
                <a:off x="8770560" y="3740412"/>
                <a:ext cx="278651" cy="189026"/>
              </a:xfrm>
              <a:custGeom>
                <a:rect b="b" l="l" r="r" t="t"/>
                <a:pathLst>
                  <a:path extrusionOk="0" h="407" w="60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37"/>
              <p:cNvSpPr/>
              <p:nvPr/>
            </p:nvSpPr>
            <p:spPr>
              <a:xfrm rot="5064465">
                <a:off x="8376888" y="3528883"/>
                <a:ext cx="303853" cy="184231"/>
              </a:xfrm>
              <a:custGeom>
                <a:rect b="b" l="l" r="r" t="t"/>
                <a:pathLst>
                  <a:path extrusionOk="0" h="798" w="1316">
                    <a:moveTo>
                      <a:pt x="6" y="1"/>
                    </a:moveTo>
                    <a:cubicBezTo>
                      <a:pt x="2" y="1"/>
                      <a:pt x="0" y="8"/>
                      <a:pt x="5" y="10"/>
                    </a:cubicBezTo>
                    <a:cubicBezTo>
                      <a:pt x="216" y="153"/>
                      <a:pt x="429" y="289"/>
                      <a:pt x="649" y="420"/>
                    </a:cubicBezTo>
                    <a:cubicBezTo>
                      <a:pt x="755" y="488"/>
                      <a:pt x="871" y="556"/>
                      <a:pt x="978" y="618"/>
                    </a:cubicBezTo>
                    <a:cubicBezTo>
                      <a:pt x="1084" y="678"/>
                      <a:pt x="1197" y="731"/>
                      <a:pt x="1304" y="796"/>
                    </a:cubicBezTo>
                    <a:cubicBezTo>
                      <a:pt x="1306" y="797"/>
                      <a:pt x="1307" y="797"/>
                      <a:pt x="1308" y="797"/>
                    </a:cubicBezTo>
                    <a:cubicBezTo>
                      <a:pt x="1311" y="797"/>
                      <a:pt x="1314" y="795"/>
                      <a:pt x="1316" y="793"/>
                    </a:cubicBezTo>
                    <a:cubicBezTo>
                      <a:pt x="1316" y="790"/>
                      <a:pt x="1316" y="784"/>
                      <a:pt x="1313" y="784"/>
                    </a:cubicBezTo>
                    <a:cubicBezTo>
                      <a:pt x="1200" y="716"/>
                      <a:pt x="1093" y="636"/>
                      <a:pt x="990" y="571"/>
                    </a:cubicBezTo>
                    <a:cubicBezTo>
                      <a:pt x="883" y="506"/>
                      <a:pt x="776" y="440"/>
                      <a:pt x="669" y="375"/>
                    </a:cubicBezTo>
                    <a:cubicBezTo>
                      <a:pt x="453" y="245"/>
                      <a:pt x="231" y="120"/>
                      <a:pt x="8" y="2"/>
                    </a:cubicBezTo>
                    <a:cubicBezTo>
                      <a:pt x="7" y="1"/>
                      <a:pt x="7" y="1"/>
                      <a:pt x="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37"/>
              <p:cNvSpPr/>
              <p:nvPr/>
            </p:nvSpPr>
            <p:spPr>
              <a:xfrm flipH="1" rot="-6920023">
                <a:off x="7304199" y="3810936"/>
                <a:ext cx="193454" cy="162322"/>
              </a:xfrm>
              <a:custGeom>
                <a:rect b="b" l="l" r="r" t="t"/>
                <a:pathLst>
                  <a:path extrusionOk="0" h="1413" w="1684">
                    <a:moveTo>
                      <a:pt x="762" y="0"/>
                    </a:moveTo>
                    <a:cubicBezTo>
                      <a:pt x="751" y="0"/>
                      <a:pt x="742" y="16"/>
                      <a:pt x="753" y="21"/>
                    </a:cubicBezTo>
                    <a:cubicBezTo>
                      <a:pt x="1093" y="211"/>
                      <a:pt x="1405" y="451"/>
                      <a:pt x="1678" y="730"/>
                    </a:cubicBezTo>
                    <a:lnTo>
                      <a:pt x="1683" y="727"/>
                    </a:lnTo>
                    <a:cubicBezTo>
                      <a:pt x="1455" y="398"/>
                      <a:pt x="1135" y="143"/>
                      <a:pt x="764" y="1"/>
                    </a:cubicBezTo>
                    <a:cubicBezTo>
                      <a:pt x="763" y="0"/>
                      <a:pt x="763" y="0"/>
                      <a:pt x="762" y="0"/>
                    </a:cubicBezTo>
                    <a:close/>
                    <a:moveTo>
                      <a:pt x="368" y="368"/>
                    </a:moveTo>
                    <a:cubicBezTo>
                      <a:pt x="355" y="368"/>
                      <a:pt x="345" y="377"/>
                      <a:pt x="358" y="380"/>
                    </a:cubicBezTo>
                    <a:cubicBezTo>
                      <a:pt x="646" y="469"/>
                      <a:pt x="1168" y="840"/>
                      <a:pt x="1420" y="1103"/>
                    </a:cubicBezTo>
                    <a:lnTo>
                      <a:pt x="1420" y="1106"/>
                    </a:lnTo>
                    <a:cubicBezTo>
                      <a:pt x="1420" y="1107"/>
                      <a:pt x="1420" y="1107"/>
                      <a:pt x="1421" y="1107"/>
                    </a:cubicBezTo>
                    <a:cubicBezTo>
                      <a:pt x="1423" y="1107"/>
                      <a:pt x="1426" y="1100"/>
                      <a:pt x="1426" y="1100"/>
                    </a:cubicBezTo>
                    <a:cubicBezTo>
                      <a:pt x="1174" y="739"/>
                      <a:pt x="800" y="478"/>
                      <a:pt x="373" y="368"/>
                    </a:cubicBezTo>
                    <a:cubicBezTo>
                      <a:pt x="371" y="368"/>
                      <a:pt x="370" y="368"/>
                      <a:pt x="368" y="368"/>
                    </a:cubicBezTo>
                    <a:close/>
                    <a:moveTo>
                      <a:pt x="9" y="762"/>
                    </a:moveTo>
                    <a:cubicBezTo>
                      <a:pt x="4" y="762"/>
                      <a:pt x="0" y="772"/>
                      <a:pt x="8" y="774"/>
                    </a:cubicBezTo>
                    <a:cubicBezTo>
                      <a:pt x="423" y="887"/>
                      <a:pt x="761" y="1121"/>
                      <a:pt x="1076" y="1412"/>
                    </a:cubicBezTo>
                    <a:cubicBezTo>
                      <a:pt x="1076" y="1412"/>
                      <a:pt x="1077" y="1413"/>
                      <a:pt x="1078" y="1413"/>
                    </a:cubicBezTo>
                    <a:cubicBezTo>
                      <a:pt x="1081" y="1413"/>
                      <a:pt x="1084" y="1408"/>
                      <a:pt x="1082" y="1406"/>
                    </a:cubicBezTo>
                    <a:cubicBezTo>
                      <a:pt x="969" y="1222"/>
                      <a:pt x="750" y="1059"/>
                      <a:pt x="569" y="946"/>
                    </a:cubicBezTo>
                    <a:cubicBezTo>
                      <a:pt x="403" y="837"/>
                      <a:pt x="210" y="774"/>
                      <a:pt x="11" y="762"/>
                    </a:cubicBezTo>
                    <a:cubicBezTo>
                      <a:pt x="11" y="762"/>
                      <a:pt x="10" y="762"/>
                      <a:pt x="9" y="76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4" name="Google Shape;1244;p37"/>
            <p:cNvSpPr/>
            <p:nvPr/>
          </p:nvSpPr>
          <p:spPr>
            <a:xfrm>
              <a:off x="8262698" y="2977940"/>
              <a:ext cx="86926" cy="132175"/>
            </a:xfrm>
            <a:custGeom>
              <a:rect b="b" l="l" r="r" t="t"/>
              <a:pathLst>
                <a:path extrusionOk="0" h="768" w="653">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5" name="Google Shape;1245;p37"/>
          <p:cNvGrpSpPr/>
          <p:nvPr/>
        </p:nvGrpSpPr>
        <p:grpSpPr>
          <a:xfrm>
            <a:off x="6679057" y="2457743"/>
            <a:ext cx="2524606" cy="2613025"/>
            <a:chOff x="-141400" y="2530475"/>
            <a:chExt cx="2524606" cy="2613025"/>
          </a:xfrm>
        </p:grpSpPr>
        <p:sp>
          <p:nvSpPr>
            <p:cNvPr id="1246" name="Google Shape;1246;p37"/>
            <p:cNvSpPr/>
            <p:nvPr/>
          </p:nvSpPr>
          <p:spPr>
            <a:xfrm>
              <a:off x="36702" y="2824638"/>
              <a:ext cx="657278" cy="562432"/>
            </a:xfrm>
            <a:custGeom>
              <a:rect b="b" l="l" r="r" t="t"/>
              <a:pathLst>
                <a:path extrusionOk="0" h="3979" w="4650">
                  <a:moveTo>
                    <a:pt x="2906" y="1"/>
                  </a:moveTo>
                  <a:cubicBezTo>
                    <a:pt x="2721" y="1"/>
                    <a:pt x="2513" y="16"/>
                    <a:pt x="2281" y="50"/>
                  </a:cubicBezTo>
                  <a:cubicBezTo>
                    <a:pt x="549" y="311"/>
                    <a:pt x="1" y="3217"/>
                    <a:pt x="1012" y="3676"/>
                  </a:cubicBezTo>
                  <a:cubicBezTo>
                    <a:pt x="1549" y="3921"/>
                    <a:pt x="1907" y="3978"/>
                    <a:pt x="2124" y="3978"/>
                  </a:cubicBezTo>
                  <a:cubicBezTo>
                    <a:pt x="2314" y="3978"/>
                    <a:pt x="2396" y="3934"/>
                    <a:pt x="2396" y="3934"/>
                  </a:cubicBezTo>
                  <a:lnTo>
                    <a:pt x="4650" y="887"/>
                  </a:lnTo>
                  <a:lnTo>
                    <a:pt x="4389" y="626"/>
                  </a:lnTo>
                  <a:cubicBezTo>
                    <a:pt x="4389" y="626"/>
                    <a:pt x="4106" y="1"/>
                    <a:pt x="29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37"/>
            <p:cNvSpPr/>
            <p:nvPr/>
          </p:nvSpPr>
          <p:spPr>
            <a:xfrm>
              <a:off x="305675" y="2901600"/>
              <a:ext cx="470428" cy="725204"/>
            </a:xfrm>
            <a:custGeom>
              <a:rect b="b" l="l" r="r" t="t"/>
              <a:pathLst>
                <a:path extrusionOk="0" h="5349" w="3659">
                  <a:moveTo>
                    <a:pt x="2918" y="0"/>
                  </a:moveTo>
                  <a:lnTo>
                    <a:pt x="0" y="4358"/>
                  </a:lnTo>
                  <a:cubicBezTo>
                    <a:pt x="0" y="4358"/>
                    <a:pt x="1178" y="5348"/>
                    <a:pt x="2189" y="5348"/>
                  </a:cubicBezTo>
                  <a:cubicBezTo>
                    <a:pt x="2658" y="5348"/>
                    <a:pt x="3090" y="5135"/>
                    <a:pt x="3353" y="4513"/>
                  </a:cubicBezTo>
                  <a:cubicBezTo>
                    <a:pt x="3659" y="1076"/>
                    <a:pt x="3659" y="451"/>
                    <a:pt x="3659" y="451"/>
                  </a:cubicBezTo>
                  <a:lnTo>
                    <a:pt x="29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37"/>
            <p:cNvSpPr/>
            <p:nvPr/>
          </p:nvSpPr>
          <p:spPr>
            <a:xfrm>
              <a:off x="595100" y="2870725"/>
              <a:ext cx="180999" cy="320423"/>
            </a:xfrm>
            <a:custGeom>
              <a:rect b="b" l="l" r="r" t="t"/>
              <a:pathLst>
                <a:path extrusionOk="0" h="2267" w="1531">
                  <a:moveTo>
                    <a:pt x="790" y="0"/>
                  </a:moveTo>
                  <a:lnTo>
                    <a:pt x="1" y="1177"/>
                  </a:lnTo>
                  <a:cubicBezTo>
                    <a:pt x="111" y="1575"/>
                    <a:pt x="366" y="1936"/>
                    <a:pt x="727" y="2129"/>
                  </a:cubicBezTo>
                  <a:cubicBezTo>
                    <a:pt x="903" y="2220"/>
                    <a:pt x="1098" y="2266"/>
                    <a:pt x="1295" y="2266"/>
                  </a:cubicBezTo>
                  <a:cubicBezTo>
                    <a:pt x="1328" y="2266"/>
                    <a:pt x="1361" y="2265"/>
                    <a:pt x="1394" y="2262"/>
                  </a:cubicBezTo>
                  <a:cubicBezTo>
                    <a:pt x="1516" y="783"/>
                    <a:pt x="1531" y="451"/>
                    <a:pt x="1531" y="451"/>
                  </a:cubicBezTo>
                  <a:lnTo>
                    <a:pt x="790" y="0"/>
                  </a:lnTo>
                  <a:close/>
                </a:path>
              </a:pathLst>
            </a:custGeom>
            <a:solidFill>
              <a:srgbClr val="B88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37"/>
            <p:cNvSpPr/>
            <p:nvPr/>
          </p:nvSpPr>
          <p:spPr>
            <a:xfrm rot="-630851">
              <a:off x="1932823" y="3394885"/>
              <a:ext cx="368293" cy="303159"/>
            </a:xfrm>
            <a:custGeom>
              <a:rect b="b" l="l" r="r" t="t"/>
              <a:pathLst>
                <a:path extrusionOk="0" h="2639" w="3206">
                  <a:moveTo>
                    <a:pt x="1166" y="0"/>
                  </a:moveTo>
                  <a:cubicBezTo>
                    <a:pt x="534" y="952"/>
                    <a:pt x="0" y="2639"/>
                    <a:pt x="0" y="2639"/>
                  </a:cubicBezTo>
                  <a:lnTo>
                    <a:pt x="2194" y="1500"/>
                  </a:lnTo>
                  <a:lnTo>
                    <a:pt x="3205" y="433"/>
                  </a:lnTo>
                  <a:lnTo>
                    <a:pt x="11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37"/>
            <p:cNvSpPr/>
            <p:nvPr/>
          </p:nvSpPr>
          <p:spPr>
            <a:xfrm rot="-630851">
              <a:off x="1943572" y="3414979"/>
              <a:ext cx="408845" cy="375071"/>
            </a:xfrm>
            <a:custGeom>
              <a:rect b="b" l="l" r="r" t="t"/>
              <a:pathLst>
                <a:path extrusionOk="0" h="3265" w="3559">
                  <a:moveTo>
                    <a:pt x="1459" y="1"/>
                  </a:moveTo>
                  <a:cubicBezTo>
                    <a:pt x="837" y="315"/>
                    <a:pt x="0" y="2423"/>
                    <a:pt x="0" y="2423"/>
                  </a:cubicBezTo>
                  <a:lnTo>
                    <a:pt x="1269" y="3265"/>
                  </a:lnTo>
                  <a:cubicBezTo>
                    <a:pt x="2126" y="1732"/>
                    <a:pt x="3558" y="531"/>
                    <a:pt x="3558" y="531"/>
                  </a:cubicBezTo>
                  <a:lnTo>
                    <a:pt x="145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37"/>
            <p:cNvSpPr/>
            <p:nvPr/>
          </p:nvSpPr>
          <p:spPr>
            <a:xfrm>
              <a:off x="1056819" y="2870730"/>
              <a:ext cx="954747" cy="1322125"/>
            </a:xfrm>
            <a:custGeom>
              <a:rect b="b" l="l" r="r" t="t"/>
              <a:pathLst>
                <a:path extrusionOk="0" h="11509" w="8311">
                  <a:moveTo>
                    <a:pt x="7768" y="0"/>
                  </a:moveTo>
                  <a:cubicBezTo>
                    <a:pt x="7410" y="0"/>
                    <a:pt x="6603" y="519"/>
                    <a:pt x="6390" y="752"/>
                  </a:cubicBezTo>
                  <a:cubicBezTo>
                    <a:pt x="6247" y="909"/>
                    <a:pt x="6123" y="1078"/>
                    <a:pt x="6010" y="1259"/>
                  </a:cubicBezTo>
                  <a:cubicBezTo>
                    <a:pt x="5903" y="1428"/>
                    <a:pt x="5797" y="1579"/>
                    <a:pt x="5797" y="1786"/>
                  </a:cubicBezTo>
                  <a:cubicBezTo>
                    <a:pt x="5797" y="2003"/>
                    <a:pt x="5859" y="2231"/>
                    <a:pt x="5915" y="2439"/>
                  </a:cubicBezTo>
                  <a:cubicBezTo>
                    <a:pt x="5921" y="2462"/>
                    <a:pt x="5951" y="2525"/>
                    <a:pt x="5948" y="2551"/>
                  </a:cubicBezTo>
                  <a:lnTo>
                    <a:pt x="4703" y="7817"/>
                  </a:lnTo>
                  <a:lnTo>
                    <a:pt x="1788" y="4870"/>
                  </a:lnTo>
                  <a:lnTo>
                    <a:pt x="1" y="7864"/>
                  </a:lnTo>
                  <a:cubicBezTo>
                    <a:pt x="1" y="7864"/>
                    <a:pt x="1557" y="9581"/>
                    <a:pt x="5542" y="11508"/>
                  </a:cubicBezTo>
                  <a:cubicBezTo>
                    <a:pt x="8311" y="10349"/>
                    <a:pt x="6947" y="2661"/>
                    <a:pt x="6947" y="2661"/>
                  </a:cubicBezTo>
                  <a:cubicBezTo>
                    <a:pt x="6947" y="2661"/>
                    <a:pt x="7949" y="1870"/>
                    <a:pt x="7866" y="1831"/>
                  </a:cubicBezTo>
                  <a:cubicBezTo>
                    <a:pt x="7780" y="1789"/>
                    <a:pt x="6434" y="1727"/>
                    <a:pt x="6434" y="1727"/>
                  </a:cubicBezTo>
                  <a:cubicBezTo>
                    <a:pt x="6434" y="1727"/>
                    <a:pt x="6087" y="1558"/>
                    <a:pt x="5918" y="1534"/>
                  </a:cubicBezTo>
                  <a:lnTo>
                    <a:pt x="5909" y="1534"/>
                  </a:lnTo>
                  <a:cubicBezTo>
                    <a:pt x="6188" y="1443"/>
                    <a:pt x="6713" y="1297"/>
                    <a:pt x="7131" y="1143"/>
                  </a:cubicBezTo>
                  <a:lnTo>
                    <a:pt x="7131" y="1143"/>
                  </a:lnTo>
                  <a:cubicBezTo>
                    <a:pt x="7121" y="1144"/>
                    <a:pt x="7113" y="1144"/>
                    <a:pt x="7104" y="1144"/>
                  </a:cubicBezTo>
                  <a:cubicBezTo>
                    <a:pt x="7006" y="1144"/>
                    <a:pt x="7010" y="1078"/>
                    <a:pt x="7161" y="936"/>
                  </a:cubicBezTo>
                  <a:cubicBezTo>
                    <a:pt x="7324" y="784"/>
                    <a:pt x="8100" y="313"/>
                    <a:pt x="7914" y="58"/>
                  </a:cubicBezTo>
                  <a:cubicBezTo>
                    <a:pt x="7885" y="18"/>
                    <a:pt x="7834" y="0"/>
                    <a:pt x="7768" y="0"/>
                  </a:cubicBezTo>
                  <a:close/>
                </a:path>
              </a:pathLst>
            </a:custGeom>
            <a:solidFill>
              <a:srgbClr val="B07C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37"/>
            <p:cNvSpPr/>
            <p:nvPr/>
          </p:nvSpPr>
          <p:spPr>
            <a:xfrm rot="-226764">
              <a:off x="1735163" y="2837600"/>
              <a:ext cx="369114" cy="376552"/>
            </a:xfrm>
            <a:custGeom>
              <a:rect b="b" l="l" r="r" t="t"/>
              <a:pathLst>
                <a:path extrusionOk="0" h="3278" w="3168">
                  <a:moveTo>
                    <a:pt x="2868" y="1"/>
                  </a:moveTo>
                  <a:cubicBezTo>
                    <a:pt x="2668" y="1"/>
                    <a:pt x="2438" y="432"/>
                    <a:pt x="2156" y="615"/>
                  </a:cubicBezTo>
                  <a:cubicBezTo>
                    <a:pt x="1469" y="1069"/>
                    <a:pt x="736" y="1312"/>
                    <a:pt x="1" y="1671"/>
                  </a:cubicBezTo>
                  <a:cubicBezTo>
                    <a:pt x="345" y="2189"/>
                    <a:pt x="653" y="2759"/>
                    <a:pt x="997" y="3277"/>
                  </a:cubicBezTo>
                  <a:cubicBezTo>
                    <a:pt x="1623" y="2928"/>
                    <a:pt x="2420" y="2527"/>
                    <a:pt x="2826" y="1834"/>
                  </a:cubicBezTo>
                  <a:cubicBezTo>
                    <a:pt x="2874" y="1756"/>
                    <a:pt x="2895" y="1668"/>
                    <a:pt x="2883" y="1579"/>
                  </a:cubicBezTo>
                  <a:cubicBezTo>
                    <a:pt x="3072" y="1267"/>
                    <a:pt x="2981" y="1086"/>
                    <a:pt x="2981" y="1086"/>
                  </a:cubicBezTo>
                  <a:cubicBezTo>
                    <a:pt x="3067" y="745"/>
                    <a:pt x="2951" y="571"/>
                    <a:pt x="2951" y="571"/>
                  </a:cubicBezTo>
                  <a:cubicBezTo>
                    <a:pt x="2951" y="571"/>
                    <a:pt x="3167" y="206"/>
                    <a:pt x="2966" y="40"/>
                  </a:cubicBezTo>
                  <a:cubicBezTo>
                    <a:pt x="2934" y="13"/>
                    <a:pt x="2901" y="1"/>
                    <a:pt x="2868" y="1"/>
                  </a:cubicBezTo>
                  <a:close/>
                </a:path>
              </a:pathLst>
            </a:custGeom>
            <a:solidFill>
              <a:srgbClr val="B07C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37"/>
            <p:cNvSpPr/>
            <p:nvPr/>
          </p:nvSpPr>
          <p:spPr>
            <a:xfrm rot="-226774">
              <a:off x="1926262" y="2913807"/>
              <a:ext cx="157152" cy="110512"/>
            </a:xfrm>
            <a:custGeom>
              <a:rect b="b" l="l" r="r" t="t"/>
              <a:pathLst>
                <a:path extrusionOk="0" h="962" w="1368">
                  <a:moveTo>
                    <a:pt x="1355" y="0"/>
                  </a:moveTo>
                  <a:cubicBezTo>
                    <a:pt x="1354" y="0"/>
                    <a:pt x="1352" y="0"/>
                    <a:pt x="1351" y="1"/>
                  </a:cubicBezTo>
                  <a:cubicBezTo>
                    <a:pt x="1149" y="202"/>
                    <a:pt x="932" y="392"/>
                    <a:pt x="701" y="564"/>
                  </a:cubicBezTo>
                  <a:cubicBezTo>
                    <a:pt x="482" y="706"/>
                    <a:pt x="251" y="837"/>
                    <a:pt x="10" y="950"/>
                  </a:cubicBezTo>
                  <a:cubicBezTo>
                    <a:pt x="0" y="955"/>
                    <a:pt x="3" y="962"/>
                    <a:pt x="12" y="962"/>
                  </a:cubicBezTo>
                  <a:cubicBezTo>
                    <a:pt x="13" y="962"/>
                    <a:pt x="15" y="962"/>
                    <a:pt x="16" y="961"/>
                  </a:cubicBezTo>
                  <a:cubicBezTo>
                    <a:pt x="544" y="772"/>
                    <a:pt x="1007" y="443"/>
                    <a:pt x="1362" y="10"/>
                  </a:cubicBezTo>
                  <a:cubicBezTo>
                    <a:pt x="1367" y="5"/>
                    <a:pt x="1362" y="0"/>
                    <a:pt x="13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37"/>
            <p:cNvSpPr/>
            <p:nvPr/>
          </p:nvSpPr>
          <p:spPr>
            <a:xfrm rot="-630886">
              <a:off x="2027917" y="3608920"/>
              <a:ext cx="128347" cy="75199"/>
            </a:xfrm>
            <a:custGeom>
              <a:rect b="b" l="l" r="r" t="t"/>
              <a:pathLst>
                <a:path extrusionOk="0" h="532" w="908">
                  <a:moveTo>
                    <a:pt x="596" y="178"/>
                  </a:moveTo>
                  <a:cubicBezTo>
                    <a:pt x="600" y="178"/>
                    <a:pt x="604" y="178"/>
                    <a:pt x="608" y="179"/>
                  </a:cubicBezTo>
                  <a:cubicBezTo>
                    <a:pt x="650" y="182"/>
                    <a:pt x="682" y="214"/>
                    <a:pt x="685" y="253"/>
                  </a:cubicBezTo>
                  <a:lnTo>
                    <a:pt x="519" y="226"/>
                  </a:lnTo>
                  <a:cubicBezTo>
                    <a:pt x="535" y="197"/>
                    <a:pt x="565" y="178"/>
                    <a:pt x="596" y="178"/>
                  </a:cubicBezTo>
                  <a:close/>
                  <a:moveTo>
                    <a:pt x="202" y="256"/>
                  </a:moveTo>
                  <a:lnTo>
                    <a:pt x="353" y="280"/>
                  </a:lnTo>
                  <a:cubicBezTo>
                    <a:pt x="338" y="308"/>
                    <a:pt x="309" y="325"/>
                    <a:pt x="278" y="325"/>
                  </a:cubicBezTo>
                  <a:cubicBezTo>
                    <a:pt x="273" y="325"/>
                    <a:pt x="269" y="325"/>
                    <a:pt x="264" y="324"/>
                  </a:cubicBezTo>
                  <a:cubicBezTo>
                    <a:pt x="229" y="318"/>
                    <a:pt x="202" y="291"/>
                    <a:pt x="202" y="256"/>
                  </a:cubicBezTo>
                  <a:close/>
                  <a:moveTo>
                    <a:pt x="178" y="1"/>
                  </a:moveTo>
                  <a:cubicBezTo>
                    <a:pt x="146" y="48"/>
                    <a:pt x="122" y="102"/>
                    <a:pt x="110" y="158"/>
                  </a:cubicBezTo>
                  <a:lnTo>
                    <a:pt x="12" y="143"/>
                  </a:lnTo>
                  <a:lnTo>
                    <a:pt x="0" y="223"/>
                  </a:lnTo>
                  <a:lnTo>
                    <a:pt x="98" y="238"/>
                  </a:lnTo>
                  <a:cubicBezTo>
                    <a:pt x="95" y="291"/>
                    <a:pt x="110" y="342"/>
                    <a:pt x="140" y="383"/>
                  </a:cubicBezTo>
                  <a:cubicBezTo>
                    <a:pt x="169" y="425"/>
                    <a:pt x="211" y="452"/>
                    <a:pt x="261" y="457"/>
                  </a:cubicBezTo>
                  <a:cubicBezTo>
                    <a:pt x="275" y="460"/>
                    <a:pt x="288" y="462"/>
                    <a:pt x="301" y="462"/>
                  </a:cubicBezTo>
                  <a:cubicBezTo>
                    <a:pt x="315" y="462"/>
                    <a:pt x="328" y="460"/>
                    <a:pt x="341" y="457"/>
                  </a:cubicBezTo>
                  <a:cubicBezTo>
                    <a:pt x="368" y="449"/>
                    <a:pt x="392" y="434"/>
                    <a:pt x="412" y="416"/>
                  </a:cubicBezTo>
                  <a:cubicBezTo>
                    <a:pt x="442" y="383"/>
                    <a:pt x="466" y="345"/>
                    <a:pt x="484" y="303"/>
                  </a:cubicBezTo>
                  <a:lnTo>
                    <a:pt x="682" y="336"/>
                  </a:lnTo>
                  <a:cubicBezTo>
                    <a:pt x="679" y="354"/>
                    <a:pt x="673" y="371"/>
                    <a:pt x="667" y="386"/>
                  </a:cubicBezTo>
                  <a:cubicBezTo>
                    <a:pt x="661" y="398"/>
                    <a:pt x="656" y="404"/>
                    <a:pt x="650" y="407"/>
                  </a:cubicBezTo>
                  <a:cubicBezTo>
                    <a:pt x="647" y="409"/>
                    <a:pt x="643" y="409"/>
                    <a:pt x="639" y="409"/>
                  </a:cubicBezTo>
                  <a:cubicBezTo>
                    <a:pt x="636" y="409"/>
                    <a:pt x="632" y="409"/>
                    <a:pt x="629" y="407"/>
                  </a:cubicBezTo>
                  <a:lnTo>
                    <a:pt x="567" y="398"/>
                  </a:lnTo>
                  <a:lnTo>
                    <a:pt x="555" y="505"/>
                  </a:lnTo>
                  <a:lnTo>
                    <a:pt x="715" y="532"/>
                  </a:lnTo>
                  <a:cubicBezTo>
                    <a:pt x="750" y="475"/>
                    <a:pt x="774" y="416"/>
                    <a:pt x="786" y="354"/>
                  </a:cubicBezTo>
                  <a:lnTo>
                    <a:pt x="893" y="371"/>
                  </a:lnTo>
                  <a:lnTo>
                    <a:pt x="908" y="291"/>
                  </a:lnTo>
                  <a:lnTo>
                    <a:pt x="795" y="274"/>
                  </a:lnTo>
                  <a:cubicBezTo>
                    <a:pt x="798" y="217"/>
                    <a:pt x="783" y="167"/>
                    <a:pt x="753" y="122"/>
                  </a:cubicBezTo>
                  <a:cubicBezTo>
                    <a:pt x="721" y="78"/>
                    <a:pt x="673" y="51"/>
                    <a:pt x="623" y="45"/>
                  </a:cubicBezTo>
                  <a:cubicBezTo>
                    <a:pt x="611" y="43"/>
                    <a:pt x="599" y="41"/>
                    <a:pt x="587" y="41"/>
                  </a:cubicBezTo>
                  <a:cubicBezTo>
                    <a:pt x="546" y="41"/>
                    <a:pt x="507" y="56"/>
                    <a:pt x="478" y="84"/>
                  </a:cubicBezTo>
                  <a:cubicBezTo>
                    <a:pt x="442" y="119"/>
                    <a:pt x="415" y="161"/>
                    <a:pt x="395" y="205"/>
                  </a:cubicBezTo>
                  <a:lnTo>
                    <a:pt x="208" y="176"/>
                  </a:lnTo>
                  <a:cubicBezTo>
                    <a:pt x="211" y="164"/>
                    <a:pt x="214" y="152"/>
                    <a:pt x="220" y="140"/>
                  </a:cubicBezTo>
                  <a:cubicBezTo>
                    <a:pt x="223" y="131"/>
                    <a:pt x="229" y="125"/>
                    <a:pt x="235" y="122"/>
                  </a:cubicBezTo>
                  <a:cubicBezTo>
                    <a:pt x="239" y="121"/>
                    <a:pt x="243" y="120"/>
                    <a:pt x="247" y="120"/>
                  </a:cubicBezTo>
                  <a:cubicBezTo>
                    <a:pt x="252" y="120"/>
                    <a:pt x="255" y="121"/>
                    <a:pt x="258" y="122"/>
                  </a:cubicBezTo>
                  <a:lnTo>
                    <a:pt x="315" y="131"/>
                  </a:lnTo>
                  <a:lnTo>
                    <a:pt x="326" y="25"/>
                  </a:lnTo>
                  <a:lnTo>
                    <a:pt x="1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37"/>
            <p:cNvSpPr/>
            <p:nvPr/>
          </p:nvSpPr>
          <p:spPr>
            <a:xfrm rot="-226774">
              <a:off x="1951216" y="2971482"/>
              <a:ext cx="132339" cy="112235"/>
            </a:xfrm>
            <a:custGeom>
              <a:rect b="b" l="l" r="r" t="t"/>
              <a:pathLst>
                <a:path extrusionOk="0" h="977" w="1152">
                  <a:moveTo>
                    <a:pt x="1152" y="1"/>
                  </a:moveTo>
                  <a:lnTo>
                    <a:pt x="1152" y="1"/>
                  </a:lnTo>
                  <a:cubicBezTo>
                    <a:pt x="624" y="603"/>
                    <a:pt x="233" y="834"/>
                    <a:pt x="10" y="964"/>
                  </a:cubicBezTo>
                  <a:cubicBezTo>
                    <a:pt x="1" y="972"/>
                    <a:pt x="0" y="977"/>
                    <a:pt x="3" y="977"/>
                  </a:cubicBezTo>
                  <a:cubicBezTo>
                    <a:pt x="5" y="977"/>
                    <a:pt x="9" y="975"/>
                    <a:pt x="13" y="970"/>
                  </a:cubicBezTo>
                  <a:cubicBezTo>
                    <a:pt x="476" y="760"/>
                    <a:pt x="870" y="425"/>
                    <a:pt x="11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37"/>
            <p:cNvSpPr/>
            <p:nvPr/>
          </p:nvSpPr>
          <p:spPr>
            <a:xfrm rot="-226774">
              <a:off x="1970923" y="3026870"/>
              <a:ext cx="103849" cy="89489"/>
            </a:xfrm>
            <a:custGeom>
              <a:rect b="b" l="l" r="r" t="t"/>
              <a:pathLst>
                <a:path extrusionOk="0" h="779" w="904">
                  <a:moveTo>
                    <a:pt x="904" y="0"/>
                  </a:moveTo>
                  <a:cubicBezTo>
                    <a:pt x="643" y="294"/>
                    <a:pt x="343" y="549"/>
                    <a:pt x="11" y="762"/>
                  </a:cubicBezTo>
                  <a:cubicBezTo>
                    <a:pt x="0" y="769"/>
                    <a:pt x="1" y="778"/>
                    <a:pt x="6" y="778"/>
                  </a:cubicBezTo>
                  <a:cubicBezTo>
                    <a:pt x="8" y="778"/>
                    <a:pt x="11" y="777"/>
                    <a:pt x="14" y="774"/>
                  </a:cubicBezTo>
                  <a:cubicBezTo>
                    <a:pt x="417" y="531"/>
                    <a:pt x="584" y="415"/>
                    <a:pt x="9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37"/>
            <p:cNvSpPr/>
            <p:nvPr/>
          </p:nvSpPr>
          <p:spPr>
            <a:xfrm rot="-630851">
              <a:off x="2020800" y="3571173"/>
              <a:ext cx="150258" cy="130499"/>
            </a:xfrm>
            <a:custGeom>
              <a:rect b="b" l="l" r="r" t="t"/>
              <a:pathLst>
                <a:path extrusionOk="0" h="1136" w="1308">
                  <a:moveTo>
                    <a:pt x="637" y="0"/>
                  </a:moveTo>
                  <a:cubicBezTo>
                    <a:pt x="349" y="0"/>
                    <a:pt x="98" y="192"/>
                    <a:pt x="53" y="466"/>
                  </a:cubicBezTo>
                  <a:cubicBezTo>
                    <a:pt x="0" y="774"/>
                    <a:pt x="228" y="1071"/>
                    <a:pt x="560" y="1127"/>
                  </a:cubicBezTo>
                  <a:cubicBezTo>
                    <a:pt x="596" y="1133"/>
                    <a:pt x="631" y="1136"/>
                    <a:pt x="666" y="1136"/>
                  </a:cubicBezTo>
                  <a:cubicBezTo>
                    <a:pt x="956" y="1136"/>
                    <a:pt x="1209" y="943"/>
                    <a:pt x="1257" y="668"/>
                  </a:cubicBezTo>
                  <a:cubicBezTo>
                    <a:pt x="1308" y="362"/>
                    <a:pt x="1079" y="66"/>
                    <a:pt x="747" y="9"/>
                  </a:cubicBezTo>
                  <a:cubicBezTo>
                    <a:pt x="710" y="3"/>
                    <a:pt x="673" y="0"/>
                    <a:pt x="63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37"/>
            <p:cNvSpPr/>
            <p:nvPr/>
          </p:nvSpPr>
          <p:spPr>
            <a:xfrm rot="-630851">
              <a:off x="2046326" y="3598648"/>
              <a:ext cx="107754" cy="75014"/>
            </a:xfrm>
            <a:custGeom>
              <a:rect b="b" l="l" r="r" t="t"/>
              <a:pathLst>
                <a:path extrusionOk="0" h="653" w="938">
                  <a:moveTo>
                    <a:pt x="623" y="260"/>
                  </a:moveTo>
                  <a:cubicBezTo>
                    <a:pt x="632" y="260"/>
                    <a:pt x="641" y="262"/>
                    <a:pt x="650" y="264"/>
                  </a:cubicBezTo>
                  <a:cubicBezTo>
                    <a:pt x="691" y="273"/>
                    <a:pt x="721" y="315"/>
                    <a:pt x="718" y="359"/>
                  </a:cubicBezTo>
                  <a:lnTo>
                    <a:pt x="549" y="300"/>
                  </a:lnTo>
                  <a:cubicBezTo>
                    <a:pt x="565" y="275"/>
                    <a:pt x="593" y="260"/>
                    <a:pt x="623" y="260"/>
                  </a:cubicBezTo>
                  <a:close/>
                  <a:moveTo>
                    <a:pt x="205" y="273"/>
                  </a:moveTo>
                  <a:lnTo>
                    <a:pt x="362" y="327"/>
                  </a:lnTo>
                  <a:cubicBezTo>
                    <a:pt x="345" y="349"/>
                    <a:pt x="317" y="361"/>
                    <a:pt x="290" y="361"/>
                  </a:cubicBezTo>
                  <a:cubicBezTo>
                    <a:pt x="280" y="361"/>
                    <a:pt x="270" y="359"/>
                    <a:pt x="261" y="356"/>
                  </a:cubicBezTo>
                  <a:cubicBezTo>
                    <a:pt x="226" y="345"/>
                    <a:pt x="202" y="312"/>
                    <a:pt x="205" y="273"/>
                  </a:cubicBezTo>
                  <a:close/>
                  <a:moveTo>
                    <a:pt x="226" y="1"/>
                  </a:moveTo>
                  <a:cubicBezTo>
                    <a:pt x="181" y="45"/>
                    <a:pt x="149" y="98"/>
                    <a:pt x="125" y="155"/>
                  </a:cubicBezTo>
                  <a:lnTo>
                    <a:pt x="27" y="122"/>
                  </a:lnTo>
                  <a:lnTo>
                    <a:pt x="0" y="202"/>
                  </a:lnTo>
                  <a:lnTo>
                    <a:pt x="98" y="238"/>
                  </a:lnTo>
                  <a:cubicBezTo>
                    <a:pt x="86" y="291"/>
                    <a:pt x="92" y="347"/>
                    <a:pt x="116" y="398"/>
                  </a:cubicBezTo>
                  <a:cubicBezTo>
                    <a:pt x="140" y="445"/>
                    <a:pt x="181" y="481"/>
                    <a:pt x="232" y="496"/>
                  </a:cubicBezTo>
                  <a:cubicBezTo>
                    <a:pt x="254" y="503"/>
                    <a:pt x="278" y="508"/>
                    <a:pt x="302" y="508"/>
                  </a:cubicBezTo>
                  <a:cubicBezTo>
                    <a:pt x="307" y="508"/>
                    <a:pt x="312" y="508"/>
                    <a:pt x="318" y="508"/>
                  </a:cubicBezTo>
                  <a:cubicBezTo>
                    <a:pt x="347" y="505"/>
                    <a:pt x="374" y="493"/>
                    <a:pt x="398" y="478"/>
                  </a:cubicBezTo>
                  <a:cubicBezTo>
                    <a:pt x="436" y="448"/>
                    <a:pt x="469" y="413"/>
                    <a:pt x="493" y="371"/>
                  </a:cubicBezTo>
                  <a:lnTo>
                    <a:pt x="697" y="442"/>
                  </a:lnTo>
                  <a:cubicBezTo>
                    <a:pt x="691" y="460"/>
                    <a:pt x="682" y="478"/>
                    <a:pt x="673" y="493"/>
                  </a:cubicBezTo>
                  <a:cubicBezTo>
                    <a:pt x="667" y="505"/>
                    <a:pt x="655" y="512"/>
                    <a:pt x="644" y="512"/>
                  </a:cubicBezTo>
                  <a:cubicBezTo>
                    <a:pt x="639" y="512"/>
                    <a:pt x="634" y="510"/>
                    <a:pt x="629" y="508"/>
                  </a:cubicBezTo>
                  <a:lnTo>
                    <a:pt x="564" y="487"/>
                  </a:lnTo>
                  <a:lnTo>
                    <a:pt x="534" y="597"/>
                  </a:lnTo>
                  <a:lnTo>
                    <a:pt x="697" y="653"/>
                  </a:lnTo>
                  <a:cubicBezTo>
                    <a:pt x="745" y="602"/>
                    <a:pt x="780" y="543"/>
                    <a:pt x="804" y="478"/>
                  </a:cubicBezTo>
                  <a:lnTo>
                    <a:pt x="911" y="516"/>
                  </a:lnTo>
                  <a:lnTo>
                    <a:pt x="937" y="433"/>
                  </a:lnTo>
                  <a:lnTo>
                    <a:pt x="828" y="398"/>
                  </a:lnTo>
                  <a:cubicBezTo>
                    <a:pt x="839" y="342"/>
                    <a:pt x="834" y="282"/>
                    <a:pt x="810" y="232"/>
                  </a:cubicBezTo>
                  <a:cubicBezTo>
                    <a:pt x="783" y="181"/>
                    <a:pt x="739" y="143"/>
                    <a:pt x="685" y="128"/>
                  </a:cubicBezTo>
                  <a:cubicBezTo>
                    <a:pt x="664" y="120"/>
                    <a:pt x="642" y="116"/>
                    <a:pt x="620" y="116"/>
                  </a:cubicBezTo>
                  <a:cubicBezTo>
                    <a:pt x="587" y="116"/>
                    <a:pt x="555" y="125"/>
                    <a:pt x="528" y="143"/>
                  </a:cubicBezTo>
                  <a:cubicBezTo>
                    <a:pt x="484" y="176"/>
                    <a:pt x="448" y="211"/>
                    <a:pt x="418" y="256"/>
                  </a:cubicBezTo>
                  <a:lnTo>
                    <a:pt x="226" y="190"/>
                  </a:lnTo>
                  <a:cubicBezTo>
                    <a:pt x="232" y="178"/>
                    <a:pt x="238" y="167"/>
                    <a:pt x="246" y="158"/>
                  </a:cubicBezTo>
                  <a:cubicBezTo>
                    <a:pt x="252" y="146"/>
                    <a:pt x="261" y="140"/>
                    <a:pt x="264" y="140"/>
                  </a:cubicBezTo>
                  <a:cubicBezTo>
                    <a:pt x="269" y="138"/>
                    <a:pt x="273" y="138"/>
                    <a:pt x="277" y="138"/>
                  </a:cubicBezTo>
                  <a:cubicBezTo>
                    <a:pt x="281" y="138"/>
                    <a:pt x="285" y="138"/>
                    <a:pt x="288" y="140"/>
                  </a:cubicBezTo>
                  <a:lnTo>
                    <a:pt x="347" y="161"/>
                  </a:lnTo>
                  <a:lnTo>
                    <a:pt x="377" y="54"/>
                  </a:lnTo>
                  <a:lnTo>
                    <a:pt x="2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37"/>
            <p:cNvSpPr/>
            <p:nvPr/>
          </p:nvSpPr>
          <p:spPr>
            <a:xfrm rot="-630851">
              <a:off x="352503" y="3599971"/>
              <a:ext cx="1928084" cy="888224"/>
            </a:xfrm>
            <a:custGeom>
              <a:rect b="b" l="l" r="r" t="t"/>
              <a:pathLst>
                <a:path extrusionOk="0" h="7732" w="16784">
                  <a:moveTo>
                    <a:pt x="4755" y="215"/>
                  </a:moveTo>
                  <a:cubicBezTo>
                    <a:pt x="4679" y="215"/>
                    <a:pt x="4601" y="219"/>
                    <a:pt x="4519" y="226"/>
                  </a:cubicBezTo>
                  <a:cubicBezTo>
                    <a:pt x="2278" y="434"/>
                    <a:pt x="1" y="1"/>
                    <a:pt x="1086" y="1848"/>
                  </a:cubicBezTo>
                  <a:cubicBezTo>
                    <a:pt x="2171" y="3692"/>
                    <a:pt x="3766" y="5175"/>
                    <a:pt x="3766" y="5175"/>
                  </a:cubicBezTo>
                  <a:lnTo>
                    <a:pt x="4128" y="4967"/>
                  </a:lnTo>
                  <a:cubicBezTo>
                    <a:pt x="5026" y="5770"/>
                    <a:pt x="6105" y="6663"/>
                    <a:pt x="7368" y="7626"/>
                  </a:cubicBezTo>
                  <a:cubicBezTo>
                    <a:pt x="7459" y="7696"/>
                    <a:pt x="7569" y="7732"/>
                    <a:pt x="7681" y="7732"/>
                  </a:cubicBezTo>
                  <a:cubicBezTo>
                    <a:pt x="7693" y="7732"/>
                    <a:pt x="7706" y="7731"/>
                    <a:pt x="7718" y="7730"/>
                  </a:cubicBezTo>
                  <a:cubicBezTo>
                    <a:pt x="10203" y="7526"/>
                    <a:pt x="13858" y="4261"/>
                    <a:pt x="13858" y="4261"/>
                  </a:cubicBezTo>
                  <a:lnTo>
                    <a:pt x="14448" y="4178"/>
                  </a:lnTo>
                  <a:cubicBezTo>
                    <a:pt x="14662" y="4149"/>
                    <a:pt x="14866" y="4083"/>
                    <a:pt x="15056" y="3986"/>
                  </a:cubicBezTo>
                  <a:cubicBezTo>
                    <a:pt x="15056" y="3986"/>
                    <a:pt x="15649" y="3734"/>
                    <a:pt x="15800" y="3600"/>
                  </a:cubicBezTo>
                  <a:cubicBezTo>
                    <a:pt x="15880" y="3535"/>
                    <a:pt x="15910" y="3425"/>
                    <a:pt x="15868" y="3330"/>
                  </a:cubicBezTo>
                  <a:lnTo>
                    <a:pt x="15868" y="3330"/>
                  </a:lnTo>
                  <a:cubicBezTo>
                    <a:pt x="15868" y="3330"/>
                    <a:pt x="15912" y="3342"/>
                    <a:pt x="15971" y="3342"/>
                  </a:cubicBezTo>
                  <a:cubicBezTo>
                    <a:pt x="16043" y="3342"/>
                    <a:pt x="16138" y="3324"/>
                    <a:pt x="16203" y="3244"/>
                  </a:cubicBezTo>
                  <a:cubicBezTo>
                    <a:pt x="16263" y="3170"/>
                    <a:pt x="16197" y="3007"/>
                    <a:pt x="16197" y="3007"/>
                  </a:cubicBezTo>
                  <a:lnTo>
                    <a:pt x="16197" y="3007"/>
                  </a:lnTo>
                  <a:cubicBezTo>
                    <a:pt x="16217" y="3012"/>
                    <a:pt x="16237" y="3014"/>
                    <a:pt x="16257" y="3014"/>
                  </a:cubicBezTo>
                  <a:cubicBezTo>
                    <a:pt x="16339" y="3014"/>
                    <a:pt x="16418" y="2977"/>
                    <a:pt x="16470" y="2912"/>
                  </a:cubicBezTo>
                  <a:cubicBezTo>
                    <a:pt x="16547" y="2806"/>
                    <a:pt x="16470" y="2660"/>
                    <a:pt x="16470" y="2660"/>
                  </a:cubicBezTo>
                  <a:cubicBezTo>
                    <a:pt x="16470" y="2660"/>
                    <a:pt x="16657" y="2619"/>
                    <a:pt x="16702" y="2485"/>
                  </a:cubicBezTo>
                  <a:cubicBezTo>
                    <a:pt x="16783" y="2243"/>
                    <a:pt x="16124" y="1618"/>
                    <a:pt x="15688" y="1618"/>
                  </a:cubicBezTo>
                  <a:cubicBezTo>
                    <a:pt x="15633" y="1618"/>
                    <a:pt x="15582" y="1627"/>
                    <a:pt x="15536" y="1649"/>
                  </a:cubicBezTo>
                  <a:cubicBezTo>
                    <a:pt x="15344" y="1741"/>
                    <a:pt x="15560" y="1916"/>
                    <a:pt x="15560" y="1916"/>
                  </a:cubicBezTo>
                  <a:cubicBezTo>
                    <a:pt x="15560" y="1916"/>
                    <a:pt x="15392" y="1835"/>
                    <a:pt x="15233" y="1835"/>
                  </a:cubicBezTo>
                  <a:cubicBezTo>
                    <a:pt x="15156" y="1835"/>
                    <a:pt x="15082" y="1854"/>
                    <a:pt x="15029" y="1910"/>
                  </a:cubicBezTo>
                  <a:cubicBezTo>
                    <a:pt x="14866" y="2082"/>
                    <a:pt x="15163" y="2290"/>
                    <a:pt x="15163" y="2290"/>
                  </a:cubicBezTo>
                  <a:cubicBezTo>
                    <a:pt x="15163" y="2290"/>
                    <a:pt x="15020" y="2224"/>
                    <a:pt x="14876" y="2224"/>
                  </a:cubicBezTo>
                  <a:cubicBezTo>
                    <a:pt x="14792" y="2224"/>
                    <a:pt x="14708" y="2247"/>
                    <a:pt x="14653" y="2319"/>
                  </a:cubicBezTo>
                  <a:lnTo>
                    <a:pt x="14650" y="2322"/>
                  </a:lnTo>
                  <a:lnTo>
                    <a:pt x="14635" y="2322"/>
                  </a:lnTo>
                  <a:cubicBezTo>
                    <a:pt x="14635" y="2322"/>
                    <a:pt x="14828" y="1424"/>
                    <a:pt x="14688" y="1350"/>
                  </a:cubicBezTo>
                  <a:cubicBezTo>
                    <a:pt x="14674" y="1342"/>
                    <a:pt x="14658" y="1338"/>
                    <a:pt x="14642" y="1338"/>
                  </a:cubicBezTo>
                  <a:cubicBezTo>
                    <a:pt x="14298" y="1338"/>
                    <a:pt x="13766" y="3212"/>
                    <a:pt x="13766" y="3212"/>
                  </a:cubicBezTo>
                  <a:lnTo>
                    <a:pt x="8133" y="4605"/>
                  </a:lnTo>
                  <a:cubicBezTo>
                    <a:pt x="7522" y="4217"/>
                    <a:pt x="7350" y="3817"/>
                    <a:pt x="6849" y="3351"/>
                  </a:cubicBezTo>
                  <a:lnTo>
                    <a:pt x="6648" y="3449"/>
                  </a:lnTo>
                  <a:cubicBezTo>
                    <a:pt x="6713" y="3410"/>
                    <a:pt x="6781" y="2782"/>
                    <a:pt x="6760" y="2711"/>
                  </a:cubicBezTo>
                  <a:cubicBezTo>
                    <a:pt x="6607" y="2171"/>
                    <a:pt x="6494" y="215"/>
                    <a:pt x="4755" y="215"/>
                  </a:cubicBezTo>
                  <a:close/>
                </a:path>
              </a:pathLst>
            </a:custGeom>
            <a:solidFill>
              <a:srgbClr val="B88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37"/>
            <p:cNvSpPr/>
            <p:nvPr/>
          </p:nvSpPr>
          <p:spPr>
            <a:xfrm rot="-630851">
              <a:off x="1998862" y="3669887"/>
              <a:ext cx="193452" cy="162320"/>
            </a:xfrm>
            <a:custGeom>
              <a:rect b="b" l="l" r="r" t="t"/>
              <a:pathLst>
                <a:path extrusionOk="0" h="1413" w="1684">
                  <a:moveTo>
                    <a:pt x="762" y="0"/>
                  </a:moveTo>
                  <a:cubicBezTo>
                    <a:pt x="751" y="0"/>
                    <a:pt x="742" y="16"/>
                    <a:pt x="753" y="21"/>
                  </a:cubicBezTo>
                  <a:cubicBezTo>
                    <a:pt x="1093" y="211"/>
                    <a:pt x="1405" y="451"/>
                    <a:pt x="1678" y="730"/>
                  </a:cubicBezTo>
                  <a:lnTo>
                    <a:pt x="1683" y="727"/>
                  </a:lnTo>
                  <a:cubicBezTo>
                    <a:pt x="1455" y="398"/>
                    <a:pt x="1135" y="143"/>
                    <a:pt x="764" y="1"/>
                  </a:cubicBezTo>
                  <a:cubicBezTo>
                    <a:pt x="763" y="0"/>
                    <a:pt x="763" y="0"/>
                    <a:pt x="762" y="0"/>
                  </a:cubicBezTo>
                  <a:close/>
                  <a:moveTo>
                    <a:pt x="368" y="368"/>
                  </a:moveTo>
                  <a:cubicBezTo>
                    <a:pt x="355" y="368"/>
                    <a:pt x="345" y="377"/>
                    <a:pt x="358" y="380"/>
                  </a:cubicBezTo>
                  <a:cubicBezTo>
                    <a:pt x="646" y="469"/>
                    <a:pt x="1168" y="840"/>
                    <a:pt x="1420" y="1103"/>
                  </a:cubicBezTo>
                  <a:lnTo>
                    <a:pt x="1420" y="1106"/>
                  </a:lnTo>
                  <a:cubicBezTo>
                    <a:pt x="1420" y="1107"/>
                    <a:pt x="1420" y="1107"/>
                    <a:pt x="1421" y="1107"/>
                  </a:cubicBezTo>
                  <a:cubicBezTo>
                    <a:pt x="1423" y="1107"/>
                    <a:pt x="1426" y="1100"/>
                    <a:pt x="1426" y="1100"/>
                  </a:cubicBezTo>
                  <a:cubicBezTo>
                    <a:pt x="1174" y="739"/>
                    <a:pt x="800" y="478"/>
                    <a:pt x="373" y="368"/>
                  </a:cubicBezTo>
                  <a:cubicBezTo>
                    <a:pt x="371" y="368"/>
                    <a:pt x="370" y="368"/>
                    <a:pt x="368" y="368"/>
                  </a:cubicBezTo>
                  <a:close/>
                  <a:moveTo>
                    <a:pt x="9" y="762"/>
                  </a:moveTo>
                  <a:cubicBezTo>
                    <a:pt x="4" y="762"/>
                    <a:pt x="0" y="772"/>
                    <a:pt x="8" y="774"/>
                  </a:cubicBezTo>
                  <a:cubicBezTo>
                    <a:pt x="423" y="887"/>
                    <a:pt x="761" y="1121"/>
                    <a:pt x="1076" y="1412"/>
                  </a:cubicBezTo>
                  <a:cubicBezTo>
                    <a:pt x="1076" y="1412"/>
                    <a:pt x="1077" y="1413"/>
                    <a:pt x="1078" y="1413"/>
                  </a:cubicBezTo>
                  <a:cubicBezTo>
                    <a:pt x="1081" y="1413"/>
                    <a:pt x="1084" y="1408"/>
                    <a:pt x="1082" y="1406"/>
                  </a:cubicBezTo>
                  <a:cubicBezTo>
                    <a:pt x="969" y="1222"/>
                    <a:pt x="750" y="1059"/>
                    <a:pt x="569" y="946"/>
                  </a:cubicBezTo>
                  <a:cubicBezTo>
                    <a:pt x="403" y="837"/>
                    <a:pt x="210" y="774"/>
                    <a:pt x="11" y="762"/>
                  </a:cubicBezTo>
                  <a:cubicBezTo>
                    <a:pt x="11" y="762"/>
                    <a:pt x="10" y="762"/>
                    <a:pt x="9" y="76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37"/>
            <p:cNvSpPr/>
            <p:nvPr/>
          </p:nvSpPr>
          <p:spPr>
            <a:xfrm>
              <a:off x="610874" y="4514775"/>
              <a:ext cx="573603" cy="628725"/>
            </a:xfrm>
            <a:custGeom>
              <a:rect b="b" l="l" r="r" t="t"/>
              <a:pathLst>
                <a:path extrusionOk="0" h="4448" w="4573">
                  <a:moveTo>
                    <a:pt x="2909" y="0"/>
                  </a:moveTo>
                  <a:lnTo>
                    <a:pt x="374" y="125"/>
                  </a:lnTo>
                  <a:lnTo>
                    <a:pt x="1" y="4447"/>
                  </a:lnTo>
                  <a:lnTo>
                    <a:pt x="4572" y="4447"/>
                  </a:lnTo>
                  <a:cubicBezTo>
                    <a:pt x="4572" y="4447"/>
                    <a:pt x="2909" y="166"/>
                    <a:pt x="290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37"/>
            <p:cNvSpPr/>
            <p:nvPr/>
          </p:nvSpPr>
          <p:spPr>
            <a:xfrm>
              <a:off x="-141400" y="4456114"/>
              <a:ext cx="1128397" cy="687385"/>
            </a:xfrm>
            <a:custGeom>
              <a:rect b="b" l="l" r="r" t="t"/>
              <a:pathLst>
                <a:path extrusionOk="0" h="4863" w="7983">
                  <a:moveTo>
                    <a:pt x="1038" y="0"/>
                  </a:moveTo>
                  <a:cubicBezTo>
                    <a:pt x="1038" y="0"/>
                    <a:pt x="1" y="1287"/>
                    <a:pt x="1495" y="4862"/>
                  </a:cubicBezTo>
                  <a:lnTo>
                    <a:pt x="7647" y="4862"/>
                  </a:lnTo>
                  <a:lnTo>
                    <a:pt x="7982" y="830"/>
                  </a:lnTo>
                  <a:lnTo>
                    <a:pt x="10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37"/>
            <p:cNvSpPr/>
            <p:nvPr/>
          </p:nvSpPr>
          <p:spPr>
            <a:xfrm>
              <a:off x="-53762" y="4589267"/>
              <a:ext cx="614872" cy="554233"/>
            </a:xfrm>
            <a:custGeom>
              <a:rect b="b" l="l" r="r" t="t"/>
              <a:pathLst>
                <a:path extrusionOk="0" h="3921" w="4350">
                  <a:moveTo>
                    <a:pt x="104" y="1"/>
                  </a:moveTo>
                  <a:cubicBezTo>
                    <a:pt x="0" y="757"/>
                    <a:pt x="77" y="2014"/>
                    <a:pt x="875" y="3920"/>
                  </a:cubicBezTo>
                  <a:lnTo>
                    <a:pt x="4350" y="3920"/>
                  </a:lnTo>
                  <a:cubicBezTo>
                    <a:pt x="3917" y="1842"/>
                    <a:pt x="2209" y="268"/>
                    <a:pt x="10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37"/>
            <p:cNvSpPr/>
            <p:nvPr/>
          </p:nvSpPr>
          <p:spPr>
            <a:xfrm>
              <a:off x="628925" y="3214150"/>
              <a:ext cx="863402" cy="725200"/>
            </a:xfrm>
            <a:custGeom>
              <a:rect b="b" l="l" r="r" t="t"/>
              <a:pathLst>
                <a:path extrusionOk="0" h="5940" w="4730">
                  <a:moveTo>
                    <a:pt x="2183" y="1"/>
                  </a:moveTo>
                  <a:lnTo>
                    <a:pt x="1" y="4415"/>
                  </a:lnTo>
                  <a:lnTo>
                    <a:pt x="2711" y="5939"/>
                  </a:lnTo>
                  <a:lnTo>
                    <a:pt x="4730" y="2607"/>
                  </a:lnTo>
                  <a:lnTo>
                    <a:pt x="21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37"/>
            <p:cNvSpPr/>
            <p:nvPr/>
          </p:nvSpPr>
          <p:spPr>
            <a:xfrm>
              <a:off x="-106200" y="3078650"/>
              <a:ext cx="1203100" cy="1559939"/>
            </a:xfrm>
            <a:custGeom>
              <a:rect b="b" l="l" r="r" t="t"/>
              <a:pathLst>
                <a:path extrusionOk="0" h="11036" w="8899">
                  <a:moveTo>
                    <a:pt x="5465" y="0"/>
                  </a:moveTo>
                  <a:cubicBezTo>
                    <a:pt x="3612" y="0"/>
                    <a:pt x="2992" y="1263"/>
                    <a:pt x="2992" y="1263"/>
                  </a:cubicBezTo>
                  <a:cubicBezTo>
                    <a:pt x="1913" y="2386"/>
                    <a:pt x="1706" y="3383"/>
                    <a:pt x="1" y="9538"/>
                  </a:cubicBezTo>
                  <a:cubicBezTo>
                    <a:pt x="1681" y="10778"/>
                    <a:pt x="4248" y="11035"/>
                    <a:pt x="6085" y="11035"/>
                  </a:cubicBezTo>
                  <a:cubicBezTo>
                    <a:pt x="7382" y="11035"/>
                    <a:pt x="8314" y="10907"/>
                    <a:pt x="8314" y="10907"/>
                  </a:cubicBezTo>
                  <a:lnTo>
                    <a:pt x="8898" y="1346"/>
                  </a:lnTo>
                  <a:cubicBezTo>
                    <a:pt x="8898" y="1346"/>
                    <a:pt x="8815" y="1014"/>
                    <a:pt x="7650" y="474"/>
                  </a:cubicBezTo>
                  <a:cubicBezTo>
                    <a:pt x="6781" y="130"/>
                    <a:pt x="6060" y="0"/>
                    <a:pt x="54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37"/>
            <p:cNvSpPr/>
            <p:nvPr/>
          </p:nvSpPr>
          <p:spPr>
            <a:xfrm>
              <a:off x="519550" y="2530475"/>
              <a:ext cx="459404" cy="416299"/>
            </a:xfrm>
            <a:custGeom>
              <a:rect b="b" l="l" r="r" t="t"/>
              <a:pathLst>
                <a:path extrusionOk="0" h="3078" w="3250">
                  <a:moveTo>
                    <a:pt x="1463" y="1"/>
                  </a:moveTo>
                  <a:cubicBezTo>
                    <a:pt x="1334" y="1"/>
                    <a:pt x="1203" y="28"/>
                    <a:pt x="1085" y="80"/>
                  </a:cubicBezTo>
                  <a:cubicBezTo>
                    <a:pt x="534" y="329"/>
                    <a:pt x="95" y="1020"/>
                    <a:pt x="33" y="1613"/>
                  </a:cubicBezTo>
                  <a:cubicBezTo>
                    <a:pt x="0" y="1909"/>
                    <a:pt x="48" y="2209"/>
                    <a:pt x="169" y="2481"/>
                  </a:cubicBezTo>
                  <a:cubicBezTo>
                    <a:pt x="212" y="2578"/>
                    <a:pt x="501" y="3078"/>
                    <a:pt x="656" y="3078"/>
                  </a:cubicBezTo>
                  <a:cubicBezTo>
                    <a:pt x="663" y="3078"/>
                    <a:pt x="670" y="3077"/>
                    <a:pt x="676" y="3074"/>
                  </a:cubicBezTo>
                  <a:cubicBezTo>
                    <a:pt x="1334" y="2837"/>
                    <a:pt x="2752" y="2066"/>
                    <a:pt x="2752" y="2066"/>
                  </a:cubicBezTo>
                  <a:cubicBezTo>
                    <a:pt x="3030" y="1983"/>
                    <a:pt x="3137" y="1598"/>
                    <a:pt x="3167" y="1352"/>
                  </a:cubicBezTo>
                  <a:cubicBezTo>
                    <a:pt x="3202" y="1061"/>
                    <a:pt x="3250" y="756"/>
                    <a:pt x="3004" y="560"/>
                  </a:cubicBezTo>
                  <a:cubicBezTo>
                    <a:pt x="2864" y="453"/>
                    <a:pt x="2707" y="379"/>
                    <a:pt x="2538" y="347"/>
                  </a:cubicBezTo>
                  <a:cubicBezTo>
                    <a:pt x="2504" y="339"/>
                    <a:pt x="2229" y="334"/>
                    <a:pt x="2134" y="334"/>
                  </a:cubicBezTo>
                  <a:cubicBezTo>
                    <a:pt x="2114" y="334"/>
                    <a:pt x="2102" y="334"/>
                    <a:pt x="2102" y="335"/>
                  </a:cubicBezTo>
                  <a:lnTo>
                    <a:pt x="2102" y="335"/>
                  </a:lnTo>
                  <a:cubicBezTo>
                    <a:pt x="1980" y="109"/>
                    <a:pt x="1724" y="1"/>
                    <a:pt x="14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7" name="Google Shape;1267;p37"/>
            <p:cNvGrpSpPr/>
            <p:nvPr/>
          </p:nvGrpSpPr>
          <p:grpSpPr>
            <a:xfrm>
              <a:off x="99175" y="3169424"/>
              <a:ext cx="1185694" cy="1238593"/>
              <a:chOff x="99175" y="3169424"/>
              <a:chExt cx="1185694" cy="1238593"/>
            </a:xfrm>
          </p:grpSpPr>
          <p:sp>
            <p:nvSpPr>
              <p:cNvPr id="1268" name="Google Shape;1268;p37"/>
              <p:cNvSpPr/>
              <p:nvPr/>
            </p:nvSpPr>
            <p:spPr>
              <a:xfrm rot="609239">
                <a:off x="307455" y="3320259"/>
                <a:ext cx="894789" cy="1016848"/>
              </a:xfrm>
              <a:custGeom>
                <a:rect b="b" l="l" r="r" t="t"/>
                <a:pathLst>
                  <a:path extrusionOk="0" h="7546" w="6313">
                    <a:moveTo>
                      <a:pt x="158" y="0"/>
                    </a:moveTo>
                    <a:lnTo>
                      <a:pt x="158" y="0"/>
                    </a:lnTo>
                    <a:cubicBezTo>
                      <a:pt x="1" y="1243"/>
                      <a:pt x="336" y="2521"/>
                      <a:pt x="970" y="3603"/>
                    </a:cubicBezTo>
                    <a:cubicBezTo>
                      <a:pt x="1602" y="4682"/>
                      <a:pt x="2518" y="5577"/>
                      <a:pt x="3535" y="6310"/>
                    </a:cubicBezTo>
                    <a:cubicBezTo>
                      <a:pt x="4300" y="6858"/>
                      <a:pt x="5160" y="7329"/>
                      <a:pt x="6067" y="7546"/>
                    </a:cubicBezTo>
                    <a:lnTo>
                      <a:pt x="6313" y="4041"/>
                    </a:lnTo>
                    <a:lnTo>
                      <a:pt x="15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37"/>
              <p:cNvSpPr/>
              <p:nvPr/>
            </p:nvSpPr>
            <p:spPr>
              <a:xfrm>
                <a:off x="99175" y="3169424"/>
                <a:ext cx="1031246" cy="933869"/>
              </a:xfrm>
              <a:custGeom>
                <a:rect b="b" l="l" r="r" t="t"/>
                <a:pathLst>
                  <a:path extrusionOk="0" h="7065" w="7360">
                    <a:moveTo>
                      <a:pt x="2898" y="0"/>
                    </a:moveTo>
                    <a:cubicBezTo>
                      <a:pt x="2790" y="0"/>
                      <a:pt x="2684" y="13"/>
                      <a:pt x="2580" y="41"/>
                    </a:cubicBezTo>
                    <a:cubicBezTo>
                      <a:pt x="540" y="581"/>
                      <a:pt x="1" y="2867"/>
                      <a:pt x="1290" y="4405"/>
                    </a:cubicBezTo>
                    <a:cubicBezTo>
                      <a:pt x="2580" y="5944"/>
                      <a:pt x="4285" y="7065"/>
                      <a:pt x="4285" y="7065"/>
                    </a:cubicBezTo>
                    <a:lnTo>
                      <a:pt x="7359" y="4530"/>
                    </a:lnTo>
                    <a:cubicBezTo>
                      <a:pt x="7359" y="4530"/>
                      <a:pt x="4890" y="0"/>
                      <a:pt x="28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0" name="Google Shape;1270;p37"/>
            <p:cNvSpPr/>
            <p:nvPr/>
          </p:nvSpPr>
          <p:spPr>
            <a:xfrm flipH="1">
              <a:off x="569091" y="4634562"/>
              <a:ext cx="144084" cy="134747"/>
            </a:xfrm>
            <a:custGeom>
              <a:rect b="b" l="l" r="r" t="t"/>
              <a:pathLst>
                <a:path extrusionOk="0" h="736" w="787">
                  <a:moveTo>
                    <a:pt x="3" y="1"/>
                  </a:moveTo>
                  <a:cubicBezTo>
                    <a:pt x="2" y="1"/>
                    <a:pt x="0" y="2"/>
                    <a:pt x="0" y="5"/>
                  </a:cubicBezTo>
                  <a:cubicBezTo>
                    <a:pt x="6" y="109"/>
                    <a:pt x="24" y="213"/>
                    <a:pt x="51" y="313"/>
                  </a:cubicBezTo>
                  <a:cubicBezTo>
                    <a:pt x="66" y="364"/>
                    <a:pt x="86" y="414"/>
                    <a:pt x="110" y="462"/>
                  </a:cubicBezTo>
                  <a:cubicBezTo>
                    <a:pt x="131" y="509"/>
                    <a:pt x="158" y="554"/>
                    <a:pt x="190" y="592"/>
                  </a:cubicBezTo>
                  <a:cubicBezTo>
                    <a:pt x="261" y="666"/>
                    <a:pt x="371" y="702"/>
                    <a:pt x="466" y="723"/>
                  </a:cubicBezTo>
                  <a:cubicBezTo>
                    <a:pt x="518" y="731"/>
                    <a:pt x="570" y="736"/>
                    <a:pt x="623" y="736"/>
                  </a:cubicBezTo>
                  <a:cubicBezTo>
                    <a:pt x="675" y="736"/>
                    <a:pt x="727" y="731"/>
                    <a:pt x="777" y="723"/>
                  </a:cubicBezTo>
                  <a:cubicBezTo>
                    <a:pt x="786" y="720"/>
                    <a:pt x="786" y="711"/>
                    <a:pt x="777" y="711"/>
                  </a:cubicBezTo>
                  <a:cubicBezTo>
                    <a:pt x="724" y="711"/>
                    <a:pt x="673" y="705"/>
                    <a:pt x="620" y="699"/>
                  </a:cubicBezTo>
                  <a:cubicBezTo>
                    <a:pt x="573" y="687"/>
                    <a:pt x="528" y="678"/>
                    <a:pt x="484" y="663"/>
                  </a:cubicBezTo>
                  <a:cubicBezTo>
                    <a:pt x="398" y="637"/>
                    <a:pt x="294" y="607"/>
                    <a:pt x="232" y="542"/>
                  </a:cubicBezTo>
                  <a:cubicBezTo>
                    <a:pt x="172" y="468"/>
                    <a:pt x="125" y="385"/>
                    <a:pt x="89" y="296"/>
                  </a:cubicBezTo>
                  <a:cubicBezTo>
                    <a:pt x="48" y="204"/>
                    <a:pt x="18" y="106"/>
                    <a:pt x="6" y="5"/>
                  </a:cubicBezTo>
                  <a:cubicBezTo>
                    <a:pt x="6" y="2"/>
                    <a:pt x="5" y="1"/>
                    <a:pt x="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37"/>
            <p:cNvSpPr/>
            <p:nvPr/>
          </p:nvSpPr>
          <p:spPr>
            <a:xfrm flipH="1" rot="-4299396">
              <a:off x="674831" y="3886653"/>
              <a:ext cx="533042" cy="427592"/>
            </a:xfrm>
            <a:custGeom>
              <a:rect b="b" l="l" r="r" t="t"/>
              <a:pathLst>
                <a:path extrusionOk="0" h="1030" w="1284">
                  <a:moveTo>
                    <a:pt x="24" y="158"/>
                  </a:moveTo>
                  <a:cubicBezTo>
                    <a:pt x="21" y="247"/>
                    <a:pt x="27" y="336"/>
                    <a:pt x="30" y="425"/>
                  </a:cubicBezTo>
                  <a:cubicBezTo>
                    <a:pt x="21" y="381"/>
                    <a:pt x="12" y="336"/>
                    <a:pt x="0" y="295"/>
                  </a:cubicBezTo>
                  <a:lnTo>
                    <a:pt x="0" y="295"/>
                  </a:lnTo>
                  <a:cubicBezTo>
                    <a:pt x="12" y="354"/>
                    <a:pt x="24" y="413"/>
                    <a:pt x="36" y="473"/>
                  </a:cubicBezTo>
                  <a:lnTo>
                    <a:pt x="24" y="158"/>
                  </a:lnTo>
                  <a:close/>
                  <a:moveTo>
                    <a:pt x="272" y="748"/>
                  </a:moveTo>
                  <a:cubicBezTo>
                    <a:pt x="224" y="748"/>
                    <a:pt x="184" y="749"/>
                    <a:pt x="154" y="751"/>
                  </a:cubicBezTo>
                  <a:lnTo>
                    <a:pt x="157" y="754"/>
                  </a:lnTo>
                  <a:cubicBezTo>
                    <a:pt x="154" y="754"/>
                    <a:pt x="154" y="757"/>
                    <a:pt x="157" y="757"/>
                  </a:cubicBezTo>
                  <a:cubicBezTo>
                    <a:pt x="303" y="781"/>
                    <a:pt x="756" y="790"/>
                    <a:pt x="830" y="790"/>
                  </a:cubicBezTo>
                  <a:cubicBezTo>
                    <a:pt x="846" y="790"/>
                    <a:pt x="862" y="791"/>
                    <a:pt x="877" y="791"/>
                  </a:cubicBezTo>
                  <a:cubicBezTo>
                    <a:pt x="920" y="791"/>
                    <a:pt x="963" y="789"/>
                    <a:pt x="1006" y="789"/>
                  </a:cubicBezTo>
                  <a:cubicBezTo>
                    <a:pt x="1021" y="789"/>
                    <a:pt x="1037" y="789"/>
                    <a:pt x="1053" y="790"/>
                  </a:cubicBezTo>
                  <a:cubicBezTo>
                    <a:pt x="1056" y="790"/>
                    <a:pt x="1059" y="784"/>
                    <a:pt x="1053" y="784"/>
                  </a:cubicBezTo>
                  <a:cubicBezTo>
                    <a:pt x="1014" y="781"/>
                    <a:pt x="857" y="766"/>
                    <a:pt x="821" y="766"/>
                  </a:cubicBezTo>
                  <a:cubicBezTo>
                    <a:pt x="762" y="764"/>
                    <a:pt x="464" y="748"/>
                    <a:pt x="272" y="748"/>
                  </a:cubicBezTo>
                  <a:close/>
                  <a:moveTo>
                    <a:pt x="27" y="158"/>
                  </a:moveTo>
                  <a:lnTo>
                    <a:pt x="36" y="473"/>
                  </a:lnTo>
                  <a:cubicBezTo>
                    <a:pt x="45" y="636"/>
                    <a:pt x="65" y="799"/>
                    <a:pt x="89" y="965"/>
                  </a:cubicBezTo>
                  <a:cubicBezTo>
                    <a:pt x="89" y="970"/>
                    <a:pt x="93" y="974"/>
                    <a:pt x="99" y="974"/>
                  </a:cubicBezTo>
                  <a:cubicBezTo>
                    <a:pt x="101" y="974"/>
                    <a:pt x="102" y="974"/>
                    <a:pt x="104" y="974"/>
                  </a:cubicBezTo>
                  <a:lnTo>
                    <a:pt x="190" y="974"/>
                  </a:lnTo>
                  <a:cubicBezTo>
                    <a:pt x="190" y="974"/>
                    <a:pt x="193" y="974"/>
                    <a:pt x="193" y="971"/>
                  </a:cubicBezTo>
                  <a:cubicBezTo>
                    <a:pt x="193" y="971"/>
                    <a:pt x="193" y="968"/>
                    <a:pt x="190" y="968"/>
                  </a:cubicBezTo>
                  <a:cubicBezTo>
                    <a:pt x="163" y="962"/>
                    <a:pt x="136" y="956"/>
                    <a:pt x="113" y="953"/>
                  </a:cubicBezTo>
                  <a:cubicBezTo>
                    <a:pt x="98" y="819"/>
                    <a:pt x="89" y="692"/>
                    <a:pt x="71" y="559"/>
                  </a:cubicBezTo>
                  <a:cubicBezTo>
                    <a:pt x="53" y="425"/>
                    <a:pt x="45" y="292"/>
                    <a:pt x="27" y="158"/>
                  </a:cubicBezTo>
                  <a:close/>
                  <a:moveTo>
                    <a:pt x="740" y="1"/>
                  </a:moveTo>
                  <a:cubicBezTo>
                    <a:pt x="738" y="1"/>
                    <a:pt x="737" y="3"/>
                    <a:pt x="738" y="7"/>
                  </a:cubicBezTo>
                  <a:cubicBezTo>
                    <a:pt x="818" y="179"/>
                    <a:pt x="907" y="354"/>
                    <a:pt x="993" y="517"/>
                  </a:cubicBezTo>
                  <a:cubicBezTo>
                    <a:pt x="1076" y="680"/>
                    <a:pt x="1156" y="846"/>
                    <a:pt x="1248" y="1006"/>
                  </a:cubicBezTo>
                  <a:cubicBezTo>
                    <a:pt x="1216" y="1006"/>
                    <a:pt x="1183" y="1006"/>
                    <a:pt x="1150" y="1009"/>
                  </a:cubicBezTo>
                  <a:cubicBezTo>
                    <a:pt x="1145" y="1009"/>
                    <a:pt x="1145" y="1018"/>
                    <a:pt x="1150" y="1018"/>
                  </a:cubicBezTo>
                  <a:cubicBezTo>
                    <a:pt x="1189" y="1024"/>
                    <a:pt x="1228" y="1027"/>
                    <a:pt x="1269" y="1030"/>
                  </a:cubicBezTo>
                  <a:lnTo>
                    <a:pt x="1275" y="1030"/>
                  </a:lnTo>
                  <a:cubicBezTo>
                    <a:pt x="1281" y="1027"/>
                    <a:pt x="1284" y="1021"/>
                    <a:pt x="1281" y="1012"/>
                  </a:cubicBezTo>
                  <a:cubicBezTo>
                    <a:pt x="1204" y="837"/>
                    <a:pt x="1112" y="674"/>
                    <a:pt x="1026" y="505"/>
                  </a:cubicBezTo>
                  <a:cubicBezTo>
                    <a:pt x="990" y="440"/>
                    <a:pt x="955" y="372"/>
                    <a:pt x="919" y="306"/>
                  </a:cubicBezTo>
                  <a:cubicBezTo>
                    <a:pt x="904" y="244"/>
                    <a:pt x="881" y="182"/>
                    <a:pt x="848" y="126"/>
                  </a:cubicBezTo>
                  <a:cubicBezTo>
                    <a:pt x="848" y="124"/>
                    <a:pt x="848" y="123"/>
                    <a:pt x="847" y="123"/>
                  </a:cubicBezTo>
                  <a:cubicBezTo>
                    <a:pt x="846" y="123"/>
                    <a:pt x="845" y="126"/>
                    <a:pt x="845" y="126"/>
                  </a:cubicBezTo>
                  <a:cubicBezTo>
                    <a:pt x="872" y="176"/>
                    <a:pt x="890" y="226"/>
                    <a:pt x="904" y="283"/>
                  </a:cubicBezTo>
                  <a:cubicBezTo>
                    <a:pt x="854" y="188"/>
                    <a:pt x="801" y="96"/>
                    <a:pt x="744" y="4"/>
                  </a:cubicBezTo>
                  <a:cubicBezTo>
                    <a:pt x="743" y="2"/>
                    <a:pt x="742" y="1"/>
                    <a:pt x="7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37"/>
            <p:cNvSpPr/>
            <p:nvPr/>
          </p:nvSpPr>
          <p:spPr>
            <a:xfrm rot="-396295">
              <a:off x="1197515" y="3536157"/>
              <a:ext cx="224725" cy="204928"/>
            </a:xfrm>
            <a:custGeom>
              <a:rect b="b" l="l" r="r" t="t"/>
              <a:pathLst>
                <a:path extrusionOk="0" h="673" w="738">
                  <a:moveTo>
                    <a:pt x="735" y="0"/>
                  </a:moveTo>
                  <a:cubicBezTo>
                    <a:pt x="734" y="0"/>
                    <a:pt x="733" y="1"/>
                    <a:pt x="732" y="1"/>
                  </a:cubicBezTo>
                  <a:cubicBezTo>
                    <a:pt x="599" y="93"/>
                    <a:pt x="246" y="431"/>
                    <a:pt x="184" y="485"/>
                  </a:cubicBezTo>
                  <a:cubicBezTo>
                    <a:pt x="154" y="514"/>
                    <a:pt x="35" y="636"/>
                    <a:pt x="3" y="666"/>
                  </a:cubicBezTo>
                  <a:cubicBezTo>
                    <a:pt x="0" y="668"/>
                    <a:pt x="2" y="672"/>
                    <a:pt x="6" y="672"/>
                  </a:cubicBezTo>
                  <a:cubicBezTo>
                    <a:pt x="7" y="672"/>
                    <a:pt x="8" y="672"/>
                    <a:pt x="9" y="671"/>
                  </a:cubicBezTo>
                  <a:cubicBezTo>
                    <a:pt x="68" y="615"/>
                    <a:pt x="136" y="568"/>
                    <a:pt x="196" y="511"/>
                  </a:cubicBezTo>
                  <a:cubicBezTo>
                    <a:pt x="255" y="458"/>
                    <a:pt x="628" y="129"/>
                    <a:pt x="735" y="4"/>
                  </a:cubicBezTo>
                  <a:cubicBezTo>
                    <a:pt x="737" y="2"/>
                    <a:pt x="736" y="0"/>
                    <a:pt x="7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37"/>
            <p:cNvSpPr/>
            <p:nvPr/>
          </p:nvSpPr>
          <p:spPr>
            <a:xfrm flipH="1" rot="4159669">
              <a:off x="523452" y="4817738"/>
              <a:ext cx="275344" cy="129120"/>
            </a:xfrm>
            <a:custGeom>
              <a:rect b="b" l="l" r="r" t="t"/>
              <a:pathLst>
                <a:path extrusionOk="0" h="604" w="1288">
                  <a:moveTo>
                    <a:pt x="1251" y="0"/>
                  </a:moveTo>
                  <a:cubicBezTo>
                    <a:pt x="1248" y="0"/>
                    <a:pt x="1246" y="0"/>
                    <a:pt x="1243" y="1"/>
                  </a:cubicBezTo>
                  <a:cubicBezTo>
                    <a:pt x="816" y="150"/>
                    <a:pt x="404" y="357"/>
                    <a:pt x="9" y="576"/>
                  </a:cubicBezTo>
                  <a:cubicBezTo>
                    <a:pt x="1" y="579"/>
                    <a:pt x="1" y="588"/>
                    <a:pt x="4" y="597"/>
                  </a:cubicBezTo>
                  <a:cubicBezTo>
                    <a:pt x="7" y="600"/>
                    <a:pt x="15" y="603"/>
                    <a:pt x="21" y="603"/>
                  </a:cubicBezTo>
                  <a:cubicBezTo>
                    <a:pt x="436" y="422"/>
                    <a:pt x="857" y="253"/>
                    <a:pt x="1264" y="52"/>
                  </a:cubicBezTo>
                  <a:cubicBezTo>
                    <a:pt x="1288" y="36"/>
                    <a:pt x="1275" y="0"/>
                    <a:pt x="12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37"/>
            <p:cNvSpPr/>
            <p:nvPr/>
          </p:nvSpPr>
          <p:spPr>
            <a:xfrm rot="-1179815">
              <a:off x="158185" y="3311774"/>
              <a:ext cx="278651" cy="189026"/>
            </a:xfrm>
            <a:custGeom>
              <a:rect b="b" l="l" r="r" t="t"/>
              <a:pathLst>
                <a:path extrusionOk="0" h="407" w="60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37"/>
            <p:cNvSpPr/>
            <p:nvPr/>
          </p:nvSpPr>
          <p:spPr>
            <a:xfrm flipH="1" rot="-293541">
              <a:off x="657934" y="2910951"/>
              <a:ext cx="137784" cy="126498"/>
            </a:xfrm>
            <a:custGeom>
              <a:rect b="b" l="l" r="r" t="t"/>
              <a:pathLst>
                <a:path extrusionOk="0" h="768" w="653">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37"/>
            <p:cNvSpPr/>
            <p:nvPr/>
          </p:nvSpPr>
          <p:spPr>
            <a:xfrm rot="278351">
              <a:off x="662885" y="2622083"/>
              <a:ext cx="281570" cy="357617"/>
            </a:xfrm>
            <a:custGeom>
              <a:rect b="b" l="l" r="r" t="t"/>
              <a:pathLst>
                <a:path extrusionOk="0" h="2530" w="1992">
                  <a:moveTo>
                    <a:pt x="925" y="0"/>
                  </a:moveTo>
                  <a:cubicBezTo>
                    <a:pt x="845" y="0"/>
                    <a:pt x="795" y="10"/>
                    <a:pt x="795" y="10"/>
                  </a:cubicBezTo>
                  <a:lnTo>
                    <a:pt x="0" y="2290"/>
                  </a:lnTo>
                  <a:cubicBezTo>
                    <a:pt x="304" y="2458"/>
                    <a:pt x="571" y="2530"/>
                    <a:pt x="801" y="2530"/>
                  </a:cubicBezTo>
                  <a:cubicBezTo>
                    <a:pt x="1651" y="2530"/>
                    <a:pt x="1992" y="1546"/>
                    <a:pt x="1824" y="802"/>
                  </a:cubicBezTo>
                  <a:cubicBezTo>
                    <a:pt x="1665" y="89"/>
                    <a:pt x="1164" y="0"/>
                    <a:pt x="925" y="0"/>
                  </a:cubicBezTo>
                  <a:close/>
                </a:path>
              </a:pathLst>
            </a:custGeom>
            <a:solidFill>
              <a:srgbClr val="B88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37"/>
            <p:cNvSpPr/>
            <p:nvPr/>
          </p:nvSpPr>
          <p:spPr>
            <a:xfrm>
              <a:off x="570160" y="2762302"/>
              <a:ext cx="162411" cy="140502"/>
            </a:xfrm>
            <a:custGeom>
              <a:rect b="b" l="l" r="r" t="t"/>
              <a:pathLst>
                <a:path extrusionOk="0" h="994" w="1149">
                  <a:moveTo>
                    <a:pt x="752" y="0"/>
                  </a:moveTo>
                  <a:cubicBezTo>
                    <a:pt x="675" y="0"/>
                    <a:pt x="585" y="19"/>
                    <a:pt x="481" y="67"/>
                  </a:cubicBezTo>
                  <a:cubicBezTo>
                    <a:pt x="1" y="286"/>
                    <a:pt x="284" y="993"/>
                    <a:pt x="749" y="993"/>
                  </a:cubicBezTo>
                  <a:cubicBezTo>
                    <a:pt x="758" y="993"/>
                    <a:pt x="766" y="993"/>
                    <a:pt x="775" y="993"/>
                  </a:cubicBezTo>
                  <a:lnTo>
                    <a:pt x="1148" y="257"/>
                  </a:lnTo>
                  <a:cubicBezTo>
                    <a:pt x="1148" y="257"/>
                    <a:pt x="1037" y="0"/>
                    <a:pt x="752" y="0"/>
                  </a:cubicBezTo>
                  <a:close/>
                </a:path>
              </a:pathLst>
            </a:custGeom>
            <a:solidFill>
              <a:srgbClr val="B88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37"/>
            <p:cNvSpPr/>
            <p:nvPr/>
          </p:nvSpPr>
          <p:spPr>
            <a:xfrm>
              <a:off x="712359" y="2620668"/>
              <a:ext cx="193650" cy="158312"/>
            </a:xfrm>
            <a:custGeom>
              <a:rect b="b" l="l" r="r" t="t"/>
              <a:pathLst>
                <a:path extrusionOk="0" h="1120" w="1370">
                  <a:moveTo>
                    <a:pt x="634" y="0"/>
                  </a:moveTo>
                  <a:cubicBezTo>
                    <a:pt x="546" y="0"/>
                    <a:pt x="458" y="12"/>
                    <a:pt x="371" y="38"/>
                  </a:cubicBezTo>
                  <a:lnTo>
                    <a:pt x="0" y="177"/>
                  </a:lnTo>
                  <a:lnTo>
                    <a:pt x="33" y="1120"/>
                  </a:lnTo>
                  <a:cubicBezTo>
                    <a:pt x="563" y="1055"/>
                    <a:pt x="1047" y="776"/>
                    <a:pt x="1370" y="352"/>
                  </a:cubicBezTo>
                  <a:cubicBezTo>
                    <a:pt x="1187" y="126"/>
                    <a:pt x="914" y="0"/>
                    <a:pt x="6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9" name="Google Shape;1279;p37"/>
            <p:cNvGrpSpPr/>
            <p:nvPr/>
          </p:nvGrpSpPr>
          <p:grpSpPr>
            <a:xfrm>
              <a:off x="739923" y="2746895"/>
              <a:ext cx="169479" cy="199870"/>
              <a:chOff x="739923" y="2746895"/>
              <a:chExt cx="169479" cy="199870"/>
            </a:xfrm>
          </p:grpSpPr>
          <p:sp>
            <p:nvSpPr>
              <p:cNvPr id="1280" name="Google Shape;1280;p37"/>
              <p:cNvSpPr/>
              <p:nvPr/>
            </p:nvSpPr>
            <p:spPr>
              <a:xfrm>
                <a:off x="850600" y="2746895"/>
                <a:ext cx="38306" cy="19082"/>
              </a:xfrm>
              <a:custGeom>
                <a:rect b="b" l="l" r="r" t="t"/>
                <a:pathLst>
                  <a:path extrusionOk="0" h="135" w="271">
                    <a:moveTo>
                      <a:pt x="105" y="0"/>
                    </a:moveTo>
                    <a:cubicBezTo>
                      <a:pt x="67" y="0"/>
                      <a:pt x="33" y="18"/>
                      <a:pt x="9" y="46"/>
                    </a:cubicBezTo>
                    <a:cubicBezTo>
                      <a:pt x="0" y="64"/>
                      <a:pt x="3" y="88"/>
                      <a:pt x="18" y="105"/>
                    </a:cubicBezTo>
                    <a:cubicBezTo>
                      <a:pt x="45" y="123"/>
                      <a:pt x="78" y="129"/>
                      <a:pt x="110" y="129"/>
                    </a:cubicBezTo>
                    <a:cubicBezTo>
                      <a:pt x="143" y="132"/>
                      <a:pt x="172" y="135"/>
                      <a:pt x="202" y="135"/>
                    </a:cubicBezTo>
                    <a:cubicBezTo>
                      <a:pt x="247" y="132"/>
                      <a:pt x="270" y="79"/>
                      <a:pt x="238" y="49"/>
                    </a:cubicBezTo>
                    <a:cubicBezTo>
                      <a:pt x="205" y="19"/>
                      <a:pt x="164" y="2"/>
                      <a:pt x="122" y="2"/>
                    </a:cubicBezTo>
                    <a:cubicBezTo>
                      <a:pt x="116" y="1"/>
                      <a:pt x="111" y="0"/>
                      <a:pt x="10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37"/>
              <p:cNvSpPr/>
              <p:nvPr/>
            </p:nvSpPr>
            <p:spPr>
              <a:xfrm>
                <a:off x="739923" y="2791138"/>
                <a:ext cx="35338" cy="22899"/>
              </a:xfrm>
              <a:custGeom>
                <a:rect b="b" l="l" r="r" t="t"/>
                <a:pathLst>
                  <a:path extrusionOk="0" h="162" w="250">
                    <a:moveTo>
                      <a:pt x="164" y="1"/>
                    </a:moveTo>
                    <a:cubicBezTo>
                      <a:pt x="147" y="1"/>
                      <a:pt x="129" y="4"/>
                      <a:pt x="113" y="12"/>
                    </a:cubicBezTo>
                    <a:cubicBezTo>
                      <a:pt x="72" y="24"/>
                      <a:pt x="36" y="50"/>
                      <a:pt x="13" y="89"/>
                    </a:cubicBezTo>
                    <a:cubicBezTo>
                      <a:pt x="1" y="113"/>
                      <a:pt x="10" y="142"/>
                      <a:pt x="33" y="157"/>
                    </a:cubicBezTo>
                    <a:cubicBezTo>
                      <a:pt x="40" y="160"/>
                      <a:pt x="47" y="162"/>
                      <a:pt x="54" y="162"/>
                    </a:cubicBezTo>
                    <a:cubicBezTo>
                      <a:pt x="59" y="162"/>
                      <a:pt x="64" y="161"/>
                      <a:pt x="69" y="160"/>
                    </a:cubicBezTo>
                    <a:cubicBezTo>
                      <a:pt x="99" y="151"/>
                      <a:pt x="128" y="142"/>
                      <a:pt x="158" y="130"/>
                    </a:cubicBezTo>
                    <a:cubicBezTo>
                      <a:pt x="188" y="121"/>
                      <a:pt x="217" y="104"/>
                      <a:pt x="238" y="80"/>
                    </a:cubicBezTo>
                    <a:cubicBezTo>
                      <a:pt x="250" y="62"/>
                      <a:pt x="247" y="38"/>
                      <a:pt x="232" y="24"/>
                    </a:cubicBezTo>
                    <a:cubicBezTo>
                      <a:pt x="211" y="8"/>
                      <a:pt x="187" y="1"/>
                      <a:pt x="1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37"/>
              <p:cNvSpPr/>
              <p:nvPr/>
            </p:nvSpPr>
            <p:spPr>
              <a:xfrm>
                <a:off x="747980" y="2825345"/>
                <a:ext cx="42405" cy="41698"/>
              </a:xfrm>
              <a:custGeom>
                <a:rect b="b" l="l" r="r" t="t"/>
                <a:pathLst>
                  <a:path extrusionOk="0" h="295" w="300">
                    <a:moveTo>
                      <a:pt x="150" y="1"/>
                    </a:moveTo>
                    <a:cubicBezTo>
                      <a:pt x="147" y="1"/>
                      <a:pt x="145" y="1"/>
                      <a:pt x="142" y="1"/>
                    </a:cubicBezTo>
                    <a:cubicBezTo>
                      <a:pt x="0" y="13"/>
                      <a:pt x="34" y="295"/>
                      <a:pt x="161" y="295"/>
                    </a:cubicBezTo>
                    <a:cubicBezTo>
                      <a:pt x="164" y="295"/>
                      <a:pt x="166" y="295"/>
                      <a:pt x="169" y="295"/>
                    </a:cubicBezTo>
                    <a:cubicBezTo>
                      <a:pt x="300" y="280"/>
                      <a:pt x="265" y="1"/>
                      <a:pt x="15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37"/>
              <p:cNvSpPr/>
              <p:nvPr/>
            </p:nvSpPr>
            <p:spPr>
              <a:xfrm>
                <a:off x="866573" y="2792693"/>
                <a:ext cx="42829" cy="41274"/>
              </a:xfrm>
              <a:custGeom>
                <a:rect b="b" l="l" r="r" t="t"/>
                <a:pathLst>
                  <a:path extrusionOk="0" h="292" w="303">
                    <a:moveTo>
                      <a:pt x="150" y="0"/>
                    </a:moveTo>
                    <a:cubicBezTo>
                      <a:pt x="147" y="0"/>
                      <a:pt x="145" y="0"/>
                      <a:pt x="142" y="1"/>
                    </a:cubicBezTo>
                    <a:cubicBezTo>
                      <a:pt x="1" y="12"/>
                      <a:pt x="34" y="292"/>
                      <a:pt x="159" y="292"/>
                    </a:cubicBezTo>
                    <a:cubicBezTo>
                      <a:pt x="163" y="292"/>
                      <a:pt x="166" y="292"/>
                      <a:pt x="169" y="291"/>
                    </a:cubicBezTo>
                    <a:cubicBezTo>
                      <a:pt x="303" y="280"/>
                      <a:pt x="268" y="0"/>
                      <a:pt x="15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37"/>
              <p:cNvSpPr/>
              <p:nvPr/>
            </p:nvSpPr>
            <p:spPr>
              <a:xfrm>
                <a:off x="803389" y="2935316"/>
                <a:ext cx="27281" cy="11449"/>
              </a:xfrm>
              <a:custGeom>
                <a:rect b="b" l="l" r="r" t="t"/>
                <a:pathLst>
                  <a:path extrusionOk="0" h="81" w="193">
                    <a:moveTo>
                      <a:pt x="6" y="0"/>
                    </a:moveTo>
                    <a:cubicBezTo>
                      <a:pt x="3" y="0"/>
                      <a:pt x="0" y="4"/>
                      <a:pt x="2" y="6"/>
                    </a:cubicBezTo>
                    <a:cubicBezTo>
                      <a:pt x="11" y="44"/>
                      <a:pt x="41" y="74"/>
                      <a:pt x="80" y="80"/>
                    </a:cubicBezTo>
                    <a:cubicBezTo>
                      <a:pt x="82" y="80"/>
                      <a:pt x="85" y="80"/>
                      <a:pt x="87" y="80"/>
                    </a:cubicBezTo>
                    <a:cubicBezTo>
                      <a:pt x="129" y="80"/>
                      <a:pt x="170" y="57"/>
                      <a:pt x="189" y="21"/>
                    </a:cubicBezTo>
                    <a:cubicBezTo>
                      <a:pt x="192" y="18"/>
                      <a:pt x="189" y="18"/>
                      <a:pt x="186" y="18"/>
                    </a:cubicBezTo>
                    <a:cubicBezTo>
                      <a:pt x="157" y="35"/>
                      <a:pt x="124" y="44"/>
                      <a:pt x="91" y="47"/>
                    </a:cubicBezTo>
                    <a:cubicBezTo>
                      <a:pt x="59" y="47"/>
                      <a:pt x="32" y="21"/>
                      <a:pt x="11" y="3"/>
                    </a:cubicBezTo>
                    <a:cubicBezTo>
                      <a:pt x="9" y="1"/>
                      <a:pt x="8" y="0"/>
                      <a:pt x="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37"/>
              <p:cNvSpPr/>
              <p:nvPr/>
            </p:nvSpPr>
            <p:spPr>
              <a:xfrm>
                <a:off x="808760" y="2758627"/>
                <a:ext cx="65445" cy="155485"/>
              </a:xfrm>
              <a:custGeom>
                <a:rect b="b" l="l" r="r" t="t"/>
                <a:pathLst>
                  <a:path extrusionOk="0" h="1100" w="463">
                    <a:moveTo>
                      <a:pt x="145" y="0"/>
                    </a:moveTo>
                    <a:cubicBezTo>
                      <a:pt x="140" y="0"/>
                      <a:pt x="134" y="5"/>
                      <a:pt x="136" y="10"/>
                    </a:cubicBezTo>
                    <a:cubicBezTo>
                      <a:pt x="202" y="289"/>
                      <a:pt x="317" y="553"/>
                      <a:pt x="385" y="829"/>
                    </a:cubicBezTo>
                    <a:cubicBezTo>
                      <a:pt x="346" y="821"/>
                      <a:pt x="305" y="816"/>
                      <a:pt x="264" y="816"/>
                    </a:cubicBezTo>
                    <a:cubicBezTo>
                      <a:pt x="255" y="816"/>
                      <a:pt x="246" y="816"/>
                      <a:pt x="237" y="817"/>
                    </a:cubicBezTo>
                    <a:cubicBezTo>
                      <a:pt x="228" y="820"/>
                      <a:pt x="302" y="1024"/>
                      <a:pt x="299" y="1042"/>
                    </a:cubicBezTo>
                    <a:cubicBezTo>
                      <a:pt x="272" y="1047"/>
                      <a:pt x="244" y="1050"/>
                      <a:pt x="217" y="1050"/>
                    </a:cubicBezTo>
                    <a:cubicBezTo>
                      <a:pt x="146" y="1050"/>
                      <a:pt x="76" y="1034"/>
                      <a:pt x="12" y="1004"/>
                    </a:cubicBezTo>
                    <a:cubicBezTo>
                      <a:pt x="10" y="1002"/>
                      <a:pt x="9" y="1001"/>
                      <a:pt x="7" y="1001"/>
                    </a:cubicBezTo>
                    <a:cubicBezTo>
                      <a:pt x="6" y="1001"/>
                      <a:pt x="4" y="1002"/>
                      <a:pt x="3" y="1004"/>
                    </a:cubicBezTo>
                    <a:cubicBezTo>
                      <a:pt x="0" y="1004"/>
                      <a:pt x="0" y="1010"/>
                      <a:pt x="3" y="1013"/>
                    </a:cubicBezTo>
                    <a:cubicBezTo>
                      <a:pt x="62" y="1069"/>
                      <a:pt x="138" y="1099"/>
                      <a:pt x="216" y="1099"/>
                    </a:cubicBezTo>
                    <a:cubicBezTo>
                      <a:pt x="248" y="1099"/>
                      <a:pt x="280" y="1094"/>
                      <a:pt x="311" y="1084"/>
                    </a:cubicBezTo>
                    <a:lnTo>
                      <a:pt x="314" y="1084"/>
                    </a:lnTo>
                    <a:cubicBezTo>
                      <a:pt x="338" y="1081"/>
                      <a:pt x="353" y="1075"/>
                      <a:pt x="353" y="1069"/>
                    </a:cubicBezTo>
                    <a:cubicBezTo>
                      <a:pt x="344" y="1004"/>
                      <a:pt x="305" y="873"/>
                      <a:pt x="305" y="873"/>
                    </a:cubicBezTo>
                    <a:lnTo>
                      <a:pt x="305" y="873"/>
                    </a:lnTo>
                    <a:cubicBezTo>
                      <a:pt x="322" y="879"/>
                      <a:pt x="382" y="893"/>
                      <a:pt x="422" y="893"/>
                    </a:cubicBezTo>
                    <a:cubicBezTo>
                      <a:pt x="446" y="893"/>
                      <a:pt x="463" y="888"/>
                      <a:pt x="460" y="873"/>
                    </a:cubicBezTo>
                    <a:cubicBezTo>
                      <a:pt x="380" y="589"/>
                      <a:pt x="291" y="271"/>
                      <a:pt x="151" y="5"/>
                    </a:cubicBezTo>
                    <a:cubicBezTo>
                      <a:pt x="150" y="1"/>
                      <a:pt x="148" y="0"/>
                      <a:pt x="14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38"/>
          <p:cNvSpPr txBox="1"/>
          <p:nvPr>
            <p:ph idx="8" type="title"/>
          </p:nvPr>
        </p:nvSpPr>
        <p:spPr>
          <a:xfrm>
            <a:off x="577125" y="86323"/>
            <a:ext cx="7704000" cy="47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US" sz="4000"/>
              <a:t>Gap </a:t>
            </a:r>
            <a:r>
              <a:rPr lang="en-US" sz="4000">
                <a:solidFill>
                  <a:srgbClr val="DCCD19"/>
                </a:solidFill>
              </a:rPr>
              <a:t>Analysis</a:t>
            </a:r>
            <a:endParaRPr sz="4000">
              <a:solidFill>
                <a:srgbClr val="DCCD19"/>
              </a:solidFill>
            </a:endParaRPr>
          </a:p>
        </p:txBody>
      </p:sp>
      <p:sp>
        <p:nvSpPr>
          <p:cNvPr id="1291" name="Google Shape;1291;p38"/>
          <p:cNvSpPr txBox="1"/>
          <p:nvPr/>
        </p:nvSpPr>
        <p:spPr>
          <a:xfrm>
            <a:off x="392906" y="815584"/>
            <a:ext cx="615076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highlight>
                  <a:schemeClr val="lt1"/>
                </a:highlight>
                <a:latin typeface="Roboto Condensed"/>
                <a:ea typeface="Roboto Condensed"/>
                <a:cs typeface="Roboto Condensed"/>
                <a:sym typeface="Roboto Condensed"/>
              </a:rPr>
              <a:t>1.   Limited Utilization of Advanced Techniques:</a:t>
            </a:r>
            <a:br>
              <a:rPr b="0" i="0" lang="en-US" sz="2000" u="none" cap="none" strike="noStrike">
                <a:solidFill>
                  <a:srgbClr val="000000"/>
                </a:solidFill>
                <a:highlight>
                  <a:schemeClr val="lt1"/>
                </a:highlight>
                <a:latin typeface="Roboto Condensed"/>
                <a:ea typeface="Roboto Condensed"/>
                <a:cs typeface="Roboto Condensed"/>
                <a:sym typeface="Roboto Condensed"/>
              </a:rPr>
            </a:br>
            <a:endParaRPr b="0" i="0" sz="2000" u="none" cap="none" strike="noStrike">
              <a:solidFill>
                <a:srgbClr val="000000"/>
              </a:solidFill>
              <a:latin typeface="Roboto Condensed"/>
              <a:ea typeface="Roboto Condensed"/>
              <a:cs typeface="Roboto Condensed"/>
              <a:sym typeface="Roboto Condensed"/>
            </a:endParaRPr>
          </a:p>
        </p:txBody>
      </p:sp>
      <p:sp>
        <p:nvSpPr>
          <p:cNvPr id="1292" name="Google Shape;1292;p38"/>
          <p:cNvSpPr txBox="1"/>
          <p:nvPr/>
        </p:nvSpPr>
        <p:spPr>
          <a:xfrm>
            <a:off x="745762" y="1195504"/>
            <a:ext cx="7481025" cy="11856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Roboto Condensed"/>
                <a:ea typeface="Roboto Condensed"/>
                <a:cs typeface="Roboto Condensed"/>
                <a:sym typeface="Roboto Condensed"/>
              </a:rPr>
              <a:t>Gap: Many SCM organizations still rely on outdated forecasting methods, missing out on the benefits of advanced statistical techniques and machine learning.</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None/>
            </a:pPr>
            <a:r>
              <a:rPr b="0" i="0" lang="en-US" sz="1400" u="none" cap="none" strike="noStrike">
                <a:solidFill>
                  <a:schemeClr val="dk1"/>
                </a:solidFill>
                <a:latin typeface="Roboto Condensed"/>
                <a:ea typeface="Roboto Condensed"/>
                <a:cs typeface="Roboto Condensed"/>
                <a:sym typeface="Roboto Condensed"/>
              </a:rPr>
              <a:t>Opportunity: Embracing predictive analytics can improve shipment forecast accuracy, enabling better-informed decisions.</a:t>
            </a:r>
            <a:endParaRPr b="0" i="0" sz="1400" u="none" cap="none" strike="noStrike">
              <a:solidFill>
                <a:schemeClr val="dk1"/>
              </a:solidFill>
              <a:latin typeface="Roboto Condensed"/>
              <a:ea typeface="Roboto Condensed"/>
              <a:cs typeface="Roboto Condensed"/>
              <a:sym typeface="Roboto Condensed"/>
            </a:endParaRPr>
          </a:p>
        </p:txBody>
      </p:sp>
      <p:sp>
        <p:nvSpPr>
          <p:cNvPr id="1293" name="Google Shape;1293;p38"/>
          <p:cNvSpPr txBox="1"/>
          <p:nvPr/>
        </p:nvSpPr>
        <p:spPr>
          <a:xfrm>
            <a:off x="392906" y="2484727"/>
            <a:ext cx="599360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highlight>
                  <a:schemeClr val="lt1"/>
                </a:highlight>
                <a:latin typeface="Roboto Condensed"/>
                <a:ea typeface="Roboto Condensed"/>
                <a:cs typeface="Roboto Condensed"/>
                <a:sym typeface="Roboto Condensed"/>
              </a:rPr>
              <a:t>2.  Capacity and Workflow Optimization:</a:t>
            </a:r>
            <a:endParaRPr b="0" i="0" sz="2000" u="none" cap="none" strike="noStrike">
              <a:solidFill>
                <a:srgbClr val="000000"/>
              </a:solidFill>
              <a:latin typeface="Roboto Condensed"/>
              <a:ea typeface="Roboto Condensed"/>
              <a:cs typeface="Roboto Condensed"/>
              <a:sym typeface="Roboto Condensed"/>
            </a:endParaRPr>
          </a:p>
        </p:txBody>
      </p:sp>
      <p:sp>
        <p:nvSpPr>
          <p:cNvPr id="1294" name="Google Shape;1294;p38"/>
          <p:cNvSpPr txBox="1"/>
          <p:nvPr/>
        </p:nvSpPr>
        <p:spPr>
          <a:xfrm>
            <a:off x="745762" y="2988370"/>
            <a:ext cx="6657975"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Roboto Condensed"/>
                <a:ea typeface="Roboto Condensed"/>
                <a:cs typeface="Roboto Condensed"/>
                <a:sym typeface="Roboto Condensed"/>
              </a:rPr>
              <a:t>Gap: Capacity planning and workflow optimization often depend on static historical data and rule-based systems that don't adapt in real-time. </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None/>
            </a:pPr>
            <a:r>
              <a:rPr b="0" i="0" lang="en-US" sz="1400" u="none" cap="none" strike="noStrike">
                <a:solidFill>
                  <a:schemeClr val="dk1"/>
                </a:solidFill>
                <a:latin typeface="Roboto Condensed"/>
                <a:ea typeface="Roboto Condensed"/>
                <a:cs typeface="Roboto Condensed"/>
                <a:sym typeface="Roboto Condensed"/>
              </a:rPr>
              <a:t>Opportunity: Shipment forecasting offers dynamic insights for agile and efficient operations, bridging this gap.</a:t>
            </a:r>
            <a:endParaRPr b="0" i="0" sz="14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39"/>
          <p:cNvSpPr txBox="1"/>
          <p:nvPr>
            <p:ph type="title"/>
          </p:nvPr>
        </p:nvSpPr>
        <p:spPr>
          <a:xfrm>
            <a:off x="4316938" y="2122958"/>
            <a:ext cx="3858900" cy="705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200"/>
              <a:buNone/>
            </a:pPr>
            <a:r>
              <a:rPr lang="en-US"/>
              <a:t>Objectives</a:t>
            </a:r>
            <a:endParaRPr/>
          </a:p>
        </p:txBody>
      </p:sp>
      <p:grpSp>
        <p:nvGrpSpPr>
          <p:cNvPr id="1300" name="Google Shape;1300;p39"/>
          <p:cNvGrpSpPr/>
          <p:nvPr/>
        </p:nvGrpSpPr>
        <p:grpSpPr>
          <a:xfrm>
            <a:off x="105817" y="2071359"/>
            <a:ext cx="4141169" cy="2809568"/>
            <a:chOff x="105817" y="2071359"/>
            <a:chExt cx="4141169" cy="2809568"/>
          </a:xfrm>
        </p:grpSpPr>
        <p:sp>
          <p:nvSpPr>
            <p:cNvPr id="1301" name="Google Shape;1301;p39"/>
            <p:cNvSpPr/>
            <p:nvPr/>
          </p:nvSpPr>
          <p:spPr>
            <a:xfrm flipH="1">
              <a:off x="105817" y="4511325"/>
              <a:ext cx="2116683" cy="369600"/>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39"/>
            <p:cNvSpPr/>
            <p:nvPr/>
          </p:nvSpPr>
          <p:spPr>
            <a:xfrm>
              <a:off x="151345" y="3904888"/>
              <a:ext cx="317053" cy="451695"/>
            </a:xfrm>
            <a:custGeom>
              <a:rect b="b" l="l" r="r" t="t"/>
              <a:pathLst>
                <a:path extrusionOk="0" h="4475" w="3141">
                  <a:moveTo>
                    <a:pt x="2109" y="1"/>
                  </a:moveTo>
                  <a:lnTo>
                    <a:pt x="1" y="1738"/>
                  </a:lnTo>
                  <a:lnTo>
                    <a:pt x="1836" y="4474"/>
                  </a:lnTo>
                  <a:cubicBezTo>
                    <a:pt x="1990" y="4347"/>
                    <a:pt x="2147" y="4051"/>
                    <a:pt x="2100" y="3674"/>
                  </a:cubicBezTo>
                  <a:cubicBezTo>
                    <a:pt x="2052" y="3294"/>
                    <a:pt x="1961" y="2571"/>
                    <a:pt x="1961" y="2571"/>
                  </a:cubicBezTo>
                  <a:lnTo>
                    <a:pt x="3141" y="1602"/>
                  </a:lnTo>
                  <a:lnTo>
                    <a:pt x="210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39"/>
            <p:cNvSpPr/>
            <p:nvPr/>
          </p:nvSpPr>
          <p:spPr>
            <a:xfrm>
              <a:off x="1240084" y="4451061"/>
              <a:ext cx="333506" cy="250224"/>
            </a:xfrm>
            <a:custGeom>
              <a:rect b="b" l="l" r="r" t="t"/>
              <a:pathLst>
                <a:path extrusionOk="0" h="2479" w="3304">
                  <a:moveTo>
                    <a:pt x="256" y="0"/>
                  </a:moveTo>
                  <a:lnTo>
                    <a:pt x="1" y="2479"/>
                  </a:lnTo>
                  <a:lnTo>
                    <a:pt x="3304" y="2479"/>
                  </a:lnTo>
                  <a:cubicBezTo>
                    <a:pt x="3304" y="2479"/>
                    <a:pt x="3283" y="2265"/>
                    <a:pt x="3072" y="1993"/>
                  </a:cubicBezTo>
                  <a:cubicBezTo>
                    <a:pt x="2859" y="1717"/>
                    <a:pt x="1928" y="1335"/>
                    <a:pt x="1928" y="1335"/>
                  </a:cubicBezTo>
                  <a:lnTo>
                    <a:pt x="2103" y="169"/>
                  </a:lnTo>
                  <a:lnTo>
                    <a:pt x="25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39"/>
            <p:cNvSpPr/>
            <p:nvPr/>
          </p:nvSpPr>
          <p:spPr>
            <a:xfrm>
              <a:off x="276208" y="2803055"/>
              <a:ext cx="1168683" cy="1365583"/>
            </a:xfrm>
            <a:custGeom>
              <a:rect b="b" l="l" r="r" t="t"/>
              <a:pathLst>
                <a:path extrusionOk="0" h="13529" w="11578">
                  <a:moveTo>
                    <a:pt x="8097" y="0"/>
                  </a:moveTo>
                  <a:cubicBezTo>
                    <a:pt x="8097" y="0"/>
                    <a:pt x="8073" y="534"/>
                    <a:pt x="6567" y="3860"/>
                  </a:cubicBezTo>
                  <a:cubicBezTo>
                    <a:pt x="5064" y="7187"/>
                    <a:pt x="0" y="11216"/>
                    <a:pt x="0" y="11216"/>
                  </a:cubicBezTo>
                  <a:lnTo>
                    <a:pt x="1732" y="13529"/>
                  </a:lnTo>
                  <a:cubicBezTo>
                    <a:pt x="1732" y="13529"/>
                    <a:pt x="4960" y="11201"/>
                    <a:pt x="6956" y="9224"/>
                  </a:cubicBezTo>
                  <a:cubicBezTo>
                    <a:pt x="8948" y="7243"/>
                    <a:pt x="10863" y="3899"/>
                    <a:pt x="10863" y="3899"/>
                  </a:cubicBezTo>
                  <a:lnTo>
                    <a:pt x="11578" y="95"/>
                  </a:lnTo>
                  <a:lnTo>
                    <a:pt x="80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39"/>
            <p:cNvSpPr/>
            <p:nvPr/>
          </p:nvSpPr>
          <p:spPr>
            <a:xfrm>
              <a:off x="1177602" y="2784179"/>
              <a:ext cx="457359" cy="1727142"/>
            </a:xfrm>
            <a:custGeom>
              <a:rect b="b" l="l" r="r" t="t"/>
              <a:pathLst>
                <a:path extrusionOk="0" h="17111" w="4531">
                  <a:moveTo>
                    <a:pt x="590" y="0"/>
                  </a:moveTo>
                  <a:lnTo>
                    <a:pt x="0" y="3543"/>
                  </a:lnTo>
                  <a:cubicBezTo>
                    <a:pt x="0" y="3543"/>
                    <a:pt x="747" y="5515"/>
                    <a:pt x="970" y="7863"/>
                  </a:cubicBezTo>
                  <a:cubicBezTo>
                    <a:pt x="1192" y="10214"/>
                    <a:pt x="525" y="17045"/>
                    <a:pt x="525" y="17045"/>
                  </a:cubicBezTo>
                  <a:lnTo>
                    <a:pt x="3691" y="17110"/>
                  </a:lnTo>
                  <a:cubicBezTo>
                    <a:pt x="3691" y="17110"/>
                    <a:pt x="4530" y="10309"/>
                    <a:pt x="4415" y="8023"/>
                  </a:cubicBezTo>
                  <a:cubicBezTo>
                    <a:pt x="4302" y="5737"/>
                    <a:pt x="3691" y="1035"/>
                    <a:pt x="3691" y="1035"/>
                  </a:cubicBezTo>
                  <a:lnTo>
                    <a:pt x="59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39"/>
            <p:cNvSpPr/>
            <p:nvPr/>
          </p:nvSpPr>
          <p:spPr>
            <a:xfrm>
              <a:off x="2067287" y="3201354"/>
              <a:ext cx="320081" cy="1274942"/>
            </a:xfrm>
            <a:custGeom>
              <a:rect b="b" l="l" r="r" t="t"/>
              <a:pathLst>
                <a:path extrusionOk="0" h="12631" w="3171">
                  <a:moveTo>
                    <a:pt x="362" y="0"/>
                  </a:moveTo>
                  <a:lnTo>
                    <a:pt x="1" y="359"/>
                  </a:lnTo>
                  <a:lnTo>
                    <a:pt x="2702" y="4367"/>
                  </a:lnTo>
                  <a:lnTo>
                    <a:pt x="2702" y="12630"/>
                  </a:lnTo>
                  <a:lnTo>
                    <a:pt x="3170" y="12630"/>
                  </a:lnTo>
                  <a:lnTo>
                    <a:pt x="3170" y="4127"/>
                  </a:lnTo>
                  <a:lnTo>
                    <a:pt x="36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39"/>
            <p:cNvSpPr/>
            <p:nvPr/>
          </p:nvSpPr>
          <p:spPr>
            <a:xfrm>
              <a:off x="2006522" y="2779132"/>
              <a:ext cx="412542" cy="498732"/>
            </a:xfrm>
            <a:custGeom>
              <a:rect b="b" l="l" r="r" t="t"/>
              <a:pathLst>
                <a:path extrusionOk="0" h="4941" w="4087">
                  <a:moveTo>
                    <a:pt x="3730" y="0"/>
                  </a:moveTo>
                  <a:cubicBezTo>
                    <a:pt x="3653" y="0"/>
                    <a:pt x="3576" y="28"/>
                    <a:pt x="3514" y="83"/>
                  </a:cubicBezTo>
                  <a:lnTo>
                    <a:pt x="63" y="4575"/>
                  </a:lnTo>
                  <a:cubicBezTo>
                    <a:pt x="63" y="4575"/>
                    <a:pt x="1" y="4815"/>
                    <a:pt x="217" y="4910"/>
                  </a:cubicBezTo>
                  <a:cubicBezTo>
                    <a:pt x="263" y="4931"/>
                    <a:pt x="313" y="4941"/>
                    <a:pt x="362" y="4941"/>
                  </a:cubicBezTo>
                  <a:cubicBezTo>
                    <a:pt x="446" y="4941"/>
                    <a:pt x="528" y="4911"/>
                    <a:pt x="594" y="4853"/>
                  </a:cubicBezTo>
                  <a:lnTo>
                    <a:pt x="3977" y="462"/>
                  </a:lnTo>
                  <a:cubicBezTo>
                    <a:pt x="4086" y="332"/>
                    <a:pt x="4051" y="133"/>
                    <a:pt x="3905" y="50"/>
                  </a:cubicBezTo>
                  <a:cubicBezTo>
                    <a:pt x="3851" y="17"/>
                    <a:pt x="3791" y="0"/>
                    <a:pt x="37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39"/>
            <p:cNvSpPr/>
            <p:nvPr/>
          </p:nvSpPr>
          <p:spPr>
            <a:xfrm>
              <a:off x="2337201" y="2809010"/>
              <a:ext cx="299388" cy="1275244"/>
            </a:xfrm>
            <a:custGeom>
              <a:rect b="b" l="l" r="r" t="t"/>
              <a:pathLst>
                <a:path extrusionOk="0" h="12634" w="2966">
                  <a:moveTo>
                    <a:pt x="158" y="0"/>
                  </a:moveTo>
                  <a:lnTo>
                    <a:pt x="1" y="540"/>
                  </a:lnTo>
                  <a:lnTo>
                    <a:pt x="2494" y="4371"/>
                  </a:lnTo>
                  <a:lnTo>
                    <a:pt x="2494" y="12634"/>
                  </a:lnTo>
                  <a:lnTo>
                    <a:pt x="2966" y="12634"/>
                  </a:lnTo>
                  <a:lnTo>
                    <a:pt x="2966" y="4130"/>
                  </a:lnTo>
                  <a:lnTo>
                    <a:pt x="15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39"/>
            <p:cNvSpPr/>
            <p:nvPr/>
          </p:nvSpPr>
          <p:spPr>
            <a:xfrm>
              <a:off x="2145718" y="2809010"/>
              <a:ext cx="238925" cy="172603"/>
            </a:xfrm>
            <a:custGeom>
              <a:rect b="b" l="l" r="r" t="t"/>
              <a:pathLst>
                <a:path extrusionOk="0" h="1710" w="2367">
                  <a:moveTo>
                    <a:pt x="267" y="0"/>
                  </a:moveTo>
                  <a:lnTo>
                    <a:pt x="0" y="1044"/>
                  </a:lnTo>
                  <a:cubicBezTo>
                    <a:pt x="205" y="1130"/>
                    <a:pt x="816" y="1231"/>
                    <a:pt x="896" y="1246"/>
                  </a:cubicBezTo>
                  <a:cubicBezTo>
                    <a:pt x="979" y="1261"/>
                    <a:pt x="1492" y="1679"/>
                    <a:pt x="1551" y="1702"/>
                  </a:cubicBezTo>
                  <a:cubicBezTo>
                    <a:pt x="1564" y="1707"/>
                    <a:pt x="1582" y="1709"/>
                    <a:pt x="1603" y="1709"/>
                  </a:cubicBezTo>
                  <a:cubicBezTo>
                    <a:pt x="1686" y="1709"/>
                    <a:pt x="1818" y="1673"/>
                    <a:pt x="1865" y="1604"/>
                  </a:cubicBezTo>
                  <a:cubicBezTo>
                    <a:pt x="1907" y="1539"/>
                    <a:pt x="1936" y="1468"/>
                    <a:pt x="1957" y="1394"/>
                  </a:cubicBezTo>
                  <a:cubicBezTo>
                    <a:pt x="1957" y="1394"/>
                    <a:pt x="2017" y="1364"/>
                    <a:pt x="2100" y="1311"/>
                  </a:cubicBezTo>
                  <a:cubicBezTo>
                    <a:pt x="2186" y="1255"/>
                    <a:pt x="2197" y="1074"/>
                    <a:pt x="2197" y="1074"/>
                  </a:cubicBezTo>
                  <a:cubicBezTo>
                    <a:pt x="2239" y="1068"/>
                    <a:pt x="2366" y="949"/>
                    <a:pt x="2360" y="857"/>
                  </a:cubicBezTo>
                  <a:cubicBezTo>
                    <a:pt x="2355" y="751"/>
                    <a:pt x="2328" y="647"/>
                    <a:pt x="2286" y="549"/>
                  </a:cubicBezTo>
                  <a:cubicBezTo>
                    <a:pt x="2239" y="442"/>
                    <a:pt x="1963" y="175"/>
                    <a:pt x="1842" y="152"/>
                  </a:cubicBezTo>
                  <a:cubicBezTo>
                    <a:pt x="1720" y="128"/>
                    <a:pt x="1468" y="128"/>
                    <a:pt x="1180" y="89"/>
                  </a:cubicBezTo>
                  <a:cubicBezTo>
                    <a:pt x="1023" y="72"/>
                    <a:pt x="267" y="0"/>
                    <a:pt x="2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39"/>
            <p:cNvSpPr/>
            <p:nvPr/>
          </p:nvSpPr>
          <p:spPr>
            <a:xfrm>
              <a:off x="1928192" y="3048434"/>
              <a:ext cx="314327" cy="174622"/>
            </a:xfrm>
            <a:custGeom>
              <a:rect b="b" l="l" r="r" t="t"/>
              <a:pathLst>
                <a:path extrusionOk="0" h="1730" w="3114">
                  <a:moveTo>
                    <a:pt x="463" y="0"/>
                  </a:moveTo>
                  <a:lnTo>
                    <a:pt x="0" y="1186"/>
                  </a:lnTo>
                  <a:cubicBezTo>
                    <a:pt x="0" y="1186"/>
                    <a:pt x="803" y="1542"/>
                    <a:pt x="1058" y="1607"/>
                  </a:cubicBezTo>
                  <a:cubicBezTo>
                    <a:pt x="1313" y="1669"/>
                    <a:pt x="2274" y="1723"/>
                    <a:pt x="2295" y="1729"/>
                  </a:cubicBezTo>
                  <a:cubicBezTo>
                    <a:pt x="2296" y="1729"/>
                    <a:pt x="2299" y="1729"/>
                    <a:pt x="2302" y="1729"/>
                  </a:cubicBezTo>
                  <a:cubicBezTo>
                    <a:pt x="2340" y="1729"/>
                    <a:pt x="2485" y="1693"/>
                    <a:pt x="2565" y="1548"/>
                  </a:cubicBezTo>
                  <a:cubicBezTo>
                    <a:pt x="2651" y="1391"/>
                    <a:pt x="2603" y="1364"/>
                    <a:pt x="2603" y="1364"/>
                  </a:cubicBezTo>
                  <a:cubicBezTo>
                    <a:pt x="2603" y="1364"/>
                    <a:pt x="2707" y="1364"/>
                    <a:pt x="2808" y="1246"/>
                  </a:cubicBezTo>
                  <a:cubicBezTo>
                    <a:pt x="2870" y="1171"/>
                    <a:pt x="2909" y="1085"/>
                    <a:pt x="2920" y="991"/>
                  </a:cubicBezTo>
                  <a:cubicBezTo>
                    <a:pt x="2929" y="995"/>
                    <a:pt x="2937" y="997"/>
                    <a:pt x="2945" y="997"/>
                  </a:cubicBezTo>
                  <a:cubicBezTo>
                    <a:pt x="2980" y="997"/>
                    <a:pt x="3016" y="966"/>
                    <a:pt x="3057" y="925"/>
                  </a:cubicBezTo>
                  <a:cubicBezTo>
                    <a:pt x="3107" y="875"/>
                    <a:pt x="3113" y="661"/>
                    <a:pt x="3057" y="534"/>
                  </a:cubicBezTo>
                  <a:cubicBezTo>
                    <a:pt x="3000" y="406"/>
                    <a:pt x="2823" y="146"/>
                    <a:pt x="2665" y="110"/>
                  </a:cubicBezTo>
                  <a:cubicBezTo>
                    <a:pt x="2645" y="105"/>
                    <a:pt x="2618" y="103"/>
                    <a:pt x="2586" y="103"/>
                  </a:cubicBezTo>
                  <a:cubicBezTo>
                    <a:pt x="2375" y="103"/>
                    <a:pt x="1940" y="199"/>
                    <a:pt x="1734" y="199"/>
                  </a:cubicBezTo>
                  <a:cubicBezTo>
                    <a:pt x="1497" y="199"/>
                    <a:pt x="738" y="110"/>
                    <a:pt x="738" y="110"/>
                  </a:cubicBezTo>
                  <a:lnTo>
                    <a:pt x="46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39"/>
            <p:cNvSpPr/>
            <p:nvPr/>
          </p:nvSpPr>
          <p:spPr>
            <a:xfrm>
              <a:off x="1092611" y="2311691"/>
              <a:ext cx="1119021" cy="926001"/>
            </a:xfrm>
            <a:custGeom>
              <a:rect b="b" l="l" r="r" t="t"/>
              <a:pathLst>
                <a:path extrusionOk="0" h="9174" w="11086">
                  <a:moveTo>
                    <a:pt x="2984" y="0"/>
                  </a:moveTo>
                  <a:cubicBezTo>
                    <a:pt x="2679" y="0"/>
                    <a:pt x="2086" y="99"/>
                    <a:pt x="1503" y="569"/>
                  </a:cubicBezTo>
                  <a:cubicBezTo>
                    <a:pt x="1195" y="818"/>
                    <a:pt x="976" y="1162"/>
                    <a:pt x="881" y="1548"/>
                  </a:cubicBezTo>
                  <a:lnTo>
                    <a:pt x="0" y="4936"/>
                  </a:lnTo>
                  <a:cubicBezTo>
                    <a:pt x="418" y="5129"/>
                    <a:pt x="1245" y="5378"/>
                    <a:pt x="2102" y="5615"/>
                  </a:cubicBezTo>
                  <a:cubicBezTo>
                    <a:pt x="2319" y="5867"/>
                    <a:pt x="2553" y="6104"/>
                    <a:pt x="2808" y="6321"/>
                  </a:cubicBezTo>
                  <a:cubicBezTo>
                    <a:pt x="4240" y="7557"/>
                    <a:pt x="6069" y="8494"/>
                    <a:pt x="6879" y="8716"/>
                  </a:cubicBezTo>
                  <a:cubicBezTo>
                    <a:pt x="7688" y="8939"/>
                    <a:pt x="8628" y="9173"/>
                    <a:pt x="8628" y="9173"/>
                  </a:cubicBezTo>
                  <a:lnTo>
                    <a:pt x="9357" y="6890"/>
                  </a:lnTo>
                  <a:cubicBezTo>
                    <a:pt x="9357" y="6890"/>
                    <a:pt x="6686" y="6330"/>
                    <a:pt x="5029" y="4927"/>
                  </a:cubicBezTo>
                  <a:cubicBezTo>
                    <a:pt x="5052" y="4702"/>
                    <a:pt x="5209" y="4077"/>
                    <a:pt x="5263" y="3578"/>
                  </a:cubicBezTo>
                  <a:cubicBezTo>
                    <a:pt x="5793" y="4160"/>
                    <a:pt x="6520" y="4735"/>
                    <a:pt x="7418" y="5319"/>
                  </a:cubicBezTo>
                  <a:cubicBezTo>
                    <a:pt x="8515" y="6033"/>
                    <a:pt x="10371" y="6321"/>
                    <a:pt x="10371" y="6321"/>
                  </a:cubicBezTo>
                  <a:lnTo>
                    <a:pt x="11086" y="4539"/>
                  </a:lnTo>
                  <a:cubicBezTo>
                    <a:pt x="10309" y="4382"/>
                    <a:pt x="8322" y="3573"/>
                    <a:pt x="7735" y="3015"/>
                  </a:cubicBezTo>
                  <a:cubicBezTo>
                    <a:pt x="7148" y="2461"/>
                    <a:pt x="5829" y="792"/>
                    <a:pt x="4940" y="412"/>
                  </a:cubicBezTo>
                  <a:cubicBezTo>
                    <a:pt x="4154" y="74"/>
                    <a:pt x="3193" y="33"/>
                    <a:pt x="3193" y="33"/>
                  </a:cubicBezTo>
                  <a:cubicBezTo>
                    <a:pt x="3189" y="18"/>
                    <a:pt x="3112" y="0"/>
                    <a:pt x="29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39"/>
            <p:cNvSpPr/>
            <p:nvPr/>
          </p:nvSpPr>
          <p:spPr>
            <a:xfrm>
              <a:off x="1356266" y="2240126"/>
              <a:ext cx="106290" cy="116785"/>
            </a:xfrm>
            <a:custGeom>
              <a:rect b="b" l="l" r="r" t="t"/>
              <a:pathLst>
                <a:path extrusionOk="0" h="1157" w="1053">
                  <a:moveTo>
                    <a:pt x="77" y="0"/>
                  </a:moveTo>
                  <a:lnTo>
                    <a:pt x="0" y="988"/>
                  </a:lnTo>
                  <a:cubicBezTo>
                    <a:pt x="0" y="988"/>
                    <a:pt x="310" y="1156"/>
                    <a:pt x="711" y="1156"/>
                  </a:cubicBezTo>
                  <a:cubicBezTo>
                    <a:pt x="819" y="1156"/>
                    <a:pt x="935" y="1144"/>
                    <a:pt x="1053" y="1112"/>
                  </a:cubicBezTo>
                  <a:lnTo>
                    <a:pt x="1041" y="531"/>
                  </a:lnTo>
                  <a:lnTo>
                    <a:pt x="7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39"/>
            <p:cNvSpPr/>
            <p:nvPr/>
          </p:nvSpPr>
          <p:spPr>
            <a:xfrm flipH="1">
              <a:off x="2222495" y="4384325"/>
              <a:ext cx="2024480" cy="496602"/>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39"/>
            <p:cNvSpPr/>
            <p:nvPr/>
          </p:nvSpPr>
          <p:spPr>
            <a:xfrm>
              <a:off x="2172669" y="2916407"/>
              <a:ext cx="110832" cy="52488"/>
            </a:xfrm>
            <a:custGeom>
              <a:rect b="b" l="l" r="r" t="t"/>
              <a:pathLst>
                <a:path extrusionOk="0" h="520" w="1098">
                  <a:moveTo>
                    <a:pt x="346" y="1"/>
                  </a:moveTo>
                  <a:cubicBezTo>
                    <a:pt x="158" y="1"/>
                    <a:pt x="0" y="48"/>
                    <a:pt x="0" y="48"/>
                  </a:cubicBezTo>
                  <a:cubicBezTo>
                    <a:pt x="0" y="48"/>
                    <a:pt x="235" y="288"/>
                    <a:pt x="371" y="351"/>
                  </a:cubicBezTo>
                  <a:cubicBezTo>
                    <a:pt x="507" y="410"/>
                    <a:pt x="552" y="487"/>
                    <a:pt x="810" y="517"/>
                  </a:cubicBezTo>
                  <a:cubicBezTo>
                    <a:pt x="829" y="519"/>
                    <a:pt x="847" y="520"/>
                    <a:pt x="864" y="520"/>
                  </a:cubicBezTo>
                  <a:cubicBezTo>
                    <a:pt x="1072" y="520"/>
                    <a:pt x="1097" y="365"/>
                    <a:pt x="1097" y="365"/>
                  </a:cubicBezTo>
                  <a:cubicBezTo>
                    <a:pt x="967" y="226"/>
                    <a:pt x="810" y="119"/>
                    <a:pt x="632" y="48"/>
                  </a:cubicBezTo>
                  <a:cubicBezTo>
                    <a:pt x="540" y="13"/>
                    <a:pt x="439" y="1"/>
                    <a:pt x="34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39"/>
            <p:cNvSpPr/>
            <p:nvPr/>
          </p:nvSpPr>
          <p:spPr>
            <a:xfrm>
              <a:off x="3917114" y="4149056"/>
              <a:ext cx="302012" cy="302106"/>
            </a:xfrm>
            <a:custGeom>
              <a:rect b="b" l="l" r="r" t="t"/>
              <a:pathLst>
                <a:path extrusionOk="0" h="2993" w="2992">
                  <a:moveTo>
                    <a:pt x="1497" y="1"/>
                  </a:moveTo>
                  <a:cubicBezTo>
                    <a:pt x="670" y="1"/>
                    <a:pt x="0" y="671"/>
                    <a:pt x="0" y="1498"/>
                  </a:cubicBezTo>
                  <a:cubicBezTo>
                    <a:pt x="0" y="2322"/>
                    <a:pt x="670" y="2992"/>
                    <a:pt x="1497" y="2992"/>
                  </a:cubicBezTo>
                  <a:cubicBezTo>
                    <a:pt x="2322" y="2992"/>
                    <a:pt x="2992" y="2322"/>
                    <a:pt x="2992" y="1498"/>
                  </a:cubicBezTo>
                  <a:cubicBezTo>
                    <a:pt x="2992" y="671"/>
                    <a:pt x="2322"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39"/>
            <p:cNvSpPr/>
            <p:nvPr/>
          </p:nvSpPr>
          <p:spPr>
            <a:xfrm rot="-490512">
              <a:off x="1362299" y="2251342"/>
              <a:ext cx="105251" cy="96491"/>
            </a:xfrm>
            <a:custGeom>
              <a:rect b="b" l="l" r="r" t="t"/>
              <a:pathLst>
                <a:path extrusionOk="0" h="1534" w="1240">
                  <a:moveTo>
                    <a:pt x="54" y="1"/>
                  </a:moveTo>
                  <a:cubicBezTo>
                    <a:pt x="54" y="1"/>
                    <a:pt x="30" y="235"/>
                    <a:pt x="0" y="535"/>
                  </a:cubicBezTo>
                  <a:cubicBezTo>
                    <a:pt x="199" y="1012"/>
                    <a:pt x="596" y="1377"/>
                    <a:pt x="1088" y="1534"/>
                  </a:cubicBezTo>
                  <a:lnTo>
                    <a:pt x="1239" y="671"/>
                  </a:lnTo>
                  <a:lnTo>
                    <a:pt x="202" y="78"/>
                  </a:lnTo>
                  <a:lnTo>
                    <a:pt x="5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39"/>
            <p:cNvSpPr/>
            <p:nvPr/>
          </p:nvSpPr>
          <p:spPr>
            <a:xfrm>
              <a:off x="2441674" y="3142709"/>
              <a:ext cx="1077232" cy="272430"/>
            </a:xfrm>
            <a:custGeom>
              <a:rect b="b" l="l" r="r" t="t"/>
              <a:pathLst>
                <a:path extrusionOk="0" h="2699" w="10672">
                  <a:moveTo>
                    <a:pt x="2037" y="0"/>
                  </a:moveTo>
                  <a:lnTo>
                    <a:pt x="1" y="2698"/>
                  </a:lnTo>
                  <a:lnTo>
                    <a:pt x="8993" y="2698"/>
                  </a:lnTo>
                  <a:lnTo>
                    <a:pt x="106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39"/>
            <p:cNvSpPr/>
            <p:nvPr/>
          </p:nvSpPr>
          <p:spPr>
            <a:xfrm>
              <a:off x="1351118" y="2092253"/>
              <a:ext cx="203293" cy="230743"/>
            </a:xfrm>
            <a:custGeom>
              <a:rect b="b" l="l" r="r" t="t"/>
              <a:pathLst>
                <a:path extrusionOk="0" h="2286" w="2014">
                  <a:moveTo>
                    <a:pt x="1056" y="0"/>
                  </a:moveTo>
                  <a:cubicBezTo>
                    <a:pt x="618" y="0"/>
                    <a:pt x="184" y="321"/>
                    <a:pt x="84" y="786"/>
                  </a:cubicBezTo>
                  <a:cubicBezTo>
                    <a:pt x="1" y="1169"/>
                    <a:pt x="122" y="1572"/>
                    <a:pt x="339" y="1898"/>
                  </a:cubicBezTo>
                  <a:cubicBezTo>
                    <a:pt x="530" y="2181"/>
                    <a:pt x="711" y="2285"/>
                    <a:pt x="1033" y="2285"/>
                  </a:cubicBezTo>
                  <a:cubicBezTo>
                    <a:pt x="1055" y="2285"/>
                    <a:pt x="1077" y="2285"/>
                    <a:pt x="1101" y="2284"/>
                  </a:cubicBezTo>
                  <a:cubicBezTo>
                    <a:pt x="1129" y="2283"/>
                    <a:pt x="1158" y="2282"/>
                    <a:pt x="1189" y="2282"/>
                  </a:cubicBezTo>
                  <a:cubicBezTo>
                    <a:pt x="1219" y="2282"/>
                    <a:pt x="1251" y="2283"/>
                    <a:pt x="1283" y="2283"/>
                  </a:cubicBezTo>
                  <a:cubicBezTo>
                    <a:pt x="1490" y="2283"/>
                    <a:pt x="1718" y="2272"/>
                    <a:pt x="1795" y="2109"/>
                  </a:cubicBezTo>
                  <a:cubicBezTo>
                    <a:pt x="1886" y="1907"/>
                    <a:pt x="1928" y="1688"/>
                    <a:pt x="1958" y="1468"/>
                  </a:cubicBezTo>
                  <a:cubicBezTo>
                    <a:pt x="1969" y="1391"/>
                    <a:pt x="1978" y="1314"/>
                    <a:pt x="1990" y="1237"/>
                  </a:cubicBezTo>
                  <a:cubicBezTo>
                    <a:pt x="2014" y="1050"/>
                    <a:pt x="2014" y="872"/>
                    <a:pt x="1946" y="695"/>
                  </a:cubicBezTo>
                  <a:cubicBezTo>
                    <a:pt x="1881" y="526"/>
                    <a:pt x="1783" y="371"/>
                    <a:pt x="1655" y="244"/>
                  </a:cubicBezTo>
                  <a:cubicBezTo>
                    <a:pt x="1480" y="75"/>
                    <a:pt x="1267" y="0"/>
                    <a:pt x="105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39"/>
            <p:cNvSpPr/>
            <p:nvPr/>
          </p:nvSpPr>
          <p:spPr>
            <a:xfrm>
              <a:off x="1344557" y="2150393"/>
              <a:ext cx="113558" cy="132026"/>
            </a:xfrm>
            <a:custGeom>
              <a:rect b="b" l="l" r="r" t="t"/>
              <a:pathLst>
                <a:path extrusionOk="0" h="1308" w="1125">
                  <a:moveTo>
                    <a:pt x="819" y="0"/>
                  </a:moveTo>
                  <a:cubicBezTo>
                    <a:pt x="778" y="0"/>
                    <a:pt x="727" y="9"/>
                    <a:pt x="665" y="30"/>
                  </a:cubicBezTo>
                  <a:cubicBezTo>
                    <a:pt x="410" y="113"/>
                    <a:pt x="205" y="302"/>
                    <a:pt x="101" y="548"/>
                  </a:cubicBezTo>
                  <a:cubicBezTo>
                    <a:pt x="1" y="794"/>
                    <a:pt x="36" y="1073"/>
                    <a:pt x="161" y="1307"/>
                  </a:cubicBezTo>
                  <a:cubicBezTo>
                    <a:pt x="303" y="1171"/>
                    <a:pt x="481" y="1132"/>
                    <a:pt x="659" y="1044"/>
                  </a:cubicBezTo>
                  <a:cubicBezTo>
                    <a:pt x="519" y="1029"/>
                    <a:pt x="413" y="913"/>
                    <a:pt x="410" y="774"/>
                  </a:cubicBezTo>
                  <a:cubicBezTo>
                    <a:pt x="410" y="646"/>
                    <a:pt x="478" y="584"/>
                    <a:pt x="605" y="575"/>
                  </a:cubicBezTo>
                  <a:cubicBezTo>
                    <a:pt x="611" y="575"/>
                    <a:pt x="617" y="574"/>
                    <a:pt x="623" y="574"/>
                  </a:cubicBezTo>
                  <a:cubicBezTo>
                    <a:pt x="740" y="574"/>
                    <a:pt x="873" y="657"/>
                    <a:pt x="943" y="759"/>
                  </a:cubicBezTo>
                  <a:cubicBezTo>
                    <a:pt x="933" y="495"/>
                    <a:pt x="1125" y="0"/>
                    <a:pt x="8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39"/>
            <p:cNvSpPr/>
            <p:nvPr/>
          </p:nvSpPr>
          <p:spPr>
            <a:xfrm>
              <a:off x="2336898" y="4405538"/>
              <a:ext cx="1710428" cy="70757"/>
            </a:xfrm>
            <a:custGeom>
              <a:rect b="b" l="l" r="r" t="t"/>
              <a:pathLst>
                <a:path extrusionOk="0" h="701" w="16945">
                  <a:moveTo>
                    <a:pt x="1" y="1"/>
                  </a:moveTo>
                  <a:lnTo>
                    <a:pt x="1" y="700"/>
                  </a:lnTo>
                  <a:lnTo>
                    <a:pt x="16945" y="700"/>
                  </a:lnTo>
                  <a:lnTo>
                    <a:pt x="169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39"/>
            <p:cNvSpPr/>
            <p:nvPr/>
          </p:nvSpPr>
          <p:spPr>
            <a:xfrm>
              <a:off x="2337201" y="4084153"/>
              <a:ext cx="1909785" cy="321486"/>
            </a:xfrm>
            <a:custGeom>
              <a:rect b="b" l="l" r="r" t="t"/>
              <a:pathLst>
                <a:path extrusionOk="0" h="3185" w="18920">
                  <a:moveTo>
                    <a:pt x="2494" y="1"/>
                  </a:moveTo>
                  <a:lnTo>
                    <a:pt x="1" y="3185"/>
                  </a:lnTo>
                  <a:lnTo>
                    <a:pt x="16942" y="3185"/>
                  </a:lnTo>
                  <a:lnTo>
                    <a:pt x="189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39"/>
            <p:cNvSpPr/>
            <p:nvPr/>
          </p:nvSpPr>
          <p:spPr>
            <a:xfrm>
              <a:off x="4047226" y="4084153"/>
              <a:ext cx="199760" cy="392142"/>
            </a:xfrm>
            <a:custGeom>
              <a:rect b="b" l="l" r="r" t="t"/>
              <a:pathLst>
                <a:path extrusionOk="0" h="3885" w="1979">
                  <a:moveTo>
                    <a:pt x="1978" y="1"/>
                  </a:moveTo>
                  <a:lnTo>
                    <a:pt x="1" y="3185"/>
                  </a:lnTo>
                  <a:lnTo>
                    <a:pt x="1" y="3884"/>
                  </a:lnTo>
                  <a:lnTo>
                    <a:pt x="1978" y="709"/>
                  </a:lnTo>
                  <a:lnTo>
                    <a:pt x="19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39"/>
            <p:cNvSpPr/>
            <p:nvPr/>
          </p:nvSpPr>
          <p:spPr>
            <a:xfrm>
              <a:off x="2366877" y="4476195"/>
              <a:ext cx="301710" cy="302005"/>
            </a:xfrm>
            <a:custGeom>
              <a:rect b="b" l="l" r="r" t="t"/>
              <a:pathLst>
                <a:path extrusionOk="0" h="2992" w="2989">
                  <a:moveTo>
                    <a:pt x="1495" y="0"/>
                  </a:moveTo>
                  <a:cubicBezTo>
                    <a:pt x="671" y="0"/>
                    <a:pt x="0" y="670"/>
                    <a:pt x="0" y="1495"/>
                  </a:cubicBezTo>
                  <a:cubicBezTo>
                    <a:pt x="0" y="2322"/>
                    <a:pt x="671" y="2992"/>
                    <a:pt x="1495" y="2992"/>
                  </a:cubicBezTo>
                  <a:cubicBezTo>
                    <a:pt x="2322" y="2992"/>
                    <a:pt x="2989" y="2322"/>
                    <a:pt x="2989" y="1495"/>
                  </a:cubicBezTo>
                  <a:cubicBezTo>
                    <a:pt x="2989" y="670"/>
                    <a:pt x="2322" y="0"/>
                    <a:pt x="14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39"/>
            <p:cNvSpPr/>
            <p:nvPr/>
          </p:nvSpPr>
          <p:spPr>
            <a:xfrm>
              <a:off x="2422798" y="4532114"/>
              <a:ext cx="189868" cy="189863"/>
            </a:xfrm>
            <a:custGeom>
              <a:rect b="b" l="l" r="r" t="t"/>
              <a:pathLst>
                <a:path extrusionOk="0" h="1881" w="1881">
                  <a:moveTo>
                    <a:pt x="941" y="1"/>
                  </a:moveTo>
                  <a:cubicBezTo>
                    <a:pt x="422" y="1"/>
                    <a:pt x="1" y="422"/>
                    <a:pt x="1" y="941"/>
                  </a:cubicBezTo>
                  <a:cubicBezTo>
                    <a:pt x="1" y="1462"/>
                    <a:pt x="422" y="1881"/>
                    <a:pt x="941" y="1881"/>
                  </a:cubicBezTo>
                  <a:cubicBezTo>
                    <a:pt x="1460" y="1881"/>
                    <a:pt x="1881" y="1462"/>
                    <a:pt x="1881" y="941"/>
                  </a:cubicBezTo>
                  <a:cubicBezTo>
                    <a:pt x="1881" y="422"/>
                    <a:pt x="1460" y="1"/>
                    <a:pt x="9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39"/>
            <p:cNvSpPr/>
            <p:nvPr/>
          </p:nvSpPr>
          <p:spPr>
            <a:xfrm>
              <a:off x="3714830" y="4476195"/>
              <a:ext cx="302012" cy="302005"/>
            </a:xfrm>
            <a:custGeom>
              <a:rect b="b" l="l" r="r" t="t"/>
              <a:pathLst>
                <a:path extrusionOk="0" h="2992" w="2992">
                  <a:moveTo>
                    <a:pt x="1494" y="0"/>
                  </a:moveTo>
                  <a:cubicBezTo>
                    <a:pt x="670" y="0"/>
                    <a:pt x="0" y="670"/>
                    <a:pt x="0" y="1495"/>
                  </a:cubicBezTo>
                  <a:cubicBezTo>
                    <a:pt x="0" y="2322"/>
                    <a:pt x="670" y="2992"/>
                    <a:pt x="1494" y="2992"/>
                  </a:cubicBezTo>
                  <a:cubicBezTo>
                    <a:pt x="2321" y="2992"/>
                    <a:pt x="2992" y="2322"/>
                    <a:pt x="2992" y="1495"/>
                  </a:cubicBezTo>
                  <a:cubicBezTo>
                    <a:pt x="2992" y="670"/>
                    <a:pt x="2321" y="0"/>
                    <a:pt x="1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39"/>
            <p:cNvSpPr/>
            <p:nvPr/>
          </p:nvSpPr>
          <p:spPr>
            <a:xfrm>
              <a:off x="3770751" y="4532114"/>
              <a:ext cx="189868" cy="189863"/>
            </a:xfrm>
            <a:custGeom>
              <a:rect b="b" l="l" r="r" t="t"/>
              <a:pathLst>
                <a:path extrusionOk="0" h="1881" w="1881">
                  <a:moveTo>
                    <a:pt x="940" y="1"/>
                  </a:moveTo>
                  <a:cubicBezTo>
                    <a:pt x="421" y="1"/>
                    <a:pt x="0" y="422"/>
                    <a:pt x="0" y="941"/>
                  </a:cubicBezTo>
                  <a:cubicBezTo>
                    <a:pt x="0" y="1462"/>
                    <a:pt x="421" y="1881"/>
                    <a:pt x="940" y="1881"/>
                  </a:cubicBezTo>
                  <a:cubicBezTo>
                    <a:pt x="1459" y="1881"/>
                    <a:pt x="1880" y="1462"/>
                    <a:pt x="1880" y="941"/>
                  </a:cubicBezTo>
                  <a:cubicBezTo>
                    <a:pt x="1880" y="422"/>
                    <a:pt x="1459" y="1"/>
                    <a:pt x="9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39"/>
            <p:cNvSpPr/>
            <p:nvPr/>
          </p:nvSpPr>
          <p:spPr>
            <a:xfrm>
              <a:off x="2441674" y="3412313"/>
              <a:ext cx="911690" cy="911365"/>
            </a:xfrm>
            <a:custGeom>
              <a:rect b="b" l="l" r="r" t="t"/>
              <a:pathLst>
                <a:path extrusionOk="0" h="9029" w="9032">
                  <a:moveTo>
                    <a:pt x="1" y="1"/>
                  </a:moveTo>
                  <a:lnTo>
                    <a:pt x="1" y="9028"/>
                  </a:lnTo>
                  <a:lnTo>
                    <a:pt x="9032" y="9028"/>
                  </a:lnTo>
                  <a:lnTo>
                    <a:pt x="903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39"/>
            <p:cNvSpPr/>
            <p:nvPr/>
          </p:nvSpPr>
          <p:spPr>
            <a:xfrm>
              <a:off x="3352960" y="3412313"/>
              <a:ext cx="663882" cy="911365"/>
            </a:xfrm>
            <a:custGeom>
              <a:rect b="b" l="l" r="r" t="t"/>
              <a:pathLst>
                <a:path extrusionOk="0" h="9029" w="6577">
                  <a:moveTo>
                    <a:pt x="1" y="1"/>
                  </a:moveTo>
                  <a:lnTo>
                    <a:pt x="1" y="9028"/>
                  </a:lnTo>
                  <a:lnTo>
                    <a:pt x="6577" y="9028"/>
                  </a:lnTo>
                  <a:lnTo>
                    <a:pt x="657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39"/>
            <p:cNvSpPr/>
            <p:nvPr/>
          </p:nvSpPr>
          <p:spPr>
            <a:xfrm>
              <a:off x="3353263" y="3142709"/>
              <a:ext cx="820138" cy="269705"/>
            </a:xfrm>
            <a:custGeom>
              <a:rect b="b" l="l" r="r" t="t"/>
              <a:pathLst>
                <a:path extrusionOk="0" h="2672" w="8125">
                  <a:moveTo>
                    <a:pt x="8124" y="0"/>
                  </a:moveTo>
                  <a:lnTo>
                    <a:pt x="1640" y="57"/>
                  </a:lnTo>
                  <a:lnTo>
                    <a:pt x="1" y="2672"/>
                  </a:lnTo>
                  <a:lnTo>
                    <a:pt x="6574" y="2672"/>
                  </a:lnTo>
                  <a:lnTo>
                    <a:pt x="81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39"/>
            <p:cNvSpPr/>
            <p:nvPr/>
          </p:nvSpPr>
          <p:spPr>
            <a:xfrm>
              <a:off x="4016742" y="3142709"/>
              <a:ext cx="159586" cy="1180969"/>
            </a:xfrm>
            <a:custGeom>
              <a:rect b="b" l="l" r="r" t="t"/>
              <a:pathLst>
                <a:path extrusionOk="0" h="11700" w="1581">
                  <a:moveTo>
                    <a:pt x="1551" y="0"/>
                  </a:moveTo>
                  <a:lnTo>
                    <a:pt x="1" y="2672"/>
                  </a:lnTo>
                  <a:lnTo>
                    <a:pt x="1" y="11699"/>
                  </a:lnTo>
                  <a:lnTo>
                    <a:pt x="1581" y="9328"/>
                  </a:lnTo>
                  <a:lnTo>
                    <a:pt x="15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39"/>
            <p:cNvSpPr/>
            <p:nvPr/>
          </p:nvSpPr>
          <p:spPr>
            <a:xfrm>
              <a:off x="2775382" y="2661439"/>
              <a:ext cx="977806" cy="688394"/>
            </a:xfrm>
            <a:custGeom>
              <a:rect b="b" l="l" r="r" t="t"/>
              <a:pathLst>
                <a:path extrusionOk="0" h="6820" w="9687">
                  <a:moveTo>
                    <a:pt x="0" y="1"/>
                  </a:moveTo>
                  <a:lnTo>
                    <a:pt x="0" y="6820"/>
                  </a:lnTo>
                  <a:lnTo>
                    <a:pt x="9687" y="6820"/>
                  </a:lnTo>
                  <a:lnTo>
                    <a:pt x="968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39"/>
            <p:cNvSpPr/>
            <p:nvPr/>
          </p:nvSpPr>
          <p:spPr>
            <a:xfrm>
              <a:off x="3753086" y="2507611"/>
              <a:ext cx="132635" cy="842222"/>
            </a:xfrm>
            <a:custGeom>
              <a:rect b="b" l="l" r="r" t="t"/>
              <a:pathLst>
                <a:path extrusionOk="0" h="8344" w="1314">
                  <a:moveTo>
                    <a:pt x="1314" y="1"/>
                  </a:moveTo>
                  <a:lnTo>
                    <a:pt x="1" y="1525"/>
                  </a:lnTo>
                  <a:lnTo>
                    <a:pt x="1" y="8344"/>
                  </a:lnTo>
                  <a:lnTo>
                    <a:pt x="1314" y="6292"/>
                  </a:lnTo>
                  <a:lnTo>
                    <a:pt x="13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39"/>
            <p:cNvSpPr/>
            <p:nvPr/>
          </p:nvSpPr>
          <p:spPr>
            <a:xfrm>
              <a:off x="2775382" y="2507611"/>
              <a:ext cx="1110340" cy="153930"/>
            </a:xfrm>
            <a:custGeom>
              <a:rect b="b" l="l" r="r" t="t"/>
              <a:pathLst>
                <a:path extrusionOk="0" h="1525" w="11000">
                  <a:moveTo>
                    <a:pt x="1554" y="1"/>
                  </a:moveTo>
                  <a:lnTo>
                    <a:pt x="0" y="1525"/>
                  </a:lnTo>
                  <a:lnTo>
                    <a:pt x="9687" y="1525"/>
                  </a:lnTo>
                  <a:lnTo>
                    <a:pt x="1100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39"/>
            <p:cNvSpPr/>
            <p:nvPr/>
          </p:nvSpPr>
          <p:spPr>
            <a:xfrm>
              <a:off x="1244324" y="3140287"/>
              <a:ext cx="164936" cy="255978"/>
            </a:xfrm>
            <a:custGeom>
              <a:rect b="b" l="l" r="r" t="t"/>
              <a:pathLst>
                <a:path extrusionOk="0" h="2536" w="1634">
                  <a:moveTo>
                    <a:pt x="1578" y="1"/>
                  </a:moveTo>
                  <a:lnTo>
                    <a:pt x="0" y="2500"/>
                  </a:lnTo>
                  <a:lnTo>
                    <a:pt x="57" y="2535"/>
                  </a:lnTo>
                  <a:lnTo>
                    <a:pt x="1634" y="36"/>
                  </a:lnTo>
                  <a:lnTo>
                    <a:pt x="15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39"/>
            <p:cNvSpPr/>
            <p:nvPr/>
          </p:nvSpPr>
          <p:spPr>
            <a:xfrm>
              <a:off x="1195570" y="2636609"/>
              <a:ext cx="111640" cy="244067"/>
            </a:xfrm>
            <a:custGeom>
              <a:rect b="b" l="l" r="r" t="t"/>
              <a:pathLst>
                <a:path extrusionOk="0" h="2418" w="1106">
                  <a:moveTo>
                    <a:pt x="65" y="1"/>
                  </a:moveTo>
                  <a:lnTo>
                    <a:pt x="0" y="21"/>
                  </a:lnTo>
                  <a:cubicBezTo>
                    <a:pt x="504" y="1786"/>
                    <a:pt x="1035" y="2393"/>
                    <a:pt x="1059" y="2417"/>
                  </a:cubicBezTo>
                  <a:lnTo>
                    <a:pt x="1106" y="2373"/>
                  </a:lnTo>
                  <a:cubicBezTo>
                    <a:pt x="1103" y="2367"/>
                    <a:pt x="563" y="1747"/>
                    <a:pt x="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39"/>
            <p:cNvSpPr/>
            <p:nvPr/>
          </p:nvSpPr>
          <p:spPr>
            <a:xfrm>
              <a:off x="1397853" y="2479247"/>
              <a:ext cx="204202" cy="332892"/>
            </a:xfrm>
            <a:custGeom>
              <a:rect b="b" l="l" r="r" t="t"/>
              <a:pathLst>
                <a:path extrusionOk="0" h="3298" w="2023">
                  <a:moveTo>
                    <a:pt x="60" y="0"/>
                  </a:moveTo>
                  <a:lnTo>
                    <a:pt x="0" y="30"/>
                  </a:lnTo>
                  <a:cubicBezTo>
                    <a:pt x="1397" y="2965"/>
                    <a:pt x="1966" y="3285"/>
                    <a:pt x="1990" y="3297"/>
                  </a:cubicBezTo>
                  <a:lnTo>
                    <a:pt x="2022" y="3241"/>
                  </a:lnTo>
                  <a:cubicBezTo>
                    <a:pt x="2016" y="3238"/>
                    <a:pt x="1438" y="290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39"/>
            <p:cNvSpPr/>
            <p:nvPr/>
          </p:nvSpPr>
          <p:spPr>
            <a:xfrm>
              <a:off x="1620527" y="2507611"/>
              <a:ext cx="18876" cy="165638"/>
            </a:xfrm>
            <a:custGeom>
              <a:rect b="b" l="l" r="r" t="t"/>
              <a:pathLst>
                <a:path extrusionOk="0" h="1641" w="187">
                  <a:moveTo>
                    <a:pt x="122" y="1"/>
                  </a:moveTo>
                  <a:cubicBezTo>
                    <a:pt x="122" y="229"/>
                    <a:pt x="0" y="1620"/>
                    <a:pt x="0" y="1635"/>
                  </a:cubicBezTo>
                  <a:lnTo>
                    <a:pt x="68" y="1640"/>
                  </a:lnTo>
                  <a:cubicBezTo>
                    <a:pt x="71" y="1584"/>
                    <a:pt x="187" y="232"/>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39"/>
            <p:cNvSpPr/>
            <p:nvPr/>
          </p:nvSpPr>
          <p:spPr>
            <a:xfrm>
              <a:off x="2336696" y="2867352"/>
              <a:ext cx="33916" cy="51579"/>
            </a:xfrm>
            <a:custGeom>
              <a:rect b="b" l="l" r="r" t="t"/>
              <a:pathLst>
                <a:path extrusionOk="0" h="511" w="336">
                  <a:moveTo>
                    <a:pt x="47" y="1"/>
                  </a:moveTo>
                  <a:lnTo>
                    <a:pt x="0" y="48"/>
                  </a:lnTo>
                  <a:cubicBezTo>
                    <a:pt x="122" y="167"/>
                    <a:pt x="276" y="508"/>
                    <a:pt x="276" y="511"/>
                  </a:cubicBezTo>
                  <a:lnTo>
                    <a:pt x="335" y="481"/>
                  </a:lnTo>
                  <a:cubicBezTo>
                    <a:pt x="329" y="469"/>
                    <a:pt x="175" y="128"/>
                    <a:pt x="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39"/>
            <p:cNvSpPr/>
            <p:nvPr/>
          </p:nvSpPr>
          <p:spPr>
            <a:xfrm>
              <a:off x="2305203" y="2906314"/>
              <a:ext cx="39972" cy="43403"/>
            </a:xfrm>
            <a:custGeom>
              <a:rect b="b" l="l" r="r" t="t"/>
              <a:pathLst>
                <a:path extrusionOk="0" h="430" w="396">
                  <a:moveTo>
                    <a:pt x="48" y="0"/>
                  </a:moveTo>
                  <a:lnTo>
                    <a:pt x="1" y="44"/>
                  </a:lnTo>
                  <a:lnTo>
                    <a:pt x="348" y="430"/>
                  </a:lnTo>
                  <a:lnTo>
                    <a:pt x="395" y="385"/>
                  </a:lnTo>
                  <a:lnTo>
                    <a:pt x="4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39"/>
            <p:cNvSpPr/>
            <p:nvPr/>
          </p:nvSpPr>
          <p:spPr>
            <a:xfrm>
              <a:off x="2143901" y="3145637"/>
              <a:ext cx="49158" cy="42898"/>
            </a:xfrm>
            <a:custGeom>
              <a:rect b="b" l="l" r="r" t="t"/>
              <a:pathLst>
                <a:path extrusionOk="0" h="425" w="487">
                  <a:moveTo>
                    <a:pt x="36" y="1"/>
                  </a:moveTo>
                  <a:lnTo>
                    <a:pt x="1" y="57"/>
                  </a:lnTo>
                  <a:cubicBezTo>
                    <a:pt x="90" y="114"/>
                    <a:pt x="439" y="422"/>
                    <a:pt x="445" y="425"/>
                  </a:cubicBezTo>
                  <a:lnTo>
                    <a:pt x="487" y="374"/>
                  </a:lnTo>
                  <a:cubicBezTo>
                    <a:pt x="472" y="363"/>
                    <a:pt x="128" y="60"/>
                    <a:pt x="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39"/>
            <p:cNvSpPr/>
            <p:nvPr/>
          </p:nvSpPr>
          <p:spPr>
            <a:xfrm>
              <a:off x="2182258" y="3105262"/>
              <a:ext cx="43505" cy="45321"/>
            </a:xfrm>
            <a:custGeom>
              <a:rect b="b" l="l" r="r" t="t"/>
              <a:pathLst>
                <a:path extrusionOk="0" h="449" w="431">
                  <a:moveTo>
                    <a:pt x="36" y="1"/>
                  </a:moveTo>
                  <a:lnTo>
                    <a:pt x="0" y="54"/>
                  </a:lnTo>
                  <a:cubicBezTo>
                    <a:pt x="145" y="152"/>
                    <a:pt x="374" y="445"/>
                    <a:pt x="377" y="448"/>
                  </a:cubicBezTo>
                  <a:lnTo>
                    <a:pt x="430" y="407"/>
                  </a:lnTo>
                  <a:cubicBezTo>
                    <a:pt x="418" y="395"/>
                    <a:pt x="190" y="101"/>
                    <a:pt x="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39"/>
            <p:cNvSpPr/>
            <p:nvPr/>
          </p:nvSpPr>
          <p:spPr>
            <a:xfrm>
              <a:off x="3349629" y="3348016"/>
              <a:ext cx="43505" cy="975662"/>
            </a:xfrm>
            <a:custGeom>
              <a:rect b="b" l="l" r="r" t="t"/>
              <a:pathLst>
                <a:path extrusionOk="0" h="9666" w="431">
                  <a:moveTo>
                    <a:pt x="372" y="0"/>
                  </a:moveTo>
                  <a:lnTo>
                    <a:pt x="1" y="629"/>
                  </a:lnTo>
                  <a:lnTo>
                    <a:pt x="1" y="9665"/>
                  </a:lnTo>
                  <a:lnTo>
                    <a:pt x="69" y="9665"/>
                  </a:lnTo>
                  <a:lnTo>
                    <a:pt x="69" y="646"/>
                  </a:lnTo>
                  <a:lnTo>
                    <a:pt x="431" y="33"/>
                  </a:lnTo>
                  <a:lnTo>
                    <a:pt x="37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39"/>
            <p:cNvSpPr/>
            <p:nvPr/>
          </p:nvSpPr>
          <p:spPr>
            <a:xfrm>
              <a:off x="4013411" y="3140892"/>
              <a:ext cx="162917" cy="1182786"/>
            </a:xfrm>
            <a:custGeom>
              <a:rect b="b" l="l" r="r" t="t"/>
              <a:pathLst>
                <a:path extrusionOk="0" h="11718" w="1614">
                  <a:moveTo>
                    <a:pt x="1557" y="0"/>
                  </a:moveTo>
                  <a:lnTo>
                    <a:pt x="1" y="2681"/>
                  </a:lnTo>
                  <a:lnTo>
                    <a:pt x="1" y="11717"/>
                  </a:lnTo>
                  <a:lnTo>
                    <a:pt x="66" y="11717"/>
                  </a:lnTo>
                  <a:lnTo>
                    <a:pt x="66" y="2698"/>
                  </a:lnTo>
                  <a:lnTo>
                    <a:pt x="1614" y="33"/>
                  </a:lnTo>
                  <a:lnTo>
                    <a:pt x="155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39"/>
            <p:cNvSpPr/>
            <p:nvPr/>
          </p:nvSpPr>
          <p:spPr>
            <a:xfrm>
              <a:off x="2441674" y="3408680"/>
              <a:ext cx="1575169" cy="7066"/>
            </a:xfrm>
            <a:custGeom>
              <a:rect b="b" l="l" r="r" t="t"/>
              <a:pathLst>
                <a:path extrusionOk="0" h="70" w="15605">
                  <a:moveTo>
                    <a:pt x="1" y="1"/>
                  </a:moveTo>
                  <a:lnTo>
                    <a:pt x="1" y="69"/>
                  </a:lnTo>
                  <a:lnTo>
                    <a:pt x="15605" y="69"/>
                  </a:lnTo>
                  <a:lnTo>
                    <a:pt x="1560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39"/>
            <p:cNvSpPr/>
            <p:nvPr/>
          </p:nvSpPr>
          <p:spPr>
            <a:xfrm>
              <a:off x="2772050" y="3140892"/>
              <a:ext cx="1116396" cy="212272"/>
            </a:xfrm>
            <a:custGeom>
              <a:rect b="b" l="l" r="r" t="t"/>
              <a:pathLst>
                <a:path extrusionOk="0" h="2103" w="11060">
                  <a:moveTo>
                    <a:pt x="11003" y="0"/>
                  </a:moveTo>
                  <a:lnTo>
                    <a:pt x="9702" y="2037"/>
                  </a:lnTo>
                  <a:lnTo>
                    <a:pt x="66" y="2037"/>
                  </a:lnTo>
                  <a:lnTo>
                    <a:pt x="66" y="75"/>
                  </a:lnTo>
                  <a:lnTo>
                    <a:pt x="1" y="75"/>
                  </a:lnTo>
                  <a:lnTo>
                    <a:pt x="1" y="2102"/>
                  </a:lnTo>
                  <a:lnTo>
                    <a:pt x="9737" y="2102"/>
                  </a:lnTo>
                  <a:lnTo>
                    <a:pt x="11060" y="36"/>
                  </a:lnTo>
                  <a:lnTo>
                    <a:pt x="110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39"/>
            <p:cNvSpPr/>
            <p:nvPr/>
          </p:nvSpPr>
          <p:spPr>
            <a:xfrm>
              <a:off x="3264133" y="2507611"/>
              <a:ext cx="228730" cy="409806"/>
            </a:xfrm>
            <a:custGeom>
              <a:rect b="b" l="l" r="r" t="t"/>
              <a:pathLst>
                <a:path extrusionOk="0" h="4060" w="2266">
                  <a:moveTo>
                    <a:pt x="1346" y="1"/>
                  </a:moveTo>
                  <a:lnTo>
                    <a:pt x="0" y="1525"/>
                  </a:lnTo>
                  <a:lnTo>
                    <a:pt x="0" y="4060"/>
                  </a:lnTo>
                  <a:lnTo>
                    <a:pt x="884" y="4051"/>
                  </a:lnTo>
                  <a:cubicBezTo>
                    <a:pt x="884" y="4051"/>
                    <a:pt x="839" y="1637"/>
                    <a:pt x="884" y="1525"/>
                  </a:cubicBezTo>
                  <a:lnTo>
                    <a:pt x="226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39"/>
            <p:cNvSpPr/>
            <p:nvPr/>
          </p:nvSpPr>
          <p:spPr>
            <a:xfrm>
              <a:off x="2775382" y="2658209"/>
              <a:ext cx="981137" cy="691624"/>
            </a:xfrm>
            <a:custGeom>
              <a:rect b="b" l="l" r="r" t="t"/>
              <a:pathLst>
                <a:path extrusionOk="0" h="6852" w="9720">
                  <a:moveTo>
                    <a:pt x="0" y="0"/>
                  </a:moveTo>
                  <a:lnTo>
                    <a:pt x="0" y="65"/>
                  </a:lnTo>
                  <a:lnTo>
                    <a:pt x="9654" y="65"/>
                  </a:lnTo>
                  <a:lnTo>
                    <a:pt x="9654" y="6852"/>
                  </a:lnTo>
                  <a:lnTo>
                    <a:pt x="9719" y="6852"/>
                  </a:lnTo>
                  <a:lnTo>
                    <a:pt x="971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39"/>
            <p:cNvSpPr/>
            <p:nvPr/>
          </p:nvSpPr>
          <p:spPr>
            <a:xfrm>
              <a:off x="3750361" y="2505289"/>
              <a:ext cx="137783" cy="158371"/>
            </a:xfrm>
            <a:custGeom>
              <a:rect b="b" l="l" r="r" t="t"/>
              <a:pathLst>
                <a:path extrusionOk="0" h="1569" w="1365">
                  <a:moveTo>
                    <a:pt x="1314" y="0"/>
                  </a:moveTo>
                  <a:lnTo>
                    <a:pt x="1" y="1524"/>
                  </a:lnTo>
                  <a:lnTo>
                    <a:pt x="51" y="1569"/>
                  </a:lnTo>
                  <a:lnTo>
                    <a:pt x="1365" y="45"/>
                  </a:lnTo>
                  <a:lnTo>
                    <a:pt x="13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39"/>
            <p:cNvSpPr/>
            <p:nvPr/>
          </p:nvSpPr>
          <p:spPr>
            <a:xfrm>
              <a:off x="2636488" y="3564325"/>
              <a:ext cx="592720" cy="207528"/>
            </a:xfrm>
            <a:custGeom>
              <a:rect b="b" l="l" r="r" t="t"/>
              <a:pathLst>
                <a:path extrusionOk="0" h="2056" w="5872">
                  <a:moveTo>
                    <a:pt x="1" y="1"/>
                  </a:moveTo>
                  <a:lnTo>
                    <a:pt x="1" y="2055"/>
                  </a:lnTo>
                  <a:lnTo>
                    <a:pt x="5871" y="2055"/>
                  </a:lnTo>
                  <a:lnTo>
                    <a:pt x="58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39"/>
            <p:cNvSpPr/>
            <p:nvPr/>
          </p:nvSpPr>
          <p:spPr>
            <a:xfrm>
              <a:off x="1492737" y="2280703"/>
              <a:ext cx="13223" cy="6359"/>
            </a:xfrm>
            <a:custGeom>
              <a:rect b="b" l="l" r="r" t="t"/>
              <a:pathLst>
                <a:path extrusionOk="0" h="63" w="131">
                  <a:moveTo>
                    <a:pt x="6" y="0"/>
                  </a:moveTo>
                  <a:cubicBezTo>
                    <a:pt x="3" y="0"/>
                    <a:pt x="0" y="2"/>
                    <a:pt x="0" y="5"/>
                  </a:cubicBezTo>
                  <a:cubicBezTo>
                    <a:pt x="3" y="31"/>
                    <a:pt x="21" y="52"/>
                    <a:pt x="48" y="61"/>
                  </a:cubicBezTo>
                  <a:cubicBezTo>
                    <a:pt x="52" y="62"/>
                    <a:pt x="56" y="62"/>
                    <a:pt x="61" y="62"/>
                  </a:cubicBezTo>
                  <a:cubicBezTo>
                    <a:pt x="86" y="62"/>
                    <a:pt x="110" y="48"/>
                    <a:pt x="128" y="28"/>
                  </a:cubicBezTo>
                  <a:cubicBezTo>
                    <a:pt x="131" y="25"/>
                    <a:pt x="128" y="25"/>
                    <a:pt x="128" y="25"/>
                  </a:cubicBezTo>
                  <a:cubicBezTo>
                    <a:pt x="107" y="34"/>
                    <a:pt x="83" y="40"/>
                    <a:pt x="59" y="40"/>
                  </a:cubicBezTo>
                  <a:cubicBezTo>
                    <a:pt x="36" y="37"/>
                    <a:pt x="24" y="16"/>
                    <a:pt x="9" y="2"/>
                  </a:cubicBezTo>
                  <a:cubicBezTo>
                    <a:pt x="8" y="1"/>
                    <a:pt x="7" y="0"/>
                    <a:pt x="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39"/>
            <p:cNvSpPr/>
            <p:nvPr/>
          </p:nvSpPr>
          <p:spPr>
            <a:xfrm>
              <a:off x="1480119" y="2189254"/>
              <a:ext cx="65106" cy="79337"/>
            </a:xfrm>
            <a:custGeom>
              <a:rect b="b" l="l" r="r" t="t"/>
              <a:pathLst>
                <a:path extrusionOk="0" h="786" w="645">
                  <a:moveTo>
                    <a:pt x="527" y="212"/>
                  </a:moveTo>
                  <a:cubicBezTo>
                    <a:pt x="521" y="212"/>
                    <a:pt x="516" y="212"/>
                    <a:pt x="511" y="214"/>
                  </a:cubicBezTo>
                  <a:cubicBezTo>
                    <a:pt x="471" y="225"/>
                    <a:pt x="460" y="276"/>
                    <a:pt x="468" y="323"/>
                  </a:cubicBezTo>
                  <a:lnTo>
                    <a:pt x="468" y="323"/>
                  </a:lnTo>
                  <a:cubicBezTo>
                    <a:pt x="476" y="378"/>
                    <a:pt x="500" y="439"/>
                    <a:pt x="555" y="439"/>
                  </a:cubicBezTo>
                  <a:cubicBezTo>
                    <a:pt x="557" y="439"/>
                    <a:pt x="559" y="439"/>
                    <a:pt x="561" y="439"/>
                  </a:cubicBezTo>
                  <a:lnTo>
                    <a:pt x="561" y="436"/>
                  </a:lnTo>
                  <a:cubicBezTo>
                    <a:pt x="537" y="431"/>
                    <a:pt x="519" y="417"/>
                    <a:pt x="506" y="398"/>
                  </a:cubicBezTo>
                  <a:lnTo>
                    <a:pt x="506" y="398"/>
                  </a:lnTo>
                  <a:cubicBezTo>
                    <a:pt x="517" y="408"/>
                    <a:pt x="530" y="414"/>
                    <a:pt x="545" y="414"/>
                  </a:cubicBezTo>
                  <a:cubicBezTo>
                    <a:pt x="549" y="414"/>
                    <a:pt x="554" y="413"/>
                    <a:pt x="558" y="412"/>
                  </a:cubicBezTo>
                  <a:lnTo>
                    <a:pt x="561" y="412"/>
                  </a:lnTo>
                  <a:cubicBezTo>
                    <a:pt x="645" y="390"/>
                    <a:pt x="613" y="212"/>
                    <a:pt x="527" y="212"/>
                  </a:cubicBezTo>
                  <a:close/>
                  <a:moveTo>
                    <a:pt x="99" y="238"/>
                  </a:moveTo>
                  <a:cubicBezTo>
                    <a:pt x="1" y="238"/>
                    <a:pt x="7" y="439"/>
                    <a:pt x="99" y="439"/>
                  </a:cubicBezTo>
                  <a:cubicBezTo>
                    <a:pt x="99" y="439"/>
                    <a:pt x="100" y="439"/>
                    <a:pt x="101" y="439"/>
                  </a:cubicBezTo>
                  <a:cubicBezTo>
                    <a:pt x="121" y="439"/>
                    <a:pt x="136" y="430"/>
                    <a:pt x="147" y="414"/>
                  </a:cubicBezTo>
                  <a:lnTo>
                    <a:pt x="147" y="414"/>
                  </a:lnTo>
                  <a:cubicBezTo>
                    <a:pt x="139" y="436"/>
                    <a:pt x="126" y="453"/>
                    <a:pt x="104" y="463"/>
                  </a:cubicBezTo>
                  <a:cubicBezTo>
                    <a:pt x="104" y="466"/>
                    <a:pt x="104" y="466"/>
                    <a:pt x="104" y="469"/>
                  </a:cubicBezTo>
                  <a:cubicBezTo>
                    <a:pt x="173" y="457"/>
                    <a:pt x="176" y="356"/>
                    <a:pt x="161" y="300"/>
                  </a:cubicBezTo>
                  <a:lnTo>
                    <a:pt x="161" y="300"/>
                  </a:lnTo>
                  <a:cubicBezTo>
                    <a:pt x="161" y="300"/>
                    <a:pt x="161" y="300"/>
                    <a:pt x="160" y="300"/>
                  </a:cubicBezTo>
                  <a:lnTo>
                    <a:pt x="160" y="300"/>
                  </a:lnTo>
                  <a:cubicBezTo>
                    <a:pt x="151" y="266"/>
                    <a:pt x="130" y="239"/>
                    <a:pt x="99" y="238"/>
                  </a:cubicBezTo>
                  <a:close/>
                  <a:moveTo>
                    <a:pt x="339" y="0"/>
                  </a:moveTo>
                  <a:cubicBezTo>
                    <a:pt x="336" y="3"/>
                    <a:pt x="333" y="6"/>
                    <a:pt x="333" y="9"/>
                  </a:cubicBezTo>
                  <a:cubicBezTo>
                    <a:pt x="371" y="205"/>
                    <a:pt x="445" y="395"/>
                    <a:pt x="487" y="593"/>
                  </a:cubicBezTo>
                  <a:cubicBezTo>
                    <a:pt x="451" y="584"/>
                    <a:pt x="416" y="578"/>
                    <a:pt x="383" y="578"/>
                  </a:cubicBezTo>
                  <a:cubicBezTo>
                    <a:pt x="380" y="578"/>
                    <a:pt x="419" y="742"/>
                    <a:pt x="419" y="742"/>
                  </a:cubicBezTo>
                  <a:cubicBezTo>
                    <a:pt x="394" y="748"/>
                    <a:pt x="368" y="752"/>
                    <a:pt x="343" y="752"/>
                  </a:cubicBezTo>
                  <a:cubicBezTo>
                    <a:pt x="290" y="752"/>
                    <a:pt x="237" y="737"/>
                    <a:pt x="190" y="709"/>
                  </a:cubicBezTo>
                  <a:lnTo>
                    <a:pt x="187" y="712"/>
                  </a:lnTo>
                  <a:cubicBezTo>
                    <a:pt x="186" y="711"/>
                    <a:pt x="184" y="711"/>
                    <a:pt x="183" y="711"/>
                  </a:cubicBezTo>
                  <a:cubicBezTo>
                    <a:pt x="179" y="711"/>
                    <a:pt x="178" y="713"/>
                    <a:pt x="184" y="718"/>
                  </a:cubicBezTo>
                  <a:cubicBezTo>
                    <a:pt x="226" y="762"/>
                    <a:pt x="282" y="786"/>
                    <a:pt x="342" y="786"/>
                  </a:cubicBezTo>
                  <a:cubicBezTo>
                    <a:pt x="365" y="786"/>
                    <a:pt x="392" y="783"/>
                    <a:pt x="416" y="777"/>
                  </a:cubicBezTo>
                  <a:cubicBezTo>
                    <a:pt x="425" y="774"/>
                    <a:pt x="436" y="771"/>
                    <a:pt x="442" y="768"/>
                  </a:cubicBezTo>
                  <a:cubicBezTo>
                    <a:pt x="451" y="768"/>
                    <a:pt x="454" y="759"/>
                    <a:pt x="454" y="750"/>
                  </a:cubicBezTo>
                  <a:lnTo>
                    <a:pt x="428" y="620"/>
                  </a:lnTo>
                  <a:lnTo>
                    <a:pt x="428" y="620"/>
                  </a:lnTo>
                  <a:cubicBezTo>
                    <a:pt x="440" y="624"/>
                    <a:pt x="489" y="636"/>
                    <a:pt x="516" y="636"/>
                  </a:cubicBezTo>
                  <a:cubicBezTo>
                    <a:pt x="529" y="636"/>
                    <a:pt x="537" y="634"/>
                    <a:pt x="534" y="626"/>
                  </a:cubicBezTo>
                  <a:cubicBezTo>
                    <a:pt x="493" y="412"/>
                    <a:pt x="431" y="205"/>
                    <a:pt x="345" y="6"/>
                  </a:cubicBezTo>
                  <a:cubicBezTo>
                    <a:pt x="345" y="3"/>
                    <a:pt x="342" y="0"/>
                    <a:pt x="3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39"/>
            <p:cNvSpPr/>
            <p:nvPr/>
          </p:nvSpPr>
          <p:spPr>
            <a:xfrm>
              <a:off x="1497178" y="2261929"/>
              <a:ext cx="22005" cy="15342"/>
            </a:xfrm>
            <a:custGeom>
              <a:rect b="b" l="l" r="r" t="t"/>
              <a:pathLst>
                <a:path extrusionOk="0" h="152" w="218">
                  <a:moveTo>
                    <a:pt x="13" y="1"/>
                  </a:moveTo>
                  <a:cubicBezTo>
                    <a:pt x="7" y="19"/>
                    <a:pt x="1" y="39"/>
                    <a:pt x="1" y="60"/>
                  </a:cubicBezTo>
                  <a:cubicBezTo>
                    <a:pt x="1" y="102"/>
                    <a:pt x="10" y="146"/>
                    <a:pt x="63" y="152"/>
                  </a:cubicBezTo>
                  <a:cubicBezTo>
                    <a:pt x="87" y="152"/>
                    <a:pt x="110" y="146"/>
                    <a:pt x="131" y="134"/>
                  </a:cubicBezTo>
                  <a:cubicBezTo>
                    <a:pt x="167" y="110"/>
                    <a:pt x="196" y="78"/>
                    <a:pt x="217" y="39"/>
                  </a:cubicBezTo>
                  <a:lnTo>
                    <a:pt x="217" y="39"/>
                  </a:lnTo>
                  <a:cubicBezTo>
                    <a:pt x="203" y="41"/>
                    <a:pt x="190" y="42"/>
                    <a:pt x="176" y="42"/>
                  </a:cubicBezTo>
                  <a:cubicBezTo>
                    <a:pt x="119" y="42"/>
                    <a:pt x="63" y="27"/>
                    <a:pt x="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39"/>
            <p:cNvSpPr/>
            <p:nvPr/>
          </p:nvSpPr>
          <p:spPr>
            <a:xfrm>
              <a:off x="1497178" y="2267783"/>
              <a:ext cx="13324" cy="9488"/>
            </a:xfrm>
            <a:custGeom>
              <a:rect b="b" l="l" r="r" t="t"/>
              <a:pathLst>
                <a:path extrusionOk="0" h="94" w="132">
                  <a:moveTo>
                    <a:pt x="18" y="1"/>
                  </a:moveTo>
                  <a:cubicBezTo>
                    <a:pt x="13" y="1"/>
                    <a:pt x="7" y="1"/>
                    <a:pt x="1" y="2"/>
                  </a:cubicBezTo>
                  <a:cubicBezTo>
                    <a:pt x="1" y="44"/>
                    <a:pt x="10" y="88"/>
                    <a:pt x="63" y="94"/>
                  </a:cubicBezTo>
                  <a:cubicBezTo>
                    <a:pt x="87" y="94"/>
                    <a:pt x="110" y="88"/>
                    <a:pt x="131" y="76"/>
                  </a:cubicBezTo>
                  <a:cubicBezTo>
                    <a:pt x="113" y="31"/>
                    <a:pt x="66" y="1"/>
                    <a:pt x="1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39"/>
            <p:cNvSpPr/>
            <p:nvPr/>
          </p:nvSpPr>
          <p:spPr>
            <a:xfrm>
              <a:off x="1341529" y="2071359"/>
              <a:ext cx="320686" cy="136568"/>
            </a:xfrm>
            <a:custGeom>
              <a:rect b="b" l="l" r="r" t="t"/>
              <a:pathLst>
                <a:path extrusionOk="0" h="1353" w="3177">
                  <a:moveTo>
                    <a:pt x="1084" y="1"/>
                  </a:moveTo>
                  <a:cubicBezTo>
                    <a:pt x="876" y="1"/>
                    <a:pt x="646" y="49"/>
                    <a:pt x="428" y="208"/>
                  </a:cubicBezTo>
                  <a:cubicBezTo>
                    <a:pt x="1" y="519"/>
                    <a:pt x="125" y="1352"/>
                    <a:pt x="125" y="1352"/>
                  </a:cubicBezTo>
                  <a:lnTo>
                    <a:pt x="1160" y="1207"/>
                  </a:lnTo>
                  <a:cubicBezTo>
                    <a:pt x="1160" y="1207"/>
                    <a:pt x="1356" y="1323"/>
                    <a:pt x="1958" y="1334"/>
                  </a:cubicBezTo>
                  <a:cubicBezTo>
                    <a:pt x="1981" y="1335"/>
                    <a:pt x="2004" y="1335"/>
                    <a:pt x="2026" y="1335"/>
                  </a:cubicBezTo>
                  <a:cubicBezTo>
                    <a:pt x="3006" y="1335"/>
                    <a:pt x="3176" y="902"/>
                    <a:pt x="3176" y="902"/>
                  </a:cubicBezTo>
                  <a:cubicBezTo>
                    <a:pt x="3099" y="530"/>
                    <a:pt x="2412" y="500"/>
                    <a:pt x="2197" y="500"/>
                  </a:cubicBezTo>
                  <a:cubicBezTo>
                    <a:pt x="2156" y="500"/>
                    <a:pt x="2133" y="501"/>
                    <a:pt x="2133" y="501"/>
                  </a:cubicBezTo>
                  <a:cubicBezTo>
                    <a:pt x="2133" y="501"/>
                    <a:pt x="1872" y="151"/>
                    <a:pt x="1599" y="80"/>
                  </a:cubicBezTo>
                  <a:cubicBezTo>
                    <a:pt x="1467" y="45"/>
                    <a:pt x="1285" y="1"/>
                    <a:pt x="10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5" name="Google Shape;1355;p39"/>
          <p:cNvSpPr txBox="1"/>
          <p:nvPr>
            <p:ph idx="2" type="title"/>
          </p:nvPr>
        </p:nvSpPr>
        <p:spPr>
          <a:xfrm>
            <a:off x="4540588" y="959153"/>
            <a:ext cx="1705800" cy="1133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200"/>
              <a:buNone/>
            </a:pPr>
            <a:r>
              <a:rPr lang="en-US" sz="6600">
                <a:solidFill>
                  <a:schemeClr val="accent1"/>
                </a:solidFill>
              </a:rPr>
              <a:t>06</a:t>
            </a:r>
            <a:endParaRPr sz="660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40"/>
          <p:cNvSpPr txBox="1"/>
          <p:nvPr>
            <p:ph type="title"/>
          </p:nvPr>
        </p:nvSpPr>
        <p:spPr>
          <a:xfrm>
            <a:off x="720000" y="333798"/>
            <a:ext cx="7704000" cy="47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US" sz="4000"/>
              <a:t>Objectives</a:t>
            </a:r>
            <a:endParaRPr sz="4000"/>
          </a:p>
        </p:txBody>
      </p:sp>
      <p:sp>
        <p:nvSpPr>
          <p:cNvPr id="1361" name="Google Shape;1361;p40"/>
          <p:cNvSpPr txBox="1"/>
          <p:nvPr/>
        </p:nvSpPr>
        <p:spPr>
          <a:xfrm>
            <a:off x="1017639" y="1142999"/>
            <a:ext cx="6953864"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The primary goal of this project is to develop an advanced shipment forecasting system tailored to the needs of the supply chain management (SCM) sector. This system aims to empower organizations by helping them adapt to -</a:t>
            </a:r>
            <a:endParaRPr/>
          </a:p>
          <a:p>
            <a:pPr indent="0" lvl="3"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1. supply chain variations</a:t>
            </a:r>
            <a:endParaRPr/>
          </a:p>
          <a:p>
            <a:pPr indent="0" lvl="3"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2. increase logistic efficiency</a:t>
            </a:r>
            <a:endParaRPr/>
          </a:p>
          <a:p>
            <a:pPr indent="0" lvl="3"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3. make data-driven decisions</a:t>
            </a:r>
            <a:endParaRPr/>
          </a:p>
          <a:p>
            <a:pPr indent="0" lvl="3"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By implementing advanced analytics, the project seeks to support industry growth, mitigate financial risks, and ultimately enhance operational excellence, thereby ensuring the competitiveness of organizations in the SCM industry.</a:t>
            </a:r>
            <a:endParaRPr b="0" i="0" sz="18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41"/>
          <p:cNvSpPr txBox="1"/>
          <p:nvPr>
            <p:ph type="title"/>
          </p:nvPr>
        </p:nvSpPr>
        <p:spPr>
          <a:xfrm>
            <a:off x="648344" y="2751746"/>
            <a:ext cx="3656094" cy="1093896"/>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US" sz="6600"/>
              <a:t>Scope of Work</a:t>
            </a:r>
            <a:endParaRPr sz="6600"/>
          </a:p>
        </p:txBody>
      </p:sp>
      <p:grpSp>
        <p:nvGrpSpPr>
          <p:cNvPr id="1367" name="Google Shape;1367;p41"/>
          <p:cNvGrpSpPr/>
          <p:nvPr/>
        </p:nvGrpSpPr>
        <p:grpSpPr>
          <a:xfrm>
            <a:off x="5140720" y="1550707"/>
            <a:ext cx="3227180" cy="3254118"/>
            <a:chOff x="5140720" y="1550707"/>
            <a:chExt cx="3227180" cy="3254118"/>
          </a:xfrm>
        </p:grpSpPr>
        <p:sp>
          <p:nvSpPr>
            <p:cNvPr id="1368" name="Google Shape;1368;p41"/>
            <p:cNvSpPr/>
            <p:nvPr/>
          </p:nvSpPr>
          <p:spPr>
            <a:xfrm flipH="1">
              <a:off x="5199966" y="4511325"/>
              <a:ext cx="3167934" cy="293500"/>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9" name="Google Shape;1369;p41"/>
            <p:cNvGrpSpPr/>
            <p:nvPr/>
          </p:nvGrpSpPr>
          <p:grpSpPr>
            <a:xfrm>
              <a:off x="5140720" y="1550707"/>
              <a:ext cx="3133087" cy="3095690"/>
              <a:chOff x="5948750" y="2008350"/>
              <a:chExt cx="529900" cy="523575"/>
            </a:xfrm>
          </p:grpSpPr>
          <p:sp>
            <p:nvSpPr>
              <p:cNvPr id="1370" name="Google Shape;1370;p41"/>
              <p:cNvSpPr/>
              <p:nvPr/>
            </p:nvSpPr>
            <p:spPr>
              <a:xfrm>
                <a:off x="6176650" y="2163225"/>
                <a:ext cx="128775" cy="107825"/>
              </a:xfrm>
              <a:custGeom>
                <a:rect b="b" l="l" r="r" t="t"/>
                <a:pathLst>
                  <a:path extrusionOk="0" h="4313" w="5151">
                    <a:moveTo>
                      <a:pt x="963" y="1"/>
                    </a:moveTo>
                    <a:cubicBezTo>
                      <a:pt x="480" y="1"/>
                      <a:pt x="0" y="485"/>
                      <a:pt x="318" y="1206"/>
                    </a:cubicBezTo>
                    <a:lnTo>
                      <a:pt x="1264" y="3237"/>
                    </a:lnTo>
                    <a:cubicBezTo>
                      <a:pt x="1412" y="3557"/>
                      <a:pt x="1978" y="3880"/>
                      <a:pt x="2299" y="3925"/>
                    </a:cubicBezTo>
                    <a:cubicBezTo>
                      <a:pt x="2676" y="4023"/>
                      <a:pt x="3695" y="4274"/>
                      <a:pt x="4368" y="4274"/>
                    </a:cubicBezTo>
                    <a:cubicBezTo>
                      <a:pt x="4489" y="4274"/>
                      <a:pt x="4599" y="4266"/>
                      <a:pt x="4691" y="4248"/>
                    </a:cubicBezTo>
                    <a:lnTo>
                      <a:pt x="4952" y="4313"/>
                    </a:lnTo>
                    <a:lnTo>
                      <a:pt x="5151" y="3450"/>
                    </a:lnTo>
                    <a:lnTo>
                      <a:pt x="4872" y="3382"/>
                    </a:lnTo>
                    <a:cubicBezTo>
                      <a:pt x="4662" y="3062"/>
                      <a:pt x="3387" y="2816"/>
                      <a:pt x="2402" y="2469"/>
                    </a:cubicBezTo>
                    <a:lnTo>
                      <a:pt x="1646" y="512"/>
                    </a:lnTo>
                    <a:cubicBezTo>
                      <a:pt x="1513" y="156"/>
                      <a:pt x="1238" y="1"/>
                      <a:pt x="9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41"/>
              <p:cNvSpPr/>
              <p:nvPr/>
            </p:nvSpPr>
            <p:spPr>
              <a:xfrm>
                <a:off x="6150950" y="2291925"/>
                <a:ext cx="185325" cy="140350"/>
              </a:xfrm>
              <a:custGeom>
                <a:rect b="b" l="l" r="r" t="t"/>
                <a:pathLst>
                  <a:path extrusionOk="0" h="5614" w="7413">
                    <a:moveTo>
                      <a:pt x="5940" y="1"/>
                    </a:moveTo>
                    <a:cubicBezTo>
                      <a:pt x="4868" y="1"/>
                      <a:pt x="3024" y="123"/>
                      <a:pt x="3024" y="123"/>
                    </a:cubicBezTo>
                    <a:lnTo>
                      <a:pt x="0" y="1062"/>
                    </a:lnTo>
                    <a:cubicBezTo>
                      <a:pt x="65" y="1795"/>
                      <a:pt x="549" y="2174"/>
                      <a:pt x="1468" y="2201"/>
                    </a:cubicBezTo>
                    <a:cubicBezTo>
                      <a:pt x="1612" y="2204"/>
                      <a:pt x="1751" y="2206"/>
                      <a:pt x="1886" y="2206"/>
                    </a:cubicBezTo>
                    <a:cubicBezTo>
                      <a:pt x="3243" y="2206"/>
                      <a:pt x="4188" y="2039"/>
                      <a:pt x="5126" y="1869"/>
                    </a:cubicBezTo>
                    <a:lnTo>
                      <a:pt x="5126" y="1869"/>
                    </a:lnTo>
                    <a:cubicBezTo>
                      <a:pt x="4738" y="2198"/>
                      <a:pt x="4320" y="3959"/>
                      <a:pt x="4086" y="5613"/>
                    </a:cubicBezTo>
                    <a:lnTo>
                      <a:pt x="5544" y="5613"/>
                    </a:lnTo>
                    <a:lnTo>
                      <a:pt x="7249" y="1477"/>
                    </a:lnTo>
                    <a:cubicBezTo>
                      <a:pt x="7412" y="822"/>
                      <a:pt x="7246" y="43"/>
                      <a:pt x="6300" y="7"/>
                    </a:cubicBezTo>
                    <a:cubicBezTo>
                      <a:pt x="6196" y="3"/>
                      <a:pt x="6074" y="1"/>
                      <a:pt x="59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41"/>
              <p:cNvSpPr/>
              <p:nvPr/>
            </p:nvSpPr>
            <p:spPr>
              <a:xfrm>
                <a:off x="6255150" y="2426250"/>
                <a:ext cx="28500" cy="27525"/>
              </a:xfrm>
              <a:custGeom>
                <a:rect b="b" l="l" r="r" t="t"/>
                <a:pathLst>
                  <a:path extrusionOk="0" h="1101" w="1140">
                    <a:moveTo>
                      <a:pt x="140" y="0"/>
                    </a:moveTo>
                    <a:lnTo>
                      <a:pt x="1" y="1100"/>
                    </a:lnTo>
                    <a:lnTo>
                      <a:pt x="979" y="1100"/>
                    </a:lnTo>
                    <a:lnTo>
                      <a:pt x="1139" y="0"/>
                    </a:lnTo>
                    <a:close/>
                  </a:path>
                </a:pathLst>
              </a:custGeom>
              <a:solidFill>
                <a:srgbClr val="B88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41"/>
              <p:cNvSpPr/>
              <p:nvPr/>
            </p:nvSpPr>
            <p:spPr>
              <a:xfrm>
                <a:off x="6250625" y="2441300"/>
                <a:ext cx="70675" cy="26550"/>
              </a:xfrm>
              <a:custGeom>
                <a:rect b="b" l="l" r="r" t="t"/>
                <a:pathLst>
                  <a:path extrusionOk="0" h="1062" w="2827">
                    <a:moveTo>
                      <a:pt x="244" y="0"/>
                    </a:moveTo>
                    <a:cubicBezTo>
                      <a:pt x="96" y="335"/>
                      <a:pt x="13" y="694"/>
                      <a:pt x="1" y="1061"/>
                    </a:cubicBezTo>
                    <a:lnTo>
                      <a:pt x="2826" y="1059"/>
                    </a:lnTo>
                    <a:cubicBezTo>
                      <a:pt x="2826" y="1059"/>
                      <a:pt x="2705" y="522"/>
                      <a:pt x="2355" y="386"/>
                    </a:cubicBezTo>
                    <a:cubicBezTo>
                      <a:pt x="2005" y="246"/>
                      <a:pt x="1231" y="0"/>
                      <a:pt x="1231" y="0"/>
                    </a:cubicBezTo>
                    <a:cubicBezTo>
                      <a:pt x="959" y="126"/>
                      <a:pt x="752" y="181"/>
                      <a:pt x="596" y="181"/>
                    </a:cubicBezTo>
                    <a:cubicBezTo>
                      <a:pt x="423" y="181"/>
                      <a:pt x="312" y="114"/>
                      <a:pt x="2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41"/>
              <p:cNvSpPr/>
              <p:nvPr/>
            </p:nvSpPr>
            <p:spPr>
              <a:xfrm>
                <a:off x="6250550" y="2420825"/>
                <a:ext cx="46950" cy="14925"/>
              </a:xfrm>
              <a:custGeom>
                <a:rect b="b" l="l" r="r" t="t"/>
                <a:pathLst>
                  <a:path extrusionOk="0" h="597" w="1878">
                    <a:moveTo>
                      <a:pt x="1878" y="1"/>
                    </a:moveTo>
                    <a:lnTo>
                      <a:pt x="1" y="102"/>
                    </a:lnTo>
                    <a:lnTo>
                      <a:pt x="1" y="597"/>
                    </a:lnTo>
                    <a:lnTo>
                      <a:pt x="1712" y="594"/>
                    </a:lnTo>
                    <a:lnTo>
                      <a:pt x="187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41"/>
              <p:cNvSpPr/>
              <p:nvPr/>
            </p:nvSpPr>
            <p:spPr>
              <a:xfrm>
                <a:off x="6254425" y="2419875"/>
                <a:ext cx="39900" cy="3350"/>
              </a:xfrm>
              <a:custGeom>
                <a:rect b="b" l="l" r="r" t="t"/>
                <a:pathLst>
                  <a:path extrusionOk="0" h="134" w="1596">
                    <a:moveTo>
                      <a:pt x="1592" y="0"/>
                    </a:moveTo>
                    <a:lnTo>
                      <a:pt x="0" y="60"/>
                    </a:lnTo>
                    <a:lnTo>
                      <a:pt x="3" y="134"/>
                    </a:lnTo>
                    <a:lnTo>
                      <a:pt x="1595" y="74"/>
                    </a:lnTo>
                    <a:lnTo>
                      <a:pt x="159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41"/>
              <p:cNvSpPr/>
              <p:nvPr/>
            </p:nvSpPr>
            <p:spPr>
              <a:xfrm>
                <a:off x="5987425" y="2237450"/>
                <a:ext cx="125000" cy="121825"/>
              </a:xfrm>
              <a:custGeom>
                <a:rect b="b" l="l" r="r" t="t"/>
                <a:pathLst>
                  <a:path extrusionOk="0" h="4873" w="5000">
                    <a:moveTo>
                      <a:pt x="4993" y="1"/>
                    </a:moveTo>
                    <a:lnTo>
                      <a:pt x="1" y="10"/>
                    </a:lnTo>
                    <a:lnTo>
                      <a:pt x="10" y="4872"/>
                    </a:lnTo>
                    <a:lnTo>
                      <a:pt x="4999" y="4866"/>
                    </a:lnTo>
                    <a:lnTo>
                      <a:pt x="49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41"/>
              <p:cNvSpPr/>
              <p:nvPr/>
            </p:nvSpPr>
            <p:spPr>
              <a:xfrm>
                <a:off x="5961700" y="2238425"/>
                <a:ext cx="25750" cy="121650"/>
              </a:xfrm>
              <a:custGeom>
                <a:rect b="b" l="l" r="r" t="t"/>
                <a:pathLst>
                  <a:path extrusionOk="0" h="4866" w="1030">
                    <a:moveTo>
                      <a:pt x="1024" y="0"/>
                    </a:moveTo>
                    <a:lnTo>
                      <a:pt x="1" y="3"/>
                    </a:lnTo>
                    <a:lnTo>
                      <a:pt x="7" y="4866"/>
                    </a:lnTo>
                    <a:lnTo>
                      <a:pt x="1030" y="4866"/>
                    </a:lnTo>
                    <a:lnTo>
                      <a:pt x="1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41"/>
              <p:cNvSpPr/>
              <p:nvPr/>
            </p:nvSpPr>
            <p:spPr>
              <a:xfrm>
                <a:off x="5986475" y="2238050"/>
                <a:ext cx="116600" cy="121650"/>
              </a:xfrm>
              <a:custGeom>
                <a:rect b="b" l="l" r="r" t="t"/>
                <a:pathLst>
                  <a:path extrusionOk="0" h="4866" w="4664">
                    <a:moveTo>
                      <a:pt x="4590" y="422"/>
                    </a:moveTo>
                    <a:lnTo>
                      <a:pt x="4590" y="840"/>
                    </a:lnTo>
                    <a:lnTo>
                      <a:pt x="3090" y="840"/>
                    </a:lnTo>
                    <a:lnTo>
                      <a:pt x="3090" y="425"/>
                    </a:lnTo>
                    <a:lnTo>
                      <a:pt x="4590" y="422"/>
                    </a:lnTo>
                    <a:close/>
                    <a:moveTo>
                      <a:pt x="4664" y="347"/>
                    </a:moveTo>
                    <a:lnTo>
                      <a:pt x="3015" y="350"/>
                    </a:lnTo>
                    <a:lnTo>
                      <a:pt x="3015" y="914"/>
                    </a:lnTo>
                    <a:lnTo>
                      <a:pt x="4664" y="914"/>
                    </a:lnTo>
                    <a:lnTo>
                      <a:pt x="4664" y="347"/>
                    </a:lnTo>
                    <a:close/>
                    <a:moveTo>
                      <a:pt x="1382" y="3692"/>
                    </a:moveTo>
                    <a:lnTo>
                      <a:pt x="1136" y="3941"/>
                    </a:lnTo>
                    <a:lnTo>
                      <a:pt x="1186" y="3991"/>
                    </a:lnTo>
                    <a:lnTo>
                      <a:pt x="1343" y="3836"/>
                    </a:lnTo>
                    <a:lnTo>
                      <a:pt x="1343" y="4380"/>
                    </a:lnTo>
                    <a:lnTo>
                      <a:pt x="1417" y="4380"/>
                    </a:lnTo>
                    <a:lnTo>
                      <a:pt x="1417" y="3834"/>
                    </a:lnTo>
                    <a:lnTo>
                      <a:pt x="1575" y="3991"/>
                    </a:lnTo>
                    <a:lnTo>
                      <a:pt x="1628" y="3938"/>
                    </a:lnTo>
                    <a:lnTo>
                      <a:pt x="1382" y="3692"/>
                    </a:lnTo>
                    <a:close/>
                    <a:moveTo>
                      <a:pt x="649" y="3695"/>
                    </a:moveTo>
                    <a:lnTo>
                      <a:pt x="403" y="3941"/>
                    </a:lnTo>
                    <a:lnTo>
                      <a:pt x="457" y="3994"/>
                    </a:lnTo>
                    <a:lnTo>
                      <a:pt x="614" y="3835"/>
                    </a:lnTo>
                    <a:lnTo>
                      <a:pt x="614" y="3835"/>
                    </a:lnTo>
                    <a:lnTo>
                      <a:pt x="614" y="4383"/>
                    </a:lnTo>
                    <a:lnTo>
                      <a:pt x="688" y="4383"/>
                    </a:lnTo>
                    <a:lnTo>
                      <a:pt x="688" y="3836"/>
                    </a:lnTo>
                    <a:lnTo>
                      <a:pt x="845" y="3991"/>
                    </a:lnTo>
                    <a:lnTo>
                      <a:pt x="896" y="3941"/>
                    </a:lnTo>
                    <a:lnTo>
                      <a:pt x="649" y="3695"/>
                    </a:lnTo>
                    <a:close/>
                    <a:moveTo>
                      <a:pt x="1649" y="4513"/>
                    </a:moveTo>
                    <a:lnTo>
                      <a:pt x="383" y="4516"/>
                    </a:lnTo>
                    <a:lnTo>
                      <a:pt x="383" y="4590"/>
                    </a:lnTo>
                    <a:lnTo>
                      <a:pt x="1649" y="4587"/>
                    </a:lnTo>
                    <a:lnTo>
                      <a:pt x="1649" y="4513"/>
                    </a:lnTo>
                    <a:close/>
                    <a:moveTo>
                      <a:pt x="0" y="1"/>
                    </a:moveTo>
                    <a:lnTo>
                      <a:pt x="6" y="4866"/>
                    </a:lnTo>
                    <a:lnTo>
                      <a:pt x="80" y="4866"/>
                    </a:lnTo>
                    <a:lnTo>
                      <a:pt x="74" y="1"/>
                    </a:lnTo>
                    <a:close/>
                  </a:path>
                </a:pathLst>
              </a:custGeom>
              <a:solidFill>
                <a:srgbClr val="0C2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41"/>
              <p:cNvSpPr/>
              <p:nvPr/>
            </p:nvSpPr>
            <p:spPr>
              <a:xfrm>
                <a:off x="5966750" y="2246950"/>
                <a:ext cx="9450" cy="14100"/>
              </a:xfrm>
              <a:custGeom>
                <a:rect b="b" l="l" r="r" t="t"/>
                <a:pathLst>
                  <a:path extrusionOk="0" h="564" w="378">
                    <a:moveTo>
                      <a:pt x="1" y="0"/>
                    </a:moveTo>
                    <a:lnTo>
                      <a:pt x="1" y="74"/>
                    </a:lnTo>
                    <a:lnTo>
                      <a:pt x="377" y="74"/>
                    </a:lnTo>
                    <a:lnTo>
                      <a:pt x="377" y="0"/>
                    </a:lnTo>
                    <a:close/>
                    <a:moveTo>
                      <a:pt x="1" y="243"/>
                    </a:moveTo>
                    <a:lnTo>
                      <a:pt x="1" y="318"/>
                    </a:lnTo>
                    <a:lnTo>
                      <a:pt x="377" y="318"/>
                    </a:lnTo>
                    <a:lnTo>
                      <a:pt x="377" y="243"/>
                    </a:lnTo>
                    <a:close/>
                    <a:moveTo>
                      <a:pt x="1" y="490"/>
                    </a:moveTo>
                    <a:lnTo>
                      <a:pt x="1" y="564"/>
                    </a:lnTo>
                    <a:lnTo>
                      <a:pt x="377" y="564"/>
                    </a:lnTo>
                    <a:lnTo>
                      <a:pt x="377" y="4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41"/>
              <p:cNvSpPr/>
              <p:nvPr/>
            </p:nvSpPr>
            <p:spPr>
              <a:xfrm>
                <a:off x="6055625" y="2008350"/>
                <a:ext cx="54575" cy="157900"/>
              </a:xfrm>
              <a:custGeom>
                <a:rect b="b" l="l" r="r" t="t"/>
                <a:pathLst>
                  <a:path extrusionOk="0" h="6316" w="2183">
                    <a:moveTo>
                      <a:pt x="2174" y="1"/>
                    </a:moveTo>
                    <a:lnTo>
                      <a:pt x="0" y="4"/>
                    </a:lnTo>
                    <a:lnTo>
                      <a:pt x="12" y="6316"/>
                    </a:lnTo>
                    <a:lnTo>
                      <a:pt x="2182" y="6313"/>
                    </a:lnTo>
                    <a:lnTo>
                      <a:pt x="217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41"/>
              <p:cNvSpPr/>
              <p:nvPr/>
            </p:nvSpPr>
            <p:spPr>
              <a:xfrm>
                <a:off x="5963275" y="2009175"/>
                <a:ext cx="92525" cy="157975"/>
              </a:xfrm>
              <a:custGeom>
                <a:rect b="b" l="l" r="r" t="t"/>
                <a:pathLst>
                  <a:path extrusionOk="0" h="6319" w="3701">
                    <a:moveTo>
                      <a:pt x="3688" y="0"/>
                    </a:moveTo>
                    <a:lnTo>
                      <a:pt x="0" y="6"/>
                    </a:lnTo>
                    <a:lnTo>
                      <a:pt x="9" y="6318"/>
                    </a:lnTo>
                    <a:lnTo>
                      <a:pt x="3700" y="6312"/>
                    </a:lnTo>
                    <a:lnTo>
                      <a:pt x="368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41"/>
              <p:cNvSpPr/>
              <p:nvPr/>
            </p:nvSpPr>
            <p:spPr>
              <a:xfrm>
                <a:off x="5970300" y="2008800"/>
                <a:ext cx="120475" cy="157900"/>
              </a:xfrm>
              <a:custGeom>
                <a:rect b="b" l="l" r="r" t="t"/>
                <a:pathLst>
                  <a:path extrusionOk="0" h="6316" w="4819">
                    <a:moveTo>
                      <a:pt x="1400" y="392"/>
                    </a:moveTo>
                    <a:lnTo>
                      <a:pt x="1400" y="733"/>
                    </a:lnTo>
                    <a:lnTo>
                      <a:pt x="152" y="733"/>
                    </a:lnTo>
                    <a:lnTo>
                      <a:pt x="152" y="395"/>
                    </a:lnTo>
                    <a:lnTo>
                      <a:pt x="1400" y="392"/>
                    </a:lnTo>
                    <a:close/>
                    <a:moveTo>
                      <a:pt x="78" y="321"/>
                    </a:moveTo>
                    <a:lnTo>
                      <a:pt x="78" y="807"/>
                    </a:lnTo>
                    <a:lnTo>
                      <a:pt x="1474" y="804"/>
                    </a:lnTo>
                    <a:lnTo>
                      <a:pt x="1474" y="321"/>
                    </a:lnTo>
                    <a:close/>
                    <a:moveTo>
                      <a:pt x="4178" y="0"/>
                    </a:moveTo>
                    <a:lnTo>
                      <a:pt x="4181" y="1332"/>
                    </a:lnTo>
                    <a:lnTo>
                      <a:pt x="4819" y="1332"/>
                    </a:lnTo>
                    <a:lnTo>
                      <a:pt x="4819" y="0"/>
                    </a:lnTo>
                    <a:lnTo>
                      <a:pt x="4745" y="0"/>
                    </a:lnTo>
                    <a:lnTo>
                      <a:pt x="4745" y="1258"/>
                    </a:lnTo>
                    <a:lnTo>
                      <a:pt x="4252" y="1258"/>
                    </a:lnTo>
                    <a:lnTo>
                      <a:pt x="4252" y="0"/>
                    </a:lnTo>
                    <a:close/>
                    <a:moveTo>
                      <a:pt x="2773" y="4136"/>
                    </a:moveTo>
                    <a:lnTo>
                      <a:pt x="2773" y="4839"/>
                    </a:lnTo>
                    <a:cubicBezTo>
                      <a:pt x="2773" y="4987"/>
                      <a:pt x="2654" y="5109"/>
                      <a:pt x="2503" y="5109"/>
                    </a:cubicBezTo>
                    <a:cubicBezTo>
                      <a:pt x="2355" y="5109"/>
                      <a:pt x="2233" y="4987"/>
                      <a:pt x="2233" y="4839"/>
                    </a:cubicBezTo>
                    <a:lnTo>
                      <a:pt x="2233" y="4139"/>
                    </a:lnTo>
                    <a:lnTo>
                      <a:pt x="2773" y="4136"/>
                    </a:lnTo>
                    <a:close/>
                    <a:moveTo>
                      <a:pt x="2162" y="4065"/>
                    </a:moveTo>
                    <a:lnTo>
                      <a:pt x="2162" y="4839"/>
                    </a:lnTo>
                    <a:cubicBezTo>
                      <a:pt x="2162" y="5017"/>
                      <a:pt x="2297" y="5161"/>
                      <a:pt x="2471" y="5181"/>
                    </a:cubicBezTo>
                    <a:lnTo>
                      <a:pt x="2471" y="5181"/>
                    </a:lnTo>
                    <a:lnTo>
                      <a:pt x="2471" y="5903"/>
                    </a:lnTo>
                    <a:lnTo>
                      <a:pt x="2171" y="5903"/>
                    </a:lnTo>
                    <a:lnTo>
                      <a:pt x="2171" y="5977"/>
                    </a:lnTo>
                    <a:lnTo>
                      <a:pt x="2841" y="5977"/>
                    </a:lnTo>
                    <a:lnTo>
                      <a:pt x="2841" y="5903"/>
                    </a:lnTo>
                    <a:lnTo>
                      <a:pt x="2545" y="5903"/>
                    </a:lnTo>
                    <a:lnTo>
                      <a:pt x="2545" y="5181"/>
                    </a:lnTo>
                    <a:lnTo>
                      <a:pt x="2545" y="5181"/>
                    </a:lnTo>
                    <a:cubicBezTo>
                      <a:pt x="2716" y="5162"/>
                      <a:pt x="2850" y="5016"/>
                      <a:pt x="2847" y="4839"/>
                    </a:cubicBezTo>
                    <a:lnTo>
                      <a:pt x="2847" y="4065"/>
                    </a:lnTo>
                    <a:close/>
                    <a:moveTo>
                      <a:pt x="1" y="5906"/>
                    </a:moveTo>
                    <a:lnTo>
                      <a:pt x="1" y="5980"/>
                    </a:lnTo>
                    <a:lnTo>
                      <a:pt x="1196" y="5980"/>
                    </a:lnTo>
                    <a:lnTo>
                      <a:pt x="1196" y="5906"/>
                    </a:lnTo>
                    <a:close/>
                    <a:moveTo>
                      <a:pt x="3375" y="3"/>
                    </a:moveTo>
                    <a:lnTo>
                      <a:pt x="3384" y="6315"/>
                    </a:lnTo>
                    <a:lnTo>
                      <a:pt x="3458" y="6313"/>
                    </a:lnTo>
                    <a:lnTo>
                      <a:pt x="3449" y="3"/>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41"/>
              <p:cNvSpPr/>
              <p:nvPr/>
            </p:nvSpPr>
            <p:spPr>
              <a:xfrm>
                <a:off x="5994175" y="2165700"/>
                <a:ext cx="137150" cy="72000"/>
              </a:xfrm>
              <a:custGeom>
                <a:rect b="b" l="l" r="r" t="t"/>
                <a:pathLst>
                  <a:path extrusionOk="0" h="2880" w="5486">
                    <a:moveTo>
                      <a:pt x="5482" y="1"/>
                    </a:moveTo>
                    <a:lnTo>
                      <a:pt x="1" y="10"/>
                    </a:lnTo>
                    <a:lnTo>
                      <a:pt x="3" y="2880"/>
                    </a:lnTo>
                    <a:lnTo>
                      <a:pt x="5485" y="2871"/>
                    </a:lnTo>
                    <a:lnTo>
                      <a:pt x="548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41"/>
              <p:cNvSpPr/>
              <p:nvPr/>
            </p:nvSpPr>
            <p:spPr>
              <a:xfrm>
                <a:off x="5948750" y="2166675"/>
                <a:ext cx="45375" cy="71850"/>
              </a:xfrm>
              <a:custGeom>
                <a:rect b="b" l="l" r="r" t="t"/>
                <a:pathLst>
                  <a:path extrusionOk="0" h="2874" w="1815">
                    <a:moveTo>
                      <a:pt x="1812" y="0"/>
                    </a:moveTo>
                    <a:lnTo>
                      <a:pt x="0" y="3"/>
                    </a:lnTo>
                    <a:lnTo>
                      <a:pt x="3" y="2873"/>
                    </a:lnTo>
                    <a:lnTo>
                      <a:pt x="1815" y="2870"/>
                    </a:lnTo>
                    <a:lnTo>
                      <a:pt x="18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41"/>
              <p:cNvSpPr/>
              <p:nvPr/>
            </p:nvSpPr>
            <p:spPr>
              <a:xfrm>
                <a:off x="5993200" y="2165925"/>
                <a:ext cx="2050" cy="71775"/>
              </a:xfrm>
              <a:custGeom>
                <a:rect b="b" l="l" r="r" t="t"/>
                <a:pathLst>
                  <a:path extrusionOk="0" h="2871" w="82">
                    <a:moveTo>
                      <a:pt x="1" y="1"/>
                    </a:moveTo>
                    <a:lnTo>
                      <a:pt x="7" y="2871"/>
                    </a:lnTo>
                    <a:lnTo>
                      <a:pt x="81" y="2871"/>
                    </a:lnTo>
                    <a:lnTo>
                      <a:pt x="75" y="1"/>
                    </a:lnTo>
                    <a:close/>
                  </a:path>
                </a:pathLst>
              </a:custGeom>
              <a:solidFill>
                <a:srgbClr val="0C2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41"/>
              <p:cNvSpPr/>
              <p:nvPr/>
            </p:nvSpPr>
            <p:spPr>
              <a:xfrm>
                <a:off x="5953125" y="2173650"/>
                <a:ext cx="169975" cy="58200"/>
              </a:xfrm>
              <a:custGeom>
                <a:rect b="b" l="l" r="r" t="t"/>
                <a:pathLst>
                  <a:path extrusionOk="0" h="2328" w="6799">
                    <a:moveTo>
                      <a:pt x="6760" y="0"/>
                    </a:moveTo>
                    <a:lnTo>
                      <a:pt x="5289" y="3"/>
                    </a:lnTo>
                    <a:lnTo>
                      <a:pt x="5289" y="77"/>
                    </a:lnTo>
                    <a:lnTo>
                      <a:pt x="6760" y="74"/>
                    </a:lnTo>
                    <a:lnTo>
                      <a:pt x="6760" y="0"/>
                    </a:lnTo>
                    <a:close/>
                    <a:moveTo>
                      <a:pt x="0" y="9"/>
                    </a:moveTo>
                    <a:lnTo>
                      <a:pt x="0" y="83"/>
                    </a:lnTo>
                    <a:lnTo>
                      <a:pt x="970" y="83"/>
                    </a:lnTo>
                    <a:lnTo>
                      <a:pt x="970" y="9"/>
                    </a:lnTo>
                    <a:close/>
                    <a:moveTo>
                      <a:pt x="0" y="223"/>
                    </a:moveTo>
                    <a:lnTo>
                      <a:pt x="0" y="297"/>
                    </a:lnTo>
                    <a:lnTo>
                      <a:pt x="970" y="297"/>
                    </a:lnTo>
                    <a:lnTo>
                      <a:pt x="970" y="223"/>
                    </a:lnTo>
                    <a:close/>
                    <a:moveTo>
                      <a:pt x="2483" y="1121"/>
                    </a:moveTo>
                    <a:lnTo>
                      <a:pt x="2483" y="1121"/>
                    </a:lnTo>
                    <a:cubicBezTo>
                      <a:pt x="2690" y="1121"/>
                      <a:pt x="2882" y="1231"/>
                      <a:pt x="2986" y="1411"/>
                    </a:cubicBezTo>
                    <a:lnTo>
                      <a:pt x="1981" y="1411"/>
                    </a:lnTo>
                    <a:cubicBezTo>
                      <a:pt x="2084" y="1231"/>
                      <a:pt x="2276" y="1121"/>
                      <a:pt x="2483" y="1121"/>
                    </a:cubicBezTo>
                    <a:close/>
                    <a:moveTo>
                      <a:pt x="2482" y="1047"/>
                    </a:moveTo>
                    <a:cubicBezTo>
                      <a:pt x="2224" y="1047"/>
                      <a:pt x="1992" y="1198"/>
                      <a:pt x="1889" y="1435"/>
                    </a:cubicBezTo>
                    <a:lnTo>
                      <a:pt x="1865" y="1486"/>
                    </a:lnTo>
                    <a:lnTo>
                      <a:pt x="2446" y="1486"/>
                    </a:lnTo>
                    <a:lnTo>
                      <a:pt x="2446" y="1447"/>
                    </a:lnTo>
                    <a:lnTo>
                      <a:pt x="2520" y="1447"/>
                    </a:lnTo>
                    <a:lnTo>
                      <a:pt x="2520" y="1486"/>
                    </a:lnTo>
                    <a:lnTo>
                      <a:pt x="3101" y="1486"/>
                    </a:lnTo>
                    <a:lnTo>
                      <a:pt x="3077" y="1432"/>
                    </a:lnTo>
                    <a:cubicBezTo>
                      <a:pt x="2974" y="1198"/>
                      <a:pt x="2740" y="1047"/>
                      <a:pt x="2482" y="1047"/>
                    </a:cubicBezTo>
                    <a:close/>
                    <a:moveTo>
                      <a:pt x="6727" y="2123"/>
                    </a:moveTo>
                    <a:lnTo>
                      <a:pt x="6727" y="2242"/>
                    </a:lnTo>
                    <a:lnTo>
                      <a:pt x="3816" y="2247"/>
                    </a:lnTo>
                    <a:lnTo>
                      <a:pt x="3816" y="2126"/>
                    </a:lnTo>
                    <a:lnTo>
                      <a:pt x="6727" y="2123"/>
                    </a:lnTo>
                    <a:close/>
                    <a:moveTo>
                      <a:pt x="792" y="2046"/>
                    </a:moveTo>
                    <a:lnTo>
                      <a:pt x="792" y="2253"/>
                    </a:lnTo>
                    <a:lnTo>
                      <a:pt x="92" y="2253"/>
                    </a:lnTo>
                    <a:lnTo>
                      <a:pt x="92" y="2046"/>
                    </a:lnTo>
                    <a:close/>
                    <a:moveTo>
                      <a:pt x="2446" y="1486"/>
                    </a:moveTo>
                    <a:lnTo>
                      <a:pt x="2446" y="2114"/>
                    </a:lnTo>
                    <a:cubicBezTo>
                      <a:pt x="2446" y="2188"/>
                      <a:pt x="2387" y="2247"/>
                      <a:pt x="2316" y="2247"/>
                    </a:cubicBezTo>
                    <a:cubicBezTo>
                      <a:pt x="2241" y="2247"/>
                      <a:pt x="2185" y="2188"/>
                      <a:pt x="2185" y="2117"/>
                    </a:cubicBezTo>
                    <a:lnTo>
                      <a:pt x="2185" y="2004"/>
                    </a:lnTo>
                    <a:lnTo>
                      <a:pt x="2111" y="2004"/>
                    </a:lnTo>
                    <a:lnTo>
                      <a:pt x="2111" y="2117"/>
                    </a:lnTo>
                    <a:cubicBezTo>
                      <a:pt x="2111" y="2230"/>
                      <a:pt x="2200" y="2322"/>
                      <a:pt x="2316" y="2322"/>
                    </a:cubicBezTo>
                    <a:cubicBezTo>
                      <a:pt x="2428" y="2322"/>
                      <a:pt x="2520" y="2230"/>
                      <a:pt x="2520" y="2117"/>
                    </a:cubicBezTo>
                    <a:lnTo>
                      <a:pt x="2520" y="1486"/>
                    </a:lnTo>
                    <a:close/>
                    <a:moveTo>
                      <a:pt x="6798" y="2049"/>
                    </a:moveTo>
                    <a:lnTo>
                      <a:pt x="3742" y="2052"/>
                    </a:lnTo>
                    <a:lnTo>
                      <a:pt x="3742" y="2322"/>
                    </a:lnTo>
                    <a:lnTo>
                      <a:pt x="6798" y="2316"/>
                    </a:lnTo>
                    <a:lnTo>
                      <a:pt x="6798" y="2049"/>
                    </a:lnTo>
                    <a:close/>
                    <a:moveTo>
                      <a:pt x="18" y="1972"/>
                    </a:moveTo>
                    <a:lnTo>
                      <a:pt x="18" y="2328"/>
                    </a:lnTo>
                    <a:lnTo>
                      <a:pt x="863" y="2328"/>
                    </a:lnTo>
                    <a:lnTo>
                      <a:pt x="863" y="1972"/>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41"/>
              <p:cNvSpPr/>
              <p:nvPr/>
            </p:nvSpPr>
            <p:spPr>
              <a:xfrm>
                <a:off x="5971200" y="2236800"/>
                <a:ext cx="150350" cy="2175"/>
              </a:xfrm>
              <a:custGeom>
                <a:rect b="b" l="l" r="r" t="t"/>
                <a:pathLst>
                  <a:path extrusionOk="0" h="87" w="6014">
                    <a:moveTo>
                      <a:pt x="6013" y="0"/>
                    </a:moveTo>
                    <a:lnTo>
                      <a:pt x="0" y="12"/>
                    </a:lnTo>
                    <a:lnTo>
                      <a:pt x="0" y="86"/>
                    </a:lnTo>
                    <a:lnTo>
                      <a:pt x="6013" y="74"/>
                    </a:lnTo>
                    <a:lnTo>
                      <a:pt x="6013" y="0"/>
                    </a:lnTo>
                    <a:close/>
                  </a:path>
                </a:pathLst>
              </a:custGeom>
              <a:solidFill>
                <a:srgbClr val="0C2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41"/>
              <p:cNvSpPr/>
              <p:nvPr/>
            </p:nvSpPr>
            <p:spPr>
              <a:xfrm>
                <a:off x="6349500" y="2277050"/>
                <a:ext cx="850" cy="11800"/>
              </a:xfrm>
              <a:custGeom>
                <a:rect b="b" l="l" r="r" t="t"/>
                <a:pathLst>
                  <a:path extrusionOk="0" h="472" w="34">
                    <a:moveTo>
                      <a:pt x="34" y="0"/>
                    </a:moveTo>
                    <a:cubicBezTo>
                      <a:pt x="13" y="77"/>
                      <a:pt x="1" y="154"/>
                      <a:pt x="1" y="234"/>
                    </a:cubicBezTo>
                    <a:cubicBezTo>
                      <a:pt x="1" y="314"/>
                      <a:pt x="13" y="394"/>
                      <a:pt x="34" y="471"/>
                    </a:cubicBezTo>
                    <a:lnTo>
                      <a:pt x="34" y="0"/>
                    </a:lnTo>
                    <a:close/>
                  </a:path>
                </a:pathLst>
              </a:custGeom>
              <a:solidFill>
                <a:srgbClr val="FAA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41"/>
              <p:cNvSpPr/>
              <p:nvPr/>
            </p:nvSpPr>
            <p:spPr>
              <a:xfrm>
                <a:off x="6366050" y="2254050"/>
                <a:ext cx="26625" cy="58075"/>
              </a:xfrm>
              <a:custGeom>
                <a:rect b="b" l="l" r="r" t="t"/>
                <a:pathLst>
                  <a:path extrusionOk="0" h="2323" w="1065">
                    <a:moveTo>
                      <a:pt x="380" y="1"/>
                    </a:moveTo>
                    <a:lnTo>
                      <a:pt x="380" y="1"/>
                    </a:lnTo>
                    <a:cubicBezTo>
                      <a:pt x="326" y="185"/>
                      <a:pt x="184" y="330"/>
                      <a:pt x="0" y="386"/>
                    </a:cubicBezTo>
                    <a:lnTo>
                      <a:pt x="3" y="1786"/>
                    </a:lnTo>
                    <a:cubicBezTo>
                      <a:pt x="231" y="1878"/>
                      <a:pt x="350" y="2094"/>
                      <a:pt x="368" y="2322"/>
                    </a:cubicBezTo>
                    <a:cubicBezTo>
                      <a:pt x="1059" y="1706"/>
                      <a:pt x="1064" y="627"/>
                      <a:pt x="3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41"/>
              <p:cNvSpPr/>
              <p:nvPr/>
            </p:nvSpPr>
            <p:spPr>
              <a:xfrm>
                <a:off x="6336625" y="2275550"/>
                <a:ext cx="14550" cy="14050"/>
              </a:xfrm>
              <a:custGeom>
                <a:rect b="b" l="l" r="r" t="t"/>
                <a:pathLst>
                  <a:path extrusionOk="0" h="562" w="582">
                    <a:moveTo>
                      <a:pt x="581" y="1"/>
                    </a:moveTo>
                    <a:lnTo>
                      <a:pt x="0" y="4"/>
                    </a:lnTo>
                    <a:lnTo>
                      <a:pt x="3" y="561"/>
                    </a:lnTo>
                    <a:lnTo>
                      <a:pt x="581" y="561"/>
                    </a:lnTo>
                    <a:lnTo>
                      <a:pt x="58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41"/>
              <p:cNvSpPr/>
              <p:nvPr/>
            </p:nvSpPr>
            <p:spPr>
              <a:xfrm>
                <a:off x="6365525" y="2422675"/>
                <a:ext cx="113125" cy="108775"/>
              </a:xfrm>
              <a:custGeom>
                <a:rect b="b" l="l" r="r" t="t"/>
                <a:pathLst>
                  <a:path extrusionOk="0" h="4351" w="4525">
                    <a:moveTo>
                      <a:pt x="2347" y="839"/>
                    </a:moveTo>
                    <a:cubicBezTo>
                      <a:pt x="2519" y="839"/>
                      <a:pt x="2693" y="872"/>
                      <a:pt x="2858" y="941"/>
                    </a:cubicBezTo>
                    <a:cubicBezTo>
                      <a:pt x="3356" y="1145"/>
                      <a:pt x="3683" y="1632"/>
                      <a:pt x="3683" y="2174"/>
                    </a:cubicBezTo>
                    <a:cubicBezTo>
                      <a:pt x="3686" y="2912"/>
                      <a:pt x="3087" y="3511"/>
                      <a:pt x="2348" y="3511"/>
                    </a:cubicBezTo>
                    <a:cubicBezTo>
                      <a:pt x="1809" y="3511"/>
                      <a:pt x="1323" y="3188"/>
                      <a:pt x="1112" y="2690"/>
                    </a:cubicBezTo>
                    <a:cubicBezTo>
                      <a:pt x="905" y="2189"/>
                      <a:pt x="1020" y="1614"/>
                      <a:pt x="1400" y="1231"/>
                    </a:cubicBezTo>
                    <a:cubicBezTo>
                      <a:pt x="1656" y="975"/>
                      <a:pt x="1998" y="839"/>
                      <a:pt x="2347" y="839"/>
                    </a:cubicBezTo>
                    <a:close/>
                    <a:moveTo>
                      <a:pt x="2351" y="1"/>
                    </a:moveTo>
                    <a:cubicBezTo>
                      <a:pt x="2349" y="1"/>
                      <a:pt x="2347" y="1"/>
                      <a:pt x="2345" y="1"/>
                    </a:cubicBezTo>
                    <a:cubicBezTo>
                      <a:pt x="1465" y="1"/>
                      <a:pt x="673" y="532"/>
                      <a:pt x="335" y="1347"/>
                    </a:cubicBezTo>
                    <a:cubicBezTo>
                      <a:pt x="0" y="2159"/>
                      <a:pt x="190" y="3093"/>
                      <a:pt x="813" y="3716"/>
                    </a:cubicBezTo>
                    <a:cubicBezTo>
                      <a:pt x="1229" y="4130"/>
                      <a:pt x="1784" y="4351"/>
                      <a:pt x="2349" y="4351"/>
                    </a:cubicBezTo>
                    <a:cubicBezTo>
                      <a:pt x="2629" y="4351"/>
                      <a:pt x="2912" y="4296"/>
                      <a:pt x="3182" y="4184"/>
                    </a:cubicBezTo>
                    <a:cubicBezTo>
                      <a:pt x="3994" y="3846"/>
                      <a:pt x="4525" y="3052"/>
                      <a:pt x="4522" y="2171"/>
                    </a:cubicBezTo>
                    <a:cubicBezTo>
                      <a:pt x="4522" y="972"/>
                      <a:pt x="3549" y="1"/>
                      <a:pt x="23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41"/>
              <p:cNvSpPr/>
              <p:nvPr/>
            </p:nvSpPr>
            <p:spPr>
              <a:xfrm>
                <a:off x="6387450" y="2443975"/>
                <a:ext cx="73500" cy="66875"/>
              </a:xfrm>
              <a:custGeom>
                <a:rect b="b" l="l" r="r" t="t"/>
                <a:pathLst>
                  <a:path extrusionOk="0" h="2675" w="2940">
                    <a:moveTo>
                      <a:pt x="1469" y="1"/>
                    </a:moveTo>
                    <a:cubicBezTo>
                      <a:pt x="1369" y="1"/>
                      <a:pt x="1268" y="12"/>
                      <a:pt x="1166" y="35"/>
                    </a:cubicBezTo>
                    <a:cubicBezTo>
                      <a:pt x="449" y="204"/>
                      <a:pt x="1" y="922"/>
                      <a:pt x="170" y="1642"/>
                    </a:cubicBezTo>
                    <a:cubicBezTo>
                      <a:pt x="312" y="2257"/>
                      <a:pt x="862" y="2674"/>
                      <a:pt x="1468" y="2674"/>
                    </a:cubicBezTo>
                    <a:cubicBezTo>
                      <a:pt x="1569" y="2674"/>
                      <a:pt x="1671" y="2663"/>
                      <a:pt x="1774" y="2639"/>
                    </a:cubicBezTo>
                    <a:cubicBezTo>
                      <a:pt x="2494" y="2470"/>
                      <a:pt x="2939" y="1752"/>
                      <a:pt x="2773" y="1032"/>
                    </a:cubicBezTo>
                    <a:cubicBezTo>
                      <a:pt x="2628" y="416"/>
                      <a:pt x="2076" y="1"/>
                      <a:pt x="146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41"/>
              <p:cNvSpPr/>
              <p:nvPr/>
            </p:nvSpPr>
            <p:spPr>
              <a:xfrm>
                <a:off x="6407250" y="2462575"/>
                <a:ext cx="34125" cy="29950"/>
              </a:xfrm>
              <a:custGeom>
                <a:rect b="b" l="l" r="r" t="t"/>
                <a:pathLst>
                  <a:path extrusionOk="0" h="1198" w="1365">
                    <a:moveTo>
                      <a:pt x="681" y="0"/>
                    </a:moveTo>
                    <a:cubicBezTo>
                      <a:pt x="600" y="0"/>
                      <a:pt x="516" y="17"/>
                      <a:pt x="436" y="53"/>
                    </a:cubicBezTo>
                    <a:cubicBezTo>
                      <a:pt x="137" y="187"/>
                      <a:pt x="1" y="543"/>
                      <a:pt x="137" y="845"/>
                    </a:cubicBezTo>
                    <a:cubicBezTo>
                      <a:pt x="235" y="1065"/>
                      <a:pt x="454" y="1197"/>
                      <a:pt x="683" y="1197"/>
                    </a:cubicBezTo>
                    <a:cubicBezTo>
                      <a:pt x="765" y="1197"/>
                      <a:pt x="849" y="1180"/>
                      <a:pt x="928" y="1144"/>
                    </a:cubicBezTo>
                    <a:cubicBezTo>
                      <a:pt x="1228" y="1008"/>
                      <a:pt x="1364" y="655"/>
                      <a:pt x="1228" y="353"/>
                    </a:cubicBezTo>
                    <a:cubicBezTo>
                      <a:pt x="1128" y="132"/>
                      <a:pt x="910" y="0"/>
                      <a:pt x="68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41"/>
              <p:cNvSpPr/>
              <p:nvPr/>
            </p:nvSpPr>
            <p:spPr>
              <a:xfrm>
                <a:off x="6394800" y="2447675"/>
                <a:ext cx="58875" cy="58800"/>
              </a:xfrm>
              <a:custGeom>
                <a:rect b="b" l="l" r="r" t="t"/>
                <a:pathLst>
                  <a:path extrusionOk="0" h="2352" w="2355">
                    <a:moveTo>
                      <a:pt x="1174" y="71"/>
                    </a:moveTo>
                    <a:cubicBezTo>
                      <a:pt x="1782" y="71"/>
                      <a:pt x="2277" y="566"/>
                      <a:pt x="2277" y="1174"/>
                    </a:cubicBezTo>
                    <a:cubicBezTo>
                      <a:pt x="2277" y="1785"/>
                      <a:pt x="1782" y="2277"/>
                      <a:pt x="1174" y="2277"/>
                    </a:cubicBezTo>
                    <a:cubicBezTo>
                      <a:pt x="567" y="2277"/>
                      <a:pt x="72" y="1785"/>
                      <a:pt x="72" y="1174"/>
                    </a:cubicBezTo>
                    <a:cubicBezTo>
                      <a:pt x="72" y="566"/>
                      <a:pt x="567" y="71"/>
                      <a:pt x="1174" y="71"/>
                    </a:cubicBezTo>
                    <a:close/>
                    <a:moveTo>
                      <a:pt x="1177" y="0"/>
                    </a:moveTo>
                    <a:cubicBezTo>
                      <a:pt x="528" y="0"/>
                      <a:pt x="0" y="525"/>
                      <a:pt x="0" y="1174"/>
                    </a:cubicBezTo>
                    <a:cubicBezTo>
                      <a:pt x="0" y="1823"/>
                      <a:pt x="528" y="2351"/>
                      <a:pt x="1177" y="2351"/>
                    </a:cubicBezTo>
                    <a:cubicBezTo>
                      <a:pt x="1827" y="2351"/>
                      <a:pt x="2354" y="1823"/>
                      <a:pt x="2354" y="1174"/>
                    </a:cubicBezTo>
                    <a:cubicBezTo>
                      <a:pt x="2354" y="525"/>
                      <a:pt x="1827" y="0"/>
                      <a:pt x="11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41"/>
              <p:cNvSpPr/>
              <p:nvPr/>
            </p:nvSpPr>
            <p:spPr>
              <a:xfrm>
                <a:off x="6035750" y="2423200"/>
                <a:ext cx="113075" cy="108725"/>
              </a:xfrm>
              <a:custGeom>
                <a:rect b="b" l="l" r="r" t="t"/>
                <a:pathLst>
                  <a:path extrusionOk="0" h="4349" w="4523">
                    <a:moveTo>
                      <a:pt x="2348" y="838"/>
                    </a:moveTo>
                    <a:cubicBezTo>
                      <a:pt x="2519" y="838"/>
                      <a:pt x="2691" y="870"/>
                      <a:pt x="2856" y="938"/>
                    </a:cubicBezTo>
                    <a:cubicBezTo>
                      <a:pt x="3357" y="1145"/>
                      <a:pt x="3683" y="1631"/>
                      <a:pt x="3683" y="2171"/>
                    </a:cubicBezTo>
                    <a:cubicBezTo>
                      <a:pt x="3683" y="2909"/>
                      <a:pt x="3087" y="3508"/>
                      <a:pt x="2349" y="3511"/>
                    </a:cubicBezTo>
                    <a:cubicBezTo>
                      <a:pt x="1806" y="3511"/>
                      <a:pt x="1320" y="3188"/>
                      <a:pt x="1113" y="2687"/>
                    </a:cubicBezTo>
                    <a:cubicBezTo>
                      <a:pt x="905" y="2189"/>
                      <a:pt x="1018" y="1614"/>
                      <a:pt x="1400" y="1231"/>
                    </a:cubicBezTo>
                    <a:cubicBezTo>
                      <a:pt x="1655" y="974"/>
                      <a:pt x="1998" y="838"/>
                      <a:pt x="2348" y="838"/>
                    </a:cubicBezTo>
                    <a:close/>
                    <a:moveTo>
                      <a:pt x="2348" y="1"/>
                    </a:moveTo>
                    <a:cubicBezTo>
                      <a:pt x="2347" y="1"/>
                      <a:pt x="2345" y="1"/>
                      <a:pt x="2343" y="1"/>
                    </a:cubicBezTo>
                    <a:cubicBezTo>
                      <a:pt x="1462" y="1"/>
                      <a:pt x="671" y="531"/>
                      <a:pt x="336" y="1344"/>
                    </a:cubicBezTo>
                    <a:cubicBezTo>
                      <a:pt x="1" y="2159"/>
                      <a:pt x="188" y="3093"/>
                      <a:pt x="810" y="3716"/>
                    </a:cubicBezTo>
                    <a:cubicBezTo>
                      <a:pt x="1225" y="4129"/>
                      <a:pt x="1781" y="4348"/>
                      <a:pt x="2345" y="4348"/>
                    </a:cubicBezTo>
                    <a:cubicBezTo>
                      <a:pt x="2627" y="4348"/>
                      <a:pt x="2912" y="4294"/>
                      <a:pt x="3182" y="4181"/>
                    </a:cubicBezTo>
                    <a:cubicBezTo>
                      <a:pt x="3994" y="3846"/>
                      <a:pt x="4522" y="3051"/>
                      <a:pt x="4522" y="2171"/>
                    </a:cubicBezTo>
                    <a:cubicBezTo>
                      <a:pt x="4519" y="972"/>
                      <a:pt x="3547" y="1"/>
                      <a:pt x="23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41"/>
              <p:cNvSpPr/>
              <p:nvPr/>
            </p:nvSpPr>
            <p:spPr>
              <a:xfrm>
                <a:off x="6058375" y="2444100"/>
                <a:ext cx="69475" cy="66850"/>
              </a:xfrm>
              <a:custGeom>
                <a:rect b="b" l="l" r="r" t="t"/>
                <a:pathLst>
                  <a:path extrusionOk="0" h="2674" w="2779">
                    <a:moveTo>
                      <a:pt x="1441" y="1"/>
                    </a:moveTo>
                    <a:cubicBezTo>
                      <a:pt x="898" y="4"/>
                      <a:pt x="412" y="330"/>
                      <a:pt x="208" y="828"/>
                    </a:cubicBezTo>
                    <a:cubicBezTo>
                      <a:pt x="0" y="1329"/>
                      <a:pt x="116" y="1904"/>
                      <a:pt x="498" y="2284"/>
                    </a:cubicBezTo>
                    <a:cubicBezTo>
                      <a:pt x="753" y="2539"/>
                      <a:pt x="1094" y="2674"/>
                      <a:pt x="1441" y="2674"/>
                    </a:cubicBezTo>
                    <a:cubicBezTo>
                      <a:pt x="1614" y="2674"/>
                      <a:pt x="1788" y="2640"/>
                      <a:pt x="1954" y="2571"/>
                    </a:cubicBezTo>
                    <a:cubicBezTo>
                      <a:pt x="2455" y="2364"/>
                      <a:pt x="2778" y="1877"/>
                      <a:pt x="2778" y="1335"/>
                    </a:cubicBezTo>
                    <a:cubicBezTo>
                      <a:pt x="2778" y="597"/>
                      <a:pt x="2179" y="1"/>
                      <a:pt x="14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41"/>
              <p:cNvSpPr/>
              <p:nvPr/>
            </p:nvSpPr>
            <p:spPr>
              <a:xfrm>
                <a:off x="6079425" y="2462550"/>
                <a:ext cx="29950" cy="29975"/>
              </a:xfrm>
              <a:custGeom>
                <a:rect b="b" l="l" r="r" t="t"/>
                <a:pathLst>
                  <a:path extrusionOk="0" h="1199" w="1198">
                    <a:moveTo>
                      <a:pt x="599" y="1"/>
                    </a:moveTo>
                    <a:cubicBezTo>
                      <a:pt x="270" y="1"/>
                      <a:pt x="0" y="271"/>
                      <a:pt x="0" y="600"/>
                    </a:cubicBezTo>
                    <a:cubicBezTo>
                      <a:pt x="0" y="932"/>
                      <a:pt x="270" y="1199"/>
                      <a:pt x="599" y="1199"/>
                    </a:cubicBezTo>
                    <a:cubicBezTo>
                      <a:pt x="931" y="1199"/>
                      <a:pt x="1198" y="932"/>
                      <a:pt x="1198" y="600"/>
                    </a:cubicBezTo>
                    <a:cubicBezTo>
                      <a:pt x="1198" y="271"/>
                      <a:pt x="931" y="1"/>
                      <a:pt x="5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41"/>
              <p:cNvSpPr/>
              <p:nvPr/>
            </p:nvSpPr>
            <p:spPr>
              <a:xfrm>
                <a:off x="6065475" y="2448100"/>
                <a:ext cx="57925" cy="58875"/>
              </a:xfrm>
              <a:custGeom>
                <a:rect b="b" l="l" r="r" t="t"/>
                <a:pathLst>
                  <a:path extrusionOk="0" h="2355" w="2317">
                    <a:moveTo>
                      <a:pt x="1157" y="75"/>
                    </a:moveTo>
                    <a:cubicBezTo>
                      <a:pt x="1759" y="87"/>
                      <a:pt x="2242" y="576"/>
                      <a:pt x="2242" y="1178"/>
                    </a:cubicBezTo>
                    <a:cubicBezTo>
                      <a:pt x="2242" y="1780"/>
                      <a:pt x="1762" y="2269"/>
                      <a:pt x="1160" y="2281"/>
                    </a:cubicBezTo>
                    <a:lnTo>
                      <a:pt x="1157" y="2281"/>
                    </a:lnTo>
                    <a:cubicBezTo>
                      <a:pt x="555" y="2269"/>
                      <a:pt x="75" y="1780"/>
                      <a:pt x="75" y="1178"/>
                    </a:cubicBezTo>
                    <a:cubicBezTo>
                      <a:pt x="75" y="576"/>
                      <a:pt x="555" y="87"/>
                      <a:pt x="1157" y="75"/>
                    </a:cubicBezTo>
                    <a:close/>
                    <a:moveTo>
                      <a:pt x="1157" y="1"/>
                    </a:moveTo>
                    <a:cubicBezTo>
                      <a:pt x="517" y="13"/>
                      <a:pt x="1" y="537"/>
                      <a:pt x="1" y="1178"/>
                    </a:cubicBezTo>
                    <a:cubicBezTo>
                      <a:pt x="1" y="1821"/>
                      <a:pt x="517" y="2343"/>
                      <a:pt x="1157" y="2355"/>
                    </a:cubicBezTo>
                    <a:lnTo>
                      <a:pt x="1160" y="2355"/>
                    </a:lnTo>
                    <a:cubicBezTo>
                      <a:pt x="1800" y="2343"/>
                      <a:pt x="2316" y="1818"/>
                      <a:pt x="2313" y="1178"/>
                    </a:cubicBezTo>
                    <a:cubicBezTo>
                      <a:pt x="2313" y="535"/>
                      <a:pt x="1800" y="13"/>
                      <a:pt x="11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41"/>
              <p:cNvSpPr/>
              <p:nvPr/>
            </p:nvSpPr>
            <p:spPr>
              <a:xfrm>
                <a:off x="6121725" y="2346850"/>
                <a:ext cx="142275" cy="21075"/>
              </a:xfrm>
              <a:custGeom>
                <a:rect b="b" l="l" r="r" t="t"/>
                <a:pathLst>
                  <a:path extrusionOk="0" h="843" w="5691">
                    <a:moveTo>
                      <a:pt x="5690" y="1"/>
                    </a:moveTo>
                    <a:lnTo>
                      <a:pt x="1" y="10"/>
                    </a:lnTo>
                    <a:lnTo>
                      <a:pt x="1" y="843"/>
                    </a:lnTo>
                    <a:lnTo>
                      <a:pt x="5068" y="834"/>
                    </a:lnTo>
                    <a:cubicBezTo>
                      <a:pt x="5353" y="834"/>
                      <a:pt x="5599" y="626"/>
                      <a:pt x="5640" y="342"/>
                    </a:cubicBezTo>
                    <a:lnTo>
                      <a:pt x="56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41"/>
              <p:cNvSpPr/>
              <p:nvPr/>
            </p:nvSpPr>
            <p:spPr>
              <a:xfrm>
                <a:off x="5961200" y="2359525"/>
                <a:ext cx="160550" cy="8550"/>
              </a:xfrm>
              <a:custGeom>
                <a:rect b="b" l="l" r="r" t="t"/>
                <a:pathLst>
                  <a:path extrusionOk="0" h="342" w="6422">
                    <a:moveTo>
                      <a:pt x="6422" y="1"/>
                    </a:moveTo>
                    <a:lnTo>
                      <a:pt x="0" y="10"/>
                    </a:lnTo>
                    <a:cubicBezTo>
                      <a:pt x="267" y="224"/>
                      <a:pt x="597" y="342"/>
                      <a:pt x="939" y="342"/>
                    </a:cubicBezTo>
                    <a:cubicBezTo>
                      <a:pt x="943" y="342"/>
                      <a:pt x="948" y="342"/>
                      <a:pt x="952" y="342"/>
                    </a:cubicBezTo>
                    <a:lnTo>
                      <a:pt x="6422" y="336"/>
                    </a:lnTo>
                    <a:lnTo>
                      <a:pt x="64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41"/>
              <p:cNvSpPr/>
              <p:nvPr/>
            </p:nvSpPr>
            <p:spPr>
              <a:xfrm>
                <a:off x="6025525" y="2260800"/>
                <a:ext cx="450025" cy="231575"/>
              </a:xfrm>
              <a:custGeom>
                <a:rect b="b" l="l" r="r" t="t"/>
                <a:pathLst>
                  <a:path extrusionOk="0" h="9263" w="18001">
                    <a:moveTo>
                      <a:pt x="12225" y="1"/>
                    </a:moveTo>
                    <a:cubicBezTo>
                      <a:pt x="11996" y="1"/>
                      <a:pt x="11813" y="185"/>
                      <a:pt x="11813" y="413"/>
                    </a:cubicBezTo>
                    <a:lnTo>
                      <a:pt x="11815" y="1946"/>
                    </a:lnTo>
                    <a:lnTo>
                      <a:pt x="12595" y="5263"/>
                    </a:lnTo>
                    <a:cubicBezTo>
                      <a:pt x="12838" y="6295"/>
                      <a:pt x="12655" y="7380"/>
                      <a:pt x="12088" y="8273"/>
                    </a:cubicBezTo>
                    <a:lnTo>
                      <a:pt x="8444" y="8279"/>
                    </a:lnTo>
                    <a:lnTo>
                      <a:pt x="8000" y="6820"/>
                    </a:lnTo>
                    <a:cubicBezTo>
                      <a:pt x="7911" y="6529"/>
                      <a:pt x="7973" y="6212"/>
                      <a:pt x="8169" y="5978"/>
                    </a:cubicBezTo>
                    <a:lnTo>
                      <a:pt x="8735" y="5296"/>
                    </a:lnTo>
                    <a:cubicBezTo>
                      <a:pt x="8851" y="5160"/>
                      <a:pt x="8910" y="4991"/>
                      <a:pt x="8910" y="4813"/>
                    </a:cubicBezTo>
                    <a:lnTo>
                      <a:pt x="8910" y="4273"/>
                    </a:lnTo>
                    <a:lnTo>
                      <a:pt x="1714" y="4285"/>
                    </a:lnTo>
                    <a:cubicBezTo>
                      <a:pt x="365" y="5097"/>
                      <a:pt x="1" y="6473"/>
                      <a:pt x="1" y="7712"/>
                    </a:cubicBezTo>
                    <a:lnTo>
                      <a:pt x="5065" y="7703"/>
                    </a:lnTo>
                    <a:lnTo>
                      <a:pt x="6366" y="8883"/>
                    </a:lnTo>
                    <a:cubicBezTo>
                      <a:pt x="6597" y="9126"/>
                      <a:pt x="6918" y="9263"/>
                      <a:pt x="7253" y="9263"/>
                    </a:cubicBezTo>
                    <a:lnTo>
                      <a:pt x="12379" y="9254"/>
                    </a:lnTo>
                    <a:cubicBezTo>
                      <a:pt x="12951" y="9254"/>
                      <a:pt x="13479" y="8955"/>
                      <a:pt x="13775" y="8465"/>
                    </a:cubicBezTo>
                    <a:lnTo>
                      <a:pt x="14410" y="7955"/>
                    </a:lnTo>
                    <a:cubicBezTo>
                      <a:pt x="14937" y="7534"/>
                      <a:pt x="15590" y="7306"/>
                      <a:pt x="16263" y="7303"/>
                    </a:cubicBezTo>
                    <a:lnTo>
                      <a:pt x="18000" y="7300"/>
                    </a:lnTo>
                    <a:cubicBezTo>
                      <a:pt x="17698" y="5959"/>
                      <a:pt x="16356" y="5248"/>
                      <a:pt x="15253" y="5248"/>
                    </a:cubicBezTo>
                    <a:cubicBezTo>
                      <a:pt x="15242" y="5248"/>
                      <a:pt x="15230" y="5248"/>
                      <a:pt x="15219" y="5248"/>
                    </a:cubicBezTo>
                    <a:lnTo>
                      <a:pt x="12646" y="1495"/>
                    </a:lnTo>
                    <a:lnTo>
                      <a:pt x="12643" y="419"/>
                    </a:lnTo>
                    <a:cubicBezTo>
                      <a:pt x="12643" y="188"/>
                      <a:pt x="12456" y="1"/>
                      <a:pt x="122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41"/>
              <p:cNvSpPr/>
              <p:nvPr/>
            </p:nvSpPr>
            <p:spPr>
              <a:xfrm>
                <a:off x="6051925" y="2371775"/>
                <a:ext cx="196350" cy="72725"/>
              </a:xfrm>
              <a:custGeom>
                <a:rect b="b" l="l" r="r" t="t"/>
                <a:pathLst>
                  <a:path extrusionOk="0" h="2909" w="7854">
                    <a:moveTo>
                      <a:pt x="7854" y="0"/>
                    </a:moveTo>
                    <a:lnTo>
                      <a:pt x="3869" y="6"/>
                    </a:lnTo>
                    <a:lnTo>
                      <a:pt x="3869" y="80"/>
                    </a:lnTo>
                    <a:lnTo>
                      <a:pt x="7854" y="74"/>
                    </a:lnTo>
                    <a:lnTo>
                      <a:pt x="7854" y="0"/>
                    </a:lnTo>
                    <a:close/>
                    <a:moveTo>
                      <a:pt x="5126" y="584"/>
                    </a:moveTo>
                    <a:cubicBezTo>
                      <a:pt x="5165" y="584"/>
                      <a:pt x="5197" y="617"/>
                      <a:pt x="5200" y="658"/>
                    </a:cubicBezTo>
                    <a:cubicBezTo>
                      <a:pt x="5200" y="700"/>
                      <a:pt x="5165" y="732"/>
                      <a:pt x="5126" y="732"/>
                    </a:cubicBezTo>
                    <a:lnTo>
                      <a:pt x="3982" y="732"/>
                    </a:lnTo>
                    <a:cubicBezTo>
                      <a:pt x="3881" y="732"/>
                      <a:pt x="3881" y="584"/>
                      <a:pt x="3982" y="584"/>
                    </a:cubicBezTo>
                    <a:close/>
                    <a:moveTo>
                      <a:pt x="3982" y="510"/>
                    </a:moveTo>
                    <a:cubicBezTo>
                      <a:pt x="3783" y="510"/>
                      <a:pt x="3783" y="807"/>
                      <a:pt x="3982" y="807"/>
                    </a:cubicBezTo>
                    <a:lnTo>
                      <a:pt x="5126" y="807"/>
                    </a:lnTo>
                    <a:cubicBezTo>
                      <a:pt x="5322" y="807"/>
                      <a:pt x="5322" y="510"/>
                      <a:pt x="5126" y="510"/>
                    </a:cubicBezTo>
                    <a:close/>
                    <a:moveTo>
                      <a:pt x="5126" y="1085"/>
                    </a:moveTo>
                    <a:cubicBezTo>
                      <a:pt x="5224" y="1085"/>
                      <a:pt x="5224" y="1233"/>
                      <a:pt x="5126" y="1233"/>
                    </a:cubicBezTo>
                    <a:lnTo>
                      <a:pt x="3982" y="1233"/>
                    </a:lnTo>
                    <a:cubicBezTo>
                      <a:pt x="3940" y="1233"/>
                      <a:pt x="3908" y="1198"/>
                      <a:pt x="3908" y="1159"/>
                    </a:cubicBezTo>
                    <a:cubicBezTo>
                      <a:pt x="3908" y="1118"/>
                      <a:pt x="3940" y="1085"/>
                      <a:pt x="3982" y="1085"/>
                    </a:cubicBezTo>
                    <a:close/>
                    <a:moveTo>
                      <a:pt x="3982" y="1011"/>
                    </a:moveTo>
                    <a:cubicBezTo>
                      <a:pt x="3899" y="1011"/>
                      <a:pt x="3834" y="1076"/>
                      <a:pt x="3834" y="1159"/>
                    </a:cubicBezTo>
                    <a:cubicBezTo>
                      <a:pt x="3834" y="1239"/>
                      <a:pt x="3899" y="1308"/>
                      <a:pt x="3982" y="1308"/>
                    </a:cubicBezTo>
                    <a:lnTo>
                      <a:pt x="5126" y="1308"/>
                    </a:lnTo>
                    <a:cubicBezTo>
                      <a:pt x="5322" y="1308"/>
                      <a:pt x="5322" y="1011"/>
                      <a:pt x="5126" y="1011"/>
                    </a:cubicBezTo>
                    <a:close/>
                    <a:moveTo>
                      <a:pt x="5126" y="1577"/>
                    </a:moveTo>
                    <a:cubicBezTo>
                      <a:pt x="5224" y="1577"/>
                      <a:pt x="5224" y="1726"/>
                      <a:pt x="5126" y="1726"/>
                    </a:cubicBezTo>
                    <a:lnTo>
                      <a:pt x="3982" y="1726"/>
                    </a:lnTo>
                    <a:cubicBezTo>
                      <a:pt x="3884" y="1726"/>
                      <a:pt x="3884" y="1577"/>
                      <a:pt x="3982" y="1577"/>
                    </a:cubicBezTo>
                    <a:close/>
                    <a:moveTo>
                      <a:pt x="3982" y="1506"/>
                    </a:moveTo>
                    <a:cubicBezTo>
                      <a:pt x="3786" y="1506"/>
                      <a:pt x="3786" y="1803"/>
                      <a:pt x="3982" y="1803"/>
                    </a:cubicBezTo>
                    <a:lnTo>
                      <a:pt x="5126" y="1803"/>
                    </a:lnTo>
                    <a:cubicBezTo>
                      <a:pt x="5325" y="1803"/>
                      <a:pt x="5325" y="1506"/>
                      <a:pt x="5126" y="1506"/>
                    </a:cubicBezTo>
                    <a:close/>
                    <a:moveTo>
                      <a:pt x="0" y="999"/>
                    </a:moveTo>
                    <a:lnTo>
                      <a:pt x="0" y="1073"/>
                    </a:lnTo>
                    <a:lnTo>
                      <a:pt x="1050" y="1073"/>
                    </a:lnTo>
                    <a:cubicBezTo>
                      <a:pt x="1826" y="1073"/>
                      <a:pt x="2565" y="1420"/>
                      <a:pt x="3060" y="2022"/>
                    </a:cubicBezTo>
                    <a:lnTo>
                      <a:pt x="3789" y="2909"/>
                    </a:lnTo>
                    <a:lnTo>
                      <a:pt x="3846" y="2861"/>
                    </a:lnTo>
                    <a:lnTo>
                      <a:pt x="3116" y="1975"/>
                    </a:lnTo>
                    <a:cubicBezTo>
                      <a:pt x="2606" y="1358"/>
                      <a:pt x="1850" y="999"/>
                      <a:pt x="1050" y="99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41"/>
              <p:cNvSpPr/>
              <p:nvPr/>
            </p:nvSpPr>
            <p:spPr>
              <a:xfrm>
                <a:off x="6347200" y="2251850"/>
                <a:ext cx="30050" cy="62050"/>
              </a:xfrm>
              <a:custGeom>
                <a:rect b="b" l="l" r="r" t="t"/>
                <a:pathLst>
                  <a:path extrusionOk="0" h="2482" w="1202">
                    <a:moveTo>
                      <a:pt x="1199" y="0"/>
                    </a:moveTo>
                    <a:cubicBezTo>
                      <a:pt x="529" y="24"/>
                      <a:pt x="1" y="572"/>
                      <a:pt x="1" y="1242"/>
                    </a:cubicBezTo>
                    <a:cubicBezTo>
                      <a:pt x="4" y="1912"/>
                      <a:pt x="535" y="2461"/>
                      <a:pt x="1202" y="2482"/>
                    </a:cubicBezTo>
                    <a:lnTo>
                      <a:pt x="119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41"/>
              <p:cNvSpPr/>
              <p:nvPr/>
            </p:nvSpPr>
            <p:spPr>
              <a:xfrm>
                <a:off x="6235725" y="2297350"/>
                <a:ext cx="170300" cy="181175"/>
              </a:xfrm>
              <a:custGeom>
                <a:rect b="b" l="l" r="r" t="t"/>
                <a:pathLst>
                  <a:path extrusionOk="0" h="7247" w="6812">
                    <a:moveTo>
                      <a:pt x="4220" y="0"/>
                    </a:moveTo>
                    <a:lnTo>
                      <a:pt x="3390" y="454"/>
                    </a:lnTo>
                    <a:lnTo>
                      <a:pt x="3425" y="519"/>
                    </a:lnTo>
                    <a:lnTo>
                      <a:pt x="4255" y="66"/>
                    </a:lnTo>
                    <a:lnTo>
                      <a:pt x="4220" y="0"/>
                    </a:lnTo>
                    <a:close/>
                    <a:moveTo>
                      <a:pt x="6808" y="3751"/>
                    </a:moveTo>
                    <a:cubicBezTo>
                      <a:pt x="6793" y="3751"/>
                      <a:pt x="5453" y="3864"/>
                      <a:pt x="5284" y="5210"/>
                    </a:cubicBezTo>
                    <a:lnTo>
                      <a:pt x="5358" y="5218"/>
                    </a:lnTo>
                    <a:cubicBezTo>
                      <a:pt x="5518" y="3935"/>
                      <a:pt x="6761" y="3828"/>
                      <a:pt x="6811" y="3825"/>
                    </a:cubicBezTo>
                    <a:lnTo>
                      <a:pt x="6808" y="3751"/>
                    </a:lnTo>
                    <a:close/>
                    <a:moveTo>
                      <a:pt x="72" y="6808"/>
                    </a:moveTo>
                    <a:lnTo>
                      <a:pt x="1" y="6828"/>
                    </a:lnTo>
                    <a:lnTo>
                      <a:pt x="134" y="7246"/>
                    </a:lnTo>
                    <a:lnTo>
                      <a:pt x="3745" y="7243"/>
                    </a:lnTo>
                    <a:lnTo>
                      <a:pt x="3745" y="7169"/>
                    </a:lnTo>
                    <a:lnTo>
                      <a:pt x="188" y="7172"/>
                    </a:lnTo>
                    <a:lnTo>
                      <a:pt x="72" y="6808"/>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41"/>
              <p:cNvSpPr/>
              <p:nvPr/>
            </p:nvSpPr>
            <p:spPr>
              <a:xfrm>
                <a:off x="6191550" y="2079800"/>
                <a:ext cx="69650" cy="90075"/>
              </a:xfrm>
              <a:custGeom>
                <a:rect b="b" l="l" r="r" t="t"/>
                <a:pathLst>
                  <a:path extrusionOk="0" h="3603" w="2786">
                    <a:moveTo>
                      <a:pt x="769" y="1"/>
                    </a:moveTo>
                    <a:cubicBezTo>
                      <a:pt x="769" y="1"/>
                      <a:pt x="51" y="1027"/>
                      <a:pt x="63" y="1047"/>
                    </a:cubicBezTo>
                    <a:cubicBezTo>
                      <a:pt x="78" y="1068"/>
                      <a:pt x="229" y="1880"/>
                      <a:pt x="229" y="1880"/>
                    </a:cubicBezTo>
                    <a:lnTo>
                      <a:pt x="137" y="2524"/>
                    </a:lnTo>
                    <a:lnTo>
                      <a:pt x="1" y="2885"/>
                    </a:lnTo>
                    <a:lnTo>
                      <a:pt x="899" y="3603"/>
                    </a:lnTo>
                    <a:lnTo>
                      <a:pt x="1080" y="2960"/>
                    </a:lnTo>
                    <a:cubicBezTo>
                      <a:pt x="1215" y="2986"/>
                      <a:pt x="1342" y="2999"/>
                      <a:pt x="1461" y="2999"/>
                    </a:cubicBezTo>
                    <a:cubicBezTo>
                      <a:pt x="2359" y="2999"/>
                      <a:pt x="2785" y="2238"/>
                      <a:pt x="2654" y="576"/>
                    </a:cubicBezTo>
                    <a:lnTo>
                      <a:pt x="2174" y="104"/>
                    </a:lnTo>
                    <a:lnTo>
                      <a:pt x="769" y="1"/>
                    </a:lnTo>
                    <a:close/>
                  </a:path>
                </a:pathLst>
              </a:custGeom>
              <a:solidFill>
                <a:srgbClr val="B88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41"/>
              <p:cNvSpPr/>
              <p:nvPr/>
            </p:nvSpPr>
            <p:spPr>
              <a:xfrm>
                <a:off x="6168075" y="2056850"/>
                <a:ext cx="93850" cy="86050"/>
              </a:xfrm>
              <a:custGeom>
                <a:rect b="b" l="l" r="r" t="t"/>
                <a:pathLst>
                  <a:path extrusionOk="0" h="3442" w="3754">
                    <a:moveTo>
                      <a:pt x="1956" y="1"/>
                    </a:moveTo>
                    <a:cubicBezTo>
                      <a:pt x="1889" y="1"/>
                      <a:pt x="1822" y="4"/>
                      <a:pt x="1755" y="11"/>
                    </a:cubicBezTo>
                    <a:cubicBezTo>
                      <a:pt x="961" y="97"/>
                      <a:pt x="311" y="690"/>
                      <a:pt x="157" y="1476"/>
                    </a:cubicBezTo>
                    <a:cubicBezTo>
                      <a:pt x="0" y="2262"/>
                      <a:pt x="374" y="3056"/>
                      <a:pt x="1076" y="3442"/>
                    </a:cubicBezTo>
                    <a:cubicBezTo>
                      <a:pt x="1078" y="3442"/>
                      <a:pt x="1080" y="3442"/>
                      <a:pt x="1082" y="3442"/>
                    </a:cubicBezTo>
                    <a:cubicBezTo>
                      <a:pt x="1631" y="3442"/>
                      <a:pt x="2075" y="2995"/>
                      <a:pt x="2075" y="2446"/>
                    </a:cubicBezTo>
                    <a:lnTo>
                      <a:pt x="2075" y="1497"/>
                    </a:lnTo>
                    <a:lnTo>
                      <a:pt x="3753" y="1494"/>
                    </a:lnTo>
                    <a:cubicBezTo>
                      <a:pt x="3588" y="620"/>
                      <a:pt x="2826" y="1"/>
                      <a:pt x="19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41"/>
              <p:cNvSpPr/>
              <p:nvPr/>
            </p:nvSpPr>
            <p:spPr>
              <a:xfrm>
                <a:off x="6122775" y="2149025"/>
                <a:ext cx="110250" cy="170150"/>
              </a:xfrm>
              <a:custGeom>
                <a:rect b="b" l="l" r="r" t="t"/>
                <a:pathLst>
                  <a:path extrusionOk="0" h="6806" w="4410">
                    <a:moveTo>
                      <a:pt x="2737" y="1"/>
                    </a:moveTo>
                    <a:cubicBezTo>
                      <a:pt x="2737" y="1"/>
                      <a:pt x="1877" y="114"/>
                      <a:pt x="1403" y="1148"/>
                    </a:cubicBezTo>
                    <a:cubicBezTo>
                      <a:pt x="380" y="4398"/>
                      <a:pt x="0" y="6064"/>
                      <a:pt x="454" y="6550"/>
                    </a:cubicBezTo>
                    <a:cubicBezTo>
                      <a:pt x="463" y="6636"/>
                      <a:pt x="475" y="6719"/>
                      <a:pt x="499" y="6805"/>
                    </a:cubicBezTo>
                    <a:lnTo>
                      <a:pt x="3618" y="5842"/>
                    </a:lnTo>
                    <a:cubicBezTo>
                      <a:pt x="4409" y="5237"/>
                      <a:pt x="4089" y="1857"/>
                      <a:pt x="3689" y="721"/>
                    </a:cubicBezTo>
                    <a:lnTo>
                      <a:pt x="27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41"/>
              <p:cNvSpPr/>
              <p:nvPr/>
            </p:nvSpPr>
            <p:spPr>
              <a:xfrm>
                <a:off x="6137525" y="2291950"/>
                <a:ext cx="184725" cy="140400"/>
              </a:xfrm>
              <a:custGeom>
                <a:rect b="b" l="l" r="r" t="t"/>
                <a:pathLst>
                  <a:path extrusionOk="0" h="5616" w="7389">
                    <a:moveTo>
                      <a:pt x="5788" y="1"/>
                    </a:moveTo>
                    <a:cubicBezTo>
                      <a:pt x="4748" y="1"/>
                      <a:pt x="3028" y="122"/>
                      <a:pt x="3028" y="122"/>
                    </a:cubicBezTo>
                    <a:lnTo>
                      <a:pt x="0" y="1064"/>
                    </a:lnTo>
                    <a:cubicBezTo>
                      <a:pt x="66" y="1794"/>
                      <a:pt x="552" y="2176"/>
                      <a:pt x="1468" y="2200"/>
                    </a:cubicBezTo>
                    <a:cubicBezTo>
                      <a:pt x="1620" y="2204"/>
                      <a:pt x="1766" y="2206"/>
                      <a:pt x="1909" y="2206"/>
                    </a:cubicBezTo>
                    <a:cubicBezTo>
                      <a:pt x="3255" y="2206"/>
                      <a:pt x="4193" y="2037"/>
                      <a:pt x="5127" y="1868"/>
                    </a:cubicBezTo>
                    <a:lnTo>
                      <a:pt x="5127" y="1868"/>
                    </a:lnTo>
                    <a:cubicBezTo>
                      <a:pt x="4741" y="2200"/>
                      <a:pt x="4323" y="3958"/>
                      <a:pt x="4086" y="5615"/>
                    </a:cubicBezTo>
                    <a:lnTo>
                      <a:pt x="5548" y="5612"/>
                    </a:lnTo>
                    <a:lnTo>
                      <a:pt x="7128" y="1619"/>
                    </a:lnTo>
                    <a:cubicBezTo>
                      <a:pt x="7389" y="845"/>
                      <a:pt x="7069" y="42"/>
                      <a:pt x="6123" y="6"/>
                    </a:cubicBezTo>
                    <a:cubicBezTo>
                      <a:pt x="6023" y="2"/>
                      <a:pt x="5910" y="1"/>
                      <a:pt x="578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41"/>
              <p:cNvSpPr/>
              <p:nvPr/>
            </p:nvSpPr>
            <p:spPr>
              <a:xfrm>
                <a:off x="6264500" y="2328400"/>
                <a:ext cx="10100" cy="11150"/>
              </a:xfrm>
              <a:custGeom>
                <a:rect b="b" l="l" r="r" t="t"/>
                <a:pathLst>
                  <a:path extrusionOk="0" h="446" w="404">
                    <a:moveTo>
                      <a:pt x="267" y="1"/>
                    </a:moveTo>
                    <a:lnTo>
                      <a:pt x="15" y="389"/>
                    </a:lnTo>
                    <a:cubicBezTo>
                      <a:pt x="0" y="413"/>
                      <a:pt x="18" y="445"/>
                      <a:pt x="48" y="445"/>
                    </a:cubicBezTo>
                    <a:lnTo>
                      <a:pt x="54" y="445"/>
                    </a:lnTo>
                    <a:lnTo>
                      <a:pt x="403" y="371"/>
                    </a:lnTo>
                    <a:lnTo>
                      <a:pt x="389" y="297"/>
                    </a:lnTo>
                    <a:lnTo>
                      <a:pt x="128" y="353"/>
                    </a:lnTo>
                    <a:lnTo>
                      <a:pt x="329" y="42"/>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41"/>
              <p:cNvSpPr/>
              <p:nvPr/>
            </p:nvSpPr>
            <p:spPr>
              <a:xfrm>
                <a:off x="6241825" y="2426250"/>
                <a:ext cx="28400" cy="27600"/>
              </a:xfrm>
              <a:custGeom>
                <a:rect b="b" l="l" r="r" t="t"/>
                <a:pathLst>
                  <a:path extrusionOk="0" h="1104" w="1136">
                    <a:moveTo>
                      <a:pt x="1136" y="0"/>
                    </a:moveTo>
                    <a:lnTo>
                      <a:pt x="139" y="3"/>
                    </a:lnTo>
                    <a:lnTo>
                      <a:pt x="0" y="1103"/>
                    </a:lnTo>
                    <a:lnTo>
                      <a:pt x="0" y="1103"/>
                    </a:lnTo>
                    <a:lnTo>
                      <a:pt x="978" y="1100"/>
                    </a:lnTo>
                    <a:lnTo>
                      <a:pt x="1136" y="0"/>
                    </a:lnTo>
                    <a:close/>
                  </a:path>
                </a:pathLst>
              </a:custGeom>
              <a:solidFill>
                <a:srgbClr val="B88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41"/>
              <p:cNvSpPr/>
              <p:nvPr/>
            </p:nvSpPr>
            <p:spPr>
              <a:xfrm>
                <a:off x="6237300" y="2441300"/>
                <a:ext cx="70650" cy="26550"/>
              </a:xfrm>
              <a:custGeom>
                <a:rect b="b" l="l" r="r" t="t"/>
                <a:pathLst>
                  <a:path extrusionOk="0" h="1062" w="2826">
                    <a:moveTo>
                      <a:pt x="243" y="0"/>
                    </a:moveTo>
                    <a:cubicBezTo>
                      <a:pt x="95" y="335"/>
                      <a:pt x="12" y="697"/>
                      <a:pt x="0" y="1061"/>
                    </a:cubicBezTo>
                    <a:lnTo>
                      <a:pt x="2826" y="1059"/>
                    </a:lnTo>
                    <a:cubicBezTo>
                      <a:pt x="2826" y="1059"/>
                      <a:pt x="2704" y="525"/>
                      <a:pt x="2354" y="386"/>
                    </a:cubicBezTo>
                    <a:cubicBezTo>
                      <a:pt x="2004" y="246"/>
                      <a:pt x="1231" y="0"/>
                      <a:pt x="1231" y="0"/>
                    </a:cubicBezTo>
                    <a:cubicBezTo>
                      <a:pt x="958" y="126"/>
                      <a:pt x="751" y="181"/>
                      <a:pt x="595" y="181"/>
                    </a:cubicBezTo>
                    <a:cubicBezTo>
                      <a:pt x="423" y="181"/>
                      <a:pt x="312" y="114"/>
                      <a:pt x="2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41"/>
              <p:cNvSpPr/>
              <p:nvPr/>
            </p:nvSpPr>
            <p:spPr>
              <a:xfrm>
                <a:off x="6237225" y="2420825"/>
                <a:ext cx="46925" cy="14925"/>
              </a:xfrm>
              <a:custGeom>
                <a:rect b="b" l="l" r="r" t="t"/>
                <a:pathLst>
                  <a:path extrusionOk="0" h="597" w="1877">
                    <a:moveTo>
                      <a:pt x="1877" y="1"/>
                    </a:moveTo>
                    <a:lnTo>
                      <a:pt x="0" y="102"/>
                    </a:lnTo>
                    <a:lnTo>
                      <a:pt x="0" y="597"/>
                    </a:lnTo>
                    <a:lnTo>
                      <a:pt x="1711" y="594"/>
                    </a:lnTo>
                    <a:lnTo>
                      <a:pt x="187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41"/>
              <p:cNvSpPr/>
              <p:nvPr/>
            </p:nvSpPr>
            <p:spPr>
              <a:xfrm>
                <a:off x="6240925" y="2420175"/>
                <a:ext cx="38050" cy="3425"/>
              </a:xfrm>
              <a:custGeom>
                <a:rect b="b" l="l" r="r" t="t"/>
                <a:pathLst>
                  <a:path extrusionOk="0" h="137" w="1522">
                    <a:moveTo>
                      <a:pt x="1518" y="0"/>
                    </a:moveTo>
                    <a:lnTo>
                      <a:pt x="0" y="62"/>
                    </a:lnTo>
                    <a:lnTo>
                      <a:pt x="3" y="137"/>
                    </a:lnTo>
                    <a:lnTo>
                      <a:pt x="1521" y="74"/>
                    </a:lnTo>
                    <a:lnTo>
                      <a:pt x="15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41"/>
              <p:cNvSpPr/>
              <p:nvPr/>
            </p:nvSpPr>
            <p:spPr>
              <a:xfrm>
                <a:off x="6284050" y="2248375"/>
                <a:ext cx="48375" cy="21750"/>
              </a:xfrm>
              <a:custGeom>
                <a:rect b="b" l="l" r="r" t="t"/>
                <a:pathLst>
                  <a:path extrusionOk="0" h="870" w="1935">
                    <a:moveTo>
                      <a:pt x="1094" y="0"/>
                    </a:moveTo>
                    <a:cubicBezTo>
                      <a:pt x="786" y="0"/>
                      <a:pt x="493" y="118"/>
                      <a:pt x="493" y="118"/>
                    </a:cubicBezTo>
                    <a:cubicBezTo>
                      <a:pt x="436" y="90"/>
                      <a:pt x="385" y="78"/>
                      <a:pt x="339" y="78"/>
                    </a:cubicBezTo>
                    <a:cubicBezTo>
                      <a:pt x="44" y="78"/>
                      <a:pt x="1" y="599"/>
                      <a:pt x="345" y="717"/>
                    </a:cubicBezTo>
                    <a:cubicBezTo>
                      <a:pt x="438" y="783"/>
                      <a:pt x="525" y="824"/>
                      <a:pt x="602" y="824"/>
                    </a:cubicBezTo>
                    <a:cubicBezTo>
                      <a:pt x="623" y="824"/>
                      <a:pt x="643" y="821"/>
                      <a:pt x="662" y="815"/>
                    </a:cubicBezTo>
                    <a:cubicBezTo>
                      <a:pt x="662" y="815"/>
                      <a:pt x="1234" y="848"/>
                      <a:pt x="1495" y="868"/>
                    </a:cubicBezTo>
                    <a:cubicBezTo>
                      <a:pt x="1501" y="869"/>
                      <a:pt x="1508" y="869"/>
                      <a:pt x="1514" y="869"/>
                    </a:cubicBezTo>
                    <a:cubicBezTo>
                      <a:pt x="1765" y="869"/>
                      <a:pt x="1934" y="458"/>
                      <a:pt x="1569" y="148"/>
                    </a:cubicBezTo>
                    <a:cubicBezTo>
                      <a:pt x="1438" y="36"/>
                      <a:pt x="1263" y="0"/>
                      <a:pt x="1094" y="0"/>
                    </a:cubicBezTo>
                    <a:close/>
                  </a:path>
                </a:pathLst>
              </a:custGeom>
              <a:solidFill>
                <a:srgbClr val="B88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41"/>
              <p:cNvSpPr/>
              <p:nvPr/>
            </p:nvSpPr>
            <p:spPr>
              <a:xfrm>
                <a:off x="6299550" y="2257200"/>
                <a:ext cx="23675" cy="21575"/>
              </a:xfrm>
              <a:custGeom>
                <a:rect b="b" l="l" r="r" t="t"/>
                <a:pathLst>
                  <a:path extrusionOk="0" h="863" w="947">
                    <a:moveTo>
                      <a:pt x="475" y="0"/>
                    </a:moveTo>
                    <a:cubicBezTo>
                      <a:pt x="365" y="0"/>
                      <a:pt x="254" y="42"/>
                      <a:pt x="170" y="127"/>
                    </a:cubicBezTo>
                    <a:cubicBezTo>
                      <a:pt x="1" y="296"/>
                      <a:pt x="1" y="569"/>
                      <a:pt x="170" y="738"/>
                    </a:cubicBezTo>
                    <a:cubicBezTo>
                      <a:pt x="254" y="821"/>
                      <a:pt x="365" y="862"/>
                      <a:pt x="475" y="862"/>
                    </a:cubicBezTo>
                    <a:cubicBezTo>
                      <a:pt x="585" y="862"/>
                      <a:pt x="696" y="821"/>
                      <a:pt x="780" y="738"/>
                    </a:cubicBezTo>
                    <a:cubicBezTo>
                      <a:pt x="946" y="569"/>
                      <a:pt x="946" y="296"/>
                      <a:pt x="780" y="127"/>
                    </a:cubicBezTo>
                    <a:cubicBezTo>
                      <a:pt x="696" y="42"/>
                      <a:pt x="585" y="0"/>
                      <a:pt x="47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41"/>
              <p:cNvSpPr/>
              <p:nvPr/>
            </p:nvSpPr>
            <p:spPr>
              <a:xfrm>
                <a:off x="6152150" y="2163225"/>
                <a:ext cx="144675" cy="107825"/>
              </a:xfrm>
              <a:custGeom>
                <a:rect b="b" l="l" r="r" t="t"/>
                <a:pathLst>
                  <a:path extrusionOk="0" h="4313" w="5787">
                    <a:moveTo>
                      <a:pt x="1085" y="1"/>
                    </a:moveTo>
                    <a:cubicBezTo>
                      <a:pt x="541" y="1"/>
                      <a:pt x="1" y="486"/>
                      <a:pt x="358" y="1209"/>
                    </a:cubicBezTo>
                    <a:lnTo>
                      <a:pt x="1423" y="3237"/>
                    </a:lnTo>
                    <a:cubicBezTo>
                      <a:pt x="1592" y="3557"/>
                      <a:pt x="2226" y="3880"/>
                      <a:pt x="2585" y="3927"/>
                    </a:cubicBezTo>
                    <a:cubicBezTo>
                      <a:pt x="3010" y="4023"/>
                      <a:pt x="4156" y="4277"/>
                      <a:pt x="4913" y="4277"/>
                    </a:cubicBezTo>
                    <a:cubicBezTo>
                      <a:pt x="5048" y="4277"/>
                      <a:pt x="5170" y="4269"/>
                      <a:pt x="5274" y="4251"/>
                    </a:cubicBezTo>
                    <a:lnTo>
                      <a:pt x="5565" y="4313"/>
                    </a:lnTo>
                    <a:lnTo>
                      <a:pt x="5787" y="3450"/>
                    </a:lnTo>
                    <a:lnTo>
                      <a:pt x="5473" y="3385"/>
                    </a:lnTo>
                    <a:cubicBezTo>
                      <a:pt x="5235" y="3062"/>
                      <a:pt x="3806" y="2816"/>
                      <a:pt x="2698" y="2472"/>
                    </a:cubicBezTo>
                    <a:lnTo>
                      <a:pt x="1853" y="512"/>
                    </a:lnTo>
                    <a:cubicBezTo>
                      <a:pt x="1704" y="156"/>
                      <a:pt x="1394" y="1"/>
                      <a:pt x="10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41"/>
              <p:cNvSpPr/>
              <p:nvPr/>
            </p:nvSpPr>
            <p:spPr>
              <a:xfrm>
                <a:off x="6138575" y="2139325"/>
                <a:ext cx="76425" cy="50875"/>
              </a:xfrm>
              <a:custGeom>
                <a:rect b="b" l="l" r="r" t="t"/>
                <a:pathLst>
                  <a:path extrusionOk="0" h="2035" w="3057">
                    <a:moveTo>
                      <a:pt x="1524" y="0"/>
                    </a:moveTo>
                    <a:cubicBezTo>
                      <a:pt x="955" y="3"/>
                      <a:pt x="0" y="1305"/>
                      <a:pt x="617" y="2034"/>
                    </a:cubicBezTo>
                    <a:cubicBezTo>
                      <a:pt x="877" y="1526"/>
                      <a:pt x="1437" y="644"/>
                      <a:pt x="1922" y="644"/>
                    </a:cubicBezTo>
                    <a:cubicBezTo>
                      <a:pt x="1924" y="644"/>
                      <a:pt x="1926" y="644"/>
                      <a:pt x="1927" y="644"/>
                    </a:cubicBezTo>
                    <a:cubicBezTo>
                      <a:pt x="2416" y="650"/>
                      <a:pt x="3057" y="1109"/>
                      <a:pt x="3057" y="1109"/>
                    </a:cubicBezTo>
                    <a:cubicBezTo>
                      <a:pt x="3057" y="1109"/>
                      <a:pt x="2093" y="0"/>
                      <a:pt x="15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41"/>
              <p:cNvSpPr/>
              <p:nvPr/>
            </p:nvSpPr>
            <p:spPr>
              <a:xfrm>
                <a:off x="6136425" y="2294975"/>
                <a:ext cx="76725" cy="32425"/>
              </a:xfrm>
              <a:custGeom>
                <a:rect b="b" l="l" r="r" t="t"/>
                <a:pathLst>
                  <a:path extrusionOk="0" h="1297" w="3069">
                    <a:moveTo>
                      <a:pt x="3069" y="1"/>
                    </a:moveTo>
                    <a:lnTo>
                      <a:pt x="0" y="955"/>
                    </a:lnTo>
                    <a:cubicBezTo>
                      <a:pt x="6" y="1071"/>
                      <a:pt x="33" y="1186"/>
                      <a:pt x="74" y="1296"/>
                    </a:cubicBezTo>
                    <a:lnTo>
                      <a:pt x="306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41"/>
              <p:cNvSpPr/>
              <p:nvPr/>
            </p:nvSpPr>
            <p:spPr>
              <a:xfrm>
                <a:off x="6209800" y="2146375"/>
                <a:ext cx="9200" cy="8250"/>
              </a:xfrm>
              <a:custGeom>
                <a:rect b="b" l="l" r="r" t="t"/>
                <a:pathLst>
                  <a:path extrusionOk="0" h="330" w="368">
                    <a:moveTo>
                      <a:pt x="71" y="0"/>
                    </a:moveTo>
                    <a:lnTo>
                      <a:pt x="0" y="21"/>
                    </a:lnTo>
                    <a:cubicBezTo>
                      <a:pt x="3" y="27"/>
                      <a:pt x="54" y="202"/>
                      <a:pt x="335" y="329"/>
                    </a:cubicBezTo>
                    <a:lnTo>
                      <a:pt x="368" y="261"/>
                    </a:lnTo>
                    <a:cubicBezTo>
                      <a:pt x="119" y="148"/>
                      <a:pt x="71" y="0"/>
                      <a:pt x="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41"/>
              <p:cNvSpPr/>
              <p:nvPr/>
            </p:nvSpPr>
            <p:spPr>
              <a:xfrm>
                <a:off x="6219950" y="2079350"/>
                <a:ext cx="48250" cy="37100"/>
              </a:xfrm>
              <a:custGeom>
                <a:rect b="b" l="l" r="r" t="t"/>
                <a:pathLst>
                  <a:path extrusionOk="0" h="1484" w="1930">
                    <a:moveTo>
                      <a:pt x="1741" y="1"/>
                    </a:moveTo>
                    <a:lnTo>
                      <a:pt x="1741" y="1"/>
                    </a:lnTo>
                    <a:cubicBezTo>
                      <a:pt x="1680" y="440"/>
                      <a:pt x="1444" y="597"/>
                      <a:pt x="799" y="597"/>
                    </a:cubicBezTo>
                    <a:cubicBezTo>
                      <a:pt x="787" y="597"/>
                      <a:pt x="775" y="597"/>
                      <a:pt x="762" y="597"/>
                    </a:cubicBezTo>
                    <a:lnTo>
                      <a:pt x="0" y="597"/>
                    </a:lnTo>
                    <a:lnTo>
                      <a:pt x="0" y="1483"/>
                    </a:lnTo>
                    <a:lnTo>
                      <a:pt x="202" y="710"/>
                    </a:lnTo>
                    <a:cubicBezTo>
                      <a:pt x="202" y="710"/>
                      <a:pt x="760" y="987"/>
                      <a:pt x="1216" y="987"/>
                    </a:cubicBezTo>
                    <a:cubicBezTo>
                      <a:pt x="1611" y="987"/>
                      <a:pt x="1929" y="779"/>
                      <a:pt x="17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41"/>
              <p:cNvSpPr/>
              <p:nvPr/>
            </p:nvSpPr>
            <p:spPr>
              <a:xfrm>
                <a:off x="6205050" y="2093300"/>
                <a:ext cx="14925" cy="43525"/>
              </a:xfrm>
              <a:custGeom>
                <a:rect b="b" l="l" r="r" t="t"/>
                <a:pathLst>
                  <a:path extrusionOk="0" h="1741" w="597">
                    <a:moveTo>
                      <a:pt x="338" y="0"/>
                    </a:moveTo>
                    <a:lnTo>
                      <a:pt x="344" y="42"/>
                    </a:lnTo>
                    <a:cubicBezTo>
                      <a:pt x="460" y="970"/>
                      <a:pt x="344" y="1515"/>
                      <a:pt x="0" y="1672"/>
                    </a:cubicBezTo>
                    <a:lnTo>
                      <a:pt x="30" y="1741"/>
                    </a:lnTo>
                    <a:cubicBezTo>
                      <a:pt x="410" y="1569"/>
                      <a:pt x="537" y="1023"/>
                      <a:pt x="421" y="74"/>
                    </a:cubicBezTo>
                    <a:lnTo>
                      <a:pt x="596" y="74"/>
                    </a:lnTo>
                    <a:lnTo>
                      <a:pt x="59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41"/>
              <p:cNvSpPr/>
              <p:nvPr/>
            </p:nvSpPr>
            <p:spPr>
              <a:xfrm>
                <a:off x="6164650" y="2179275"/>
                <a:ext cx="125300" cy="90375"/>
              </a:xfrm>
              <a:custGeom>
                <a:rect b="b" l="l" r="r" t="t"/>
                <a:pathLst>
                  <a:path extrusionOk="0" h="3615" w="5012">
                    <a:moveTo>
                      <a:pt x="1450" y="0"/>
                    </a:moveTo>
                    <a:lnTo>
                      <a:pt x="1382" y="27"/>
                    </a:lnTo>
                    <a:cubicBezTo>
                      <a:pt x="1653" y="682"/>
                      <a:pt x="1999" y="1466"/>
                      <a:pt x="2320" y="1850"/>
                    </a:cubicBezTo>
                    <a:lnTo>
                      <a:pt x="2320" y="1850"/>
                    </a:lnTo>
                    <a:cubicBezTo>
                      <a:pt x="2161" y="1887"/>
                      <a:pt x="2048" y="1998"/>
                      <a:pt x="1984" y="2180"/>
                    </a:cubicBezTo>
                    <a:lnTo>
                      <a:pt x="2052" y="2203"/>
                    </a:lnTo>
                    <a:cubicBezTo>
                      <a:pt x="2106" y="2052"/>
                      <a:pt x="2192" y="1960"/>
                      <a:pt x="2316" y="1925"/>
                    </a:cubicBezTo>
                    <a:lnTo>
                      <a:pt x="2316" y="1928"/>
                    </a:lnTo>
                    <a:cubicBezTo>
                      <a:pt x="2275" y="2008"/>
                      <a:pt x="2257" y="2103"/>
                      <a:pt x="2266" y="2194"/>
                    </a:cubicBezTo>
                    <a:lnTo>
                      <a:pt x="2340" y="2189"/>
                    </a:lnTo>
                    <a:cubicBezTo>
                      <a:pt x="2334" y="2064"/>
                      <a:pt x="2364" y="1966"/>
                      <a:pt x="2429" y="1901"/>
                    </a:cubicBezTo>
                    <a:cubicBezTo>
                      <a:pt x="2450" y="1879"/>
                      <a:pt x="2435" y="1843"/>
                      <a:pt x="2408" y="1839"/>
                    </a:cubicBezTo>
                    <a:lnTo>
                      <a:pt x="2408" y="1839"/>
                    </a:lnTo>
                    <a:cubicBezTo>
                      <a:pt x="2085" y="1479"/>
                      <a:pt x="1727" y="669"/>
                      <a:pt x="1450" y="0"/>
                    </a:cubicBezTo>
                    <a:close/>
                    <a:moveTo>
                      <a:pt x="75" y="902"/>
                    </a:moveTo>
                    <a:lnTo>
                      <a:pt x="1" y="917"/>
                    </a:lnTo>
                    <a:cubicBezTo>
                      <a:pt x="7" y="937"/>
                      <a:pt x="416" y="3111"/>
                      <a:pt x="2390" y="3392"/>
                    </a:cubicBezTo>
                    <a:lnTo>
                      <a:pt x="2402" y="3318"/>
                    </a:lnTo>
                    <a:cubicBezTo>
                      <a:pt x="478" y="3045"/>
                      <a:pt x="78" y="923"/>
                      <a:pt x="75" y="902"/>
                    </a:cubicBezTo>
                    <a:close/>
                    <a:moveTo>
                      <a:pt x="4940" y="2734"/>
                    </a:moveTo>
                    <a:lnTo>
                      <a:pt x="4738" y="3600"/>
                    </a:lnTo>
                    <a:lnTo>
                      <a:pt x="4810" y="3615"/>
                    </a:lnTo>
                    <a:lnTo>
                      <a:pt x="5011" y="2752"/>
                    </a:lnTo>
                    <a:lnTo>
                      <a:pt x="4940" y="2734"/>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41"/>
              <p:cNvSpPr/>
              <p:nvPr/>
            </p:nvSpPr>
            <p:spPr>
              <a:xfrm>
                <a:off x="6133900" y="2294225"/>
                <a:ext cx="79550" cy="19525"/>
              </a:xfrm>
              <a:custGeom>
                <a:rect b="b" l="l" r="r" t="t"/>
                <a:pathLst>
                  <a:path extrusionOk="0" h="781" w="3182">
                    <a:moveTo>
                      <a:pt x="3164" y="1"/>
                    </a:moveTo>
                    <a:lnTo>
                      <a:pt x="0" y="709"/>
                    </a:lnTo>
                    <a:lnTo>
                      <a:pt x="18" y="781"/>
                    </a:lnTo>
                    <a:lnTo>
                      <a:pt x="3181" y="72"/>
                    </a:lnTo>
                    <a:lnTo>
                      <a:pt x="31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41"/>
              <p:cNvSpPr/>
              <p:nvPr/>
            </p:nvSpPr>
            <p:spPr>
              <a:xfrm>
                <a:off x="6231150" y="2118950"/>
                <a:ext cx="2975" cy="6675"/>
              </a:xfrm>
              <a:custGeom>
                <a:rect b="b" l="l" r="r" t="t"/>
                <a:pathLst>
                  <a:path extrusionOk="0" h="267" w="119">
                    <a:moveTo>
                      <a:pt x="98" y="0"/>
                    </a:moveTo>
                    <a:cubicBezTo>
                      <a:pt x="98" y="0"/>
                      <a:pt x="92" y="6"/>
                      <a:pt x="92" y="12"/>
                    </a:cubicBezTo>
                    <a:cubicBezTo>
                      <a:pt x="92" y="13"/>
                      <a:pt x="92" y="14"/>
                      <a:pt x="92" y="15"/>
                    </a:cubicBezTo>
                    <a:lnTo>
                      <a:pt x="92" y="15"/>
                    </a:lnTo>
                    <a:lnTo>
                      <a:pt x="98" y="0"/>
                    </a:lnTo>
                    <a:lnTo>
                      <a:pt x="98" y="0"/>
                    </a:lnTo>
                    <a:cubicBezTo>
                      <a:pt x="98" y="0"/>
                      <a:pt x="98" y="0"/>
                      <a:pt x="98" y="0"/>
                    </a:cubicBezTo>
                    <a:close/>
                    <a:moveTo>
                      <a:pt x="92" y="16"/>
                    </a:moveTo>
                    <a:lnTo>
                      <a:pt x="92" y="16"/>
                    </a:lnTo>
                    <a:cubicBezTo>
                      <a:pt x="98" y="115"/>
                      <a:pt x="91" y="221"/>
                      <a:pt x="3" y="260"/>
                    </a:cubicBezTo>
                    <a:lnTo>
                      <a:pt x="3" y="260"/>
                    </a:lnTo>
                    <a:lnTo>
                      <a:pt x="92" y="16"/>
                    </a:lnTo>
                    <a:close/>
                    <a:moveTo>
                      <a:pt x="98" y="0"/>
                    </a:moveTo>
                    <a:lnTo>
                      <a:pt x="92" y="16"/>
                    </a:lnTo>
                    <a:lnTo>
                      <a:pt x="92" y="16"/>
                    </a:lnTo>
                    <a:cubicBezTo>
                      <a:pt x="92" y="16"/>
                      <a:pt x="92" y="16"/>
                      <a:pt x="92" y="15"/>
                    </a:cubicBezTo>
                    <a:lnTo>
                      <a:pt x="92" y="15"/>
                    </a:lnTo>
                    <a:lnTo>
                      <a:pt x="0" y="261"/>
                    </a:lnTo>
                    <a:cubicBezTo>
                      <a:pt x="1" y="261"/>
                      <a:pt x="2" y="260"/>
                      <a:pt x="3" y="260"/>
                    </a:cubicBezTo>
                    <a:lnTo>
                      <a:pt x="3" y="260"/>
                    </a:lnTo>
                    <a:lnTo>
                      <a:pt x="0" y="267"/>
                    </a:lnTo>
                    <a:cubicBezTo>
                      <a:pt x="110" y="246"/>
                      <a:pt x="119" y="95"/>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41"/>
              <p:cNvSpPr/>
              <p:nvPr/>
            </p:nvSpPr>
            <p:spPr>
              <a:xfrm>
                <a:off x="6227250" y="2116425"/>
                <a:ext cx="7400" cy="8025"/>
              </a:xfrm>
              <a:custGeom>
                <a:rect b="b" l="l" r="r" t="t"/>
                <a:pathLst>
                  <a:path extrusionOk="0" h="321" w="296">
                    <a:moveTo>
                      <a:pt x="158" y="0"/>
                    </a:moveTo>
                    <a:cubicBezTo>
                      <a:pt x="2" y="0"/>
                      <a:pt x="0" y="315"/>
                      <a:pt x="147" y="321"/>
                    </a:cubicBezTo>
                    <a:cubicBezTo>
                      <a:pt x="149" y="321"/>
                      <a:pt x="151" y="321"/>
                      <a:pt x="153" y="321"/>
                    </a:cubicBezTo>
                    <a:cubicBezTo>
                      <a:pt x="295" y="321"/>
                      <a:pt x="294" y="9"/>
                      <a:pt x="162" y="0"/>
                    </a:cubicBezTo>
                    <a:cubicBezTo>
                      <a:pt x="161" y="0"/>
                      <a:pt x="159"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41"/>
              <p:cNvSpPr/>
              <p:nvPr/>
            </p:nvSpPr>
            <p:spPr>
              <a:xfrm>
                <a:off x="6247450" y="2119450"/>
                <a:ext cx="3125" cy="6625"/>
              </a:xfrm>
              <a:custGeom>
                <a:rect b="b" l="l" r="r" t="t"/>
                <a:pathLst>
                  <a:path extrusionOk="0" h="265" w="125">
                    <a:moveTo>
                      <a:pt x="21" y="1"/>
                    </a:moveTo>
                    <a:lnTo>
                      <a:pt x="21" y="1"/>
                    </a:lnTo>
                    <a:cubicBezTo>
                      <a:pt x="0" y="96"/>
                      <a:pt x="15" y="247"/>
                      <a:pt x="125" y="265"/>
                    </a:cubicBezTo>
                    <a:lnTo>
                      <a:pt x="125" y="259"/>
                    </a:lnTo>
                    <a:cubicBezTo>
                      <a:pt x="36" y="223"/>
                      <a:pt x="24" y="111"/>
                      <a:pt x="27" y="10"/>
                    </a:cubicBezTo>
                    <a:cubicBezTo>
                      <a:pt x="27" y="7"/>
                      <a:pt x="21" y="1"/>
                      <a:pt x="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41"/>
              <p:cNvSpPr/>
              <p:nvPr/>
            </p:nvSpPr>
            <p:spPr>
              <a:xfrm>
                <a:off x="6246900" y="2116925"/>
                <a:ext cx="7475" cy="8050"/>
              </a:xfrm>
              <a:custGeom>
                <a:rect b="b" l="l" r="r" t="t"/>
                <a:pathLst>
                  <a:path extrusionOk="0" h="322" w="299">
                    <a:moveTo>
                      <a:pt x="139" y="1"/>
                    </a:moveTo>
                    <a:cubicBezTo>
                      <a:pt x="136" y="1"/>
                      <a:pt x="134" y="1"/>
                      <a:pt x="132" y="1"/>
                    </a:cubicBezTo>
                    <a:cubicBezTo>
                      <a:pt x="0" y="10"/>
                      <a:pt x="4" y="321"/>
                      <a:pt x="147" y="321"/>
                    </a:cubicBezTo>
                    <a:cubicBezTo>
                      <a:pt x="149" y="321"/>
                      <a:pt x="151" y="321"/>
                      <a:pt x="153" y="321"/>
                    </a:cubicBezTo>
                    <a:cubicBezTo>
                      <a:pt x="299" y="313"/>
                      <a:pt x="292" y="1"/>
                      <a:pt x="1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41"/>
              <p:cNvSpPr/>
              <p:nvPr/>
            </p:nvSpPr>
            <p:spPr>
              <a:xfrm>
                <a:off x="6225725" y="2107150"/>
                <a:ext cx="8925" cy="5700"/>
              </a:xfrm>
              <a:custGeom>
                <a:rect b="b" l="l" r="r" t="t"/>
                <a:pathLst>
                  <a:path extrusionOk="0" h="228" w="357">
                    <a:moveTo>
                      <a:pt x="231" y="0"/>
                    </a:moveTo>
                    <a:cubicBezTo>
                      <a:pt x="208" y="0"/>
                      <a:pt x="185" y="5"/>
                      <a:pt x="164" y="16"/>
                    </a:cubicBezTo>
                    <a:cubicBezTo>
                      <a:pt x="104" y="30"/>
                      <a:pt x="54" y="69"/>
                      <a:pt x="21" y="119"/>
                    </a:cubicBezTo>
                    <a:cubicBezTo>
                      <a:pt x="1" y="155"/>
                      <a:pt x="12" y="199"/>
                      <a:pt x="45" y="217"/>
                    </a:cubicBezTo>
                    <a:cubicBezTo>
                      <a:pt x="58" y="224"/>
                      <a:pt x="72" y="227"/>
                      <a:pt x="85" y="227"/>
                    </a:cubicBezTo>
                    <a:cubicBezTo>
                      <a:pt x="90" y="227"/>
                      <a:pt x="94" y="227"/>
                      <a:pt x="98" y="226"/>
                    </a:cubicBezTo>
                    <a:cubicBezTo>
                      <a:pt x="143" y="214"/>
                      <a:pt x="184" y="199"/>
                      <a:pt x="223" y="182"/>
                    </a:cubicBezTo>
                    <a:cubicBezTo>
                      <a:pt x="270" y="173"/>
                      <a:pt x="312" y="149"/>
                      <a:pt x="342" y="116"/>
                    </a:cubicBezTo>
                    <a:cubicBezTo>
                      <a:pt x="356" y="90"/>
                      <a:pt x="353" y="54"/>
                      <a:pt x="333" y="33"/>
                    </a:cubicBezTo>
                    <a:cubicBezTo>
                      <a:pt x="302" y="12"/>
                      <a:pt x="266" y="0"/>
                      <a:pt x="2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41"/>
              <p:cNvSpPr/>
              <p:nvPr/>
            </p:nvSpPr>
            <p:spPr>
              <a:xfrm>
                <a:off x="6246700" y="2107500"/>
                <a:ext cx="9075" cy="5475"/>
              </a:xfrm>
              <a:custGeom>
                <a:rect b="b" l="l" r="r" t="t"/>
                <a:pathLst>
                  <a:path extrusionOk="0" h="219" w="363">
                    <a:moveTo>
                      <a:pt x="130" y="0"/>
                    </a:moveTo>
                    <a:cubicBezTo>
                      <a:pt x="91" y="0"/>
                      <a:pt x="51" y="14"/>
                      <a:pt x="21" y="40"/>
                    </a:cubicBezTo>
                    <a:cubicBezTo>
                      <a:pt x="1" y="64"/>
                      <a:pt x="1" y="99"/>
                      <a:pt x="16" y="123"/>
                    </a:cubicBezTo>
                    <a:cubicBezTo>
                      <a:pt x="51" y="156"/>
                      <a:pt x="93" y="176"/>
                      <a:pt x="140" y="182"/>
                    </a:cubicBezTo>
                    <a:cubicBezTo>
                      <a:pt x="182" y="197"/>
                      <a:pt x="223" y="209"/>
                      <a:pt x="268" y="218"/>
                    </a:cubicBezTo>
                    <a:cubicBezTo>
                      <a:pt x="271" y="218"/>
                      <a:pt x="275" y="219"/>
                      <a:pt x="278" y="219"/>
                    </a:cubicBezTo>
                    <a:cubicBezTo>
                      <a:pt x="295" y="219"/>
                      <a:pt x="312" y="213"/>
                      <a:pt x="327" y="203"/>
                    </a:cubicBezTo>
                    <a:cubicBezTo>
                      <a:pt x="356" y="176"/>
                      <a:pt x="362" y="132"/>
                      <a:pt x="336" y="102"/>
                    </a:cubicBezTo>
                    <a:cubicBezTo>
                      <a:pt x="300" y="55"/>
                      <a:pt x="247" y="22"/>
                      <a:pt x="187" y="10"/>
                    </a:cubicBezTo>
                    <a:cubicBezTo>
                      <a:pt x="169" y="4"/>
                      <a:pt x="150" y="0"/>
                      <a:pt x="1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41"/>
              <p:cNvSpPr/>
              <p:nvPr/>
            </p:nvSpPr>
            <p:spPr>
              <a:xfrm>
                <a:off x="6230875" y="2141900"/>
                <a:ext cx="5175" cy="2450"/>
              </a:xfrm>
              <a:custGeom>
                <a:rect b="b" l="l" r="r" t="t"/>
                <a:pathLst>
                  <a:path extrusionOk="0" h="98" w="207">
                    <a:moveTo>
                      <a:pt x="6" y="1"/>
                    </a:moveTo>
                    <a:cubicBezTo>
                      <a:pt x="3" y="1"/>
                      <a:pt x="0" y="3"/>
                      <a:pt x="2" y="7"/>
                    </a:cubicBezTo>
                    <a:cubicBezTo>
                      <a:pt x="5" y="49"/>
                      <a:pt x="38" y="84"/>
                      <a:pt x="79" y="96"/>
                    </a:cubicBezTo>
                    <a:cubicBezTo>
                      <a:pt x="85" y="97"/>
                      <a:pt x="90" y="97"/>
                      <a:pt x="95" y="97"/>
                    </a:cubicBezTo>
                    <a:cubicBezTo>
                      <a:pt x="137" y="97"/>
                      <a:pt x="177" y="77"/>
                      <a:pt x="204" y="43"/>
                    </a:cubicBezTo>
                    <a:cubicBezTo>
                      <a:pt x="207" y="37"/>
                      <a:pt x="201" y="37"/>
                      <a:pt x="201" y="37"/>
                    </a:cubicBezTo>
                    <a:cubicBezTo>
                      <a:pt x="168" y="55"/>
                      <a:pt x="130" y="61"/>
                      <a:pt x="94" y="63"/>
                    </a:cubicBezTo>
                    <a:cubicBezTo>
                      <a:pt x="56" y="58"/>
                      <a:pt x="35" y="25"/>
                      <a:pt x="11" y="4"/>
                    </a:cubicBezTo>
                    <a:cubicBezTo>
                      <a:pt x="10" y="2"/>
                      <a:pt x="8" y="1"/>
                      <a:pt x="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41"/>
              <p:cNvSpPr/>
              <p:nvPr/>
            </p:nvSpPr>
            <p:spPr>
              <a:xfrm>
                <a:off x="6233675" y="2107850"/>
                <a:ext cx="14600" cy="30700"/>
              </a:xfrm>
              <a:custGeom>
                <a:rect b="b" l="l" r="r" t="t"/>
                <a:pathLst>
                  <a:path extrusionOk="0" h="1228" w="584">
                    <a:moveTo>
                      <a:pt x="451" y="0"/>
                    </a:moveTo>
                    <a:cubicBezTo>
                      <a:pt x="447" y="0"/>
                      <a:pt x="442" y="4"/>
                      <a:pt x="442" y="8"/>
                    </a:cubicBezTo>
                    <a:cubicBezTo>
                      <a:pt x="442" y="326"/>
                      <a:pt x="507" y="640"/>
                      <a:pt x="516" y="960"/>
                    </a:cubicBezTo>
                    <a:cubicBezTo>
                      <a:pt x="465" y="936"/>
                      <a:pt x="412" y="918"/>
                      <a:pt x="356" y="910"/>
                    </a:cubicBezTo>
                    <a:lnTo>
                      <a:pt x="356" y="910"/>
                    </a:lnTo>
                    <a:cubicBezTo>
                      <a:pt x="347" y="910"/>
                      <a:pt x="373" y="1135"/>
                      <a:pt x="370" y="1171"/>
                    </a:cubicBezTo>
                    <a:cubicBezTo>
                      <a:pt x="356" y="1172"/>
                      <a:pt x="342" y="1173"/>
                      <a:pt x="327" y="1173"/>
                    </a:cubicBezTo>
                    <a:cubicBezTo>
                      <a:pt x="215" y="1173"/>
                      <a:pt x="105" y="1132"/>
                      <a:pt x="21" y="1058"/>
                    </a:cubicBezTo>
                    <a:cubicBezTo>
                      <a:pt x="18" y="1057"/>
                      <a:pt x="15" y="1057"/>
                      <a:pt x="13" y="1057"/>
                    </a:cubicBezTo>
                    <a:cubicBezTo>
                      <a:pt x="4" y="1057"/>
                      <a:pt x="0" y="1062"/>
                      <a:pt x="3" y="1067"/>
                    </a:cubicBezTo>
                    <a:cubicBezTo>
                      <a:pt x="53" y="1147"/>
                      <a:pt x="136" y="1203"/>
                      <a:pt x="228" y="1221"/>
                    </a:cubicBezTo>
                    <a:cubicBezTo>
                      <a:pt x="259" y="1225"/>
                      <a:pt x="287" y="1228"/>
                      <a:pt x="317" y="1228"/>
                    </a:cubicBezTo>
                    <a:cubicBezTo>
                      <a:pt x="328" y="1228"/>
                      <a:pt x="339" y="1228"/>
                      <a:pt x="350" y="1227"/>
                    </a:cubicBezTo>
                    <a:lnTo>
                      <a:pt x="394" y="1227"/>
                    </a:lnTo>
                    <a:cubicBezTo>
                      <a:pt x="406" y="1224"/>
                      <a:pt x="415" y="1215"/>
                      <a:pt x="415" y="1203"/>
                    </a:cubicBezTo>
                    <a:cubicBezTo>
                      <a:pt x="415" y="1200"/>
                      <a:pt x="415" y="1197"/>
                      <a:pt x="415" y="1191"/>
                    </a:cubicBezTo>
                    <a:lnTo>
                      <a:pt x="415" y="990"/>
                    </a:lnTo>
                    <a:cubicBezTo>
                      <a:pt x="438" y="1001"/>
                      <a:pt x="527" y="1043"/>
                      <a:pt x="566" y="1043"/>
                    </a:cubicBezTo>
                    <a:cubicBezTo>
                      <a:pt x="577" y="1043"/>
                      <a:pt x="584" y="1040"/>
                      <a:pt x="584" y="1031"/>
                    </a:cubicBezTo>
                    <a:cubicBezTo>
                      <a:pt x="578" y="687"/>
                      <a:pt x="537" y="343"/>
                      <a:pt x="459" y="8"/>
                    </a:cubicBezTo>
                    <a:cubicBezTo>
                      <a:pt x="459" y="3"/>
                      <a:pt x="456" y="0"/>
                      <a:pt x="4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41"/>
              <p:cNvSpPr/>
              <p:nvPr/>
            </p:nvSpPr>
            <p:spPr>
              <a:xfrm>
                <a:off x="6232475" y="2134650"/>
                <a:ext cx="8850" cy="6325"/>
              </a:xfrm>
              <a:custGeom>
                <a:rect b="b" l="l" r="r" t="t"/>
                <a:pathLst>
                  <a:path extrusionOk="0" h="253" w="354">
                    <a:moveTo>
                      <a:pt x="54" y="1"/>
                    </a:moveTo>
                    <a:cubicBezTo>
                      <a:pt x="36" y="30"/>
                      <a:pt x="24" y="60"/>
                      <a:pt x="15" y="93"/>
                    </a:cubicBezTo>
                    <a:cubicBezTo>
                      <a:pt x="0" y="158"/>
                      <a:pt x="3" y="226"/>
                      <a:pt x="80" y="247"/>
                    </a:cubicBezTo>
                    <a:cubicBezTo>
                      <a:pt x="97" y="251"/>
                      <a:pt x="114" y="253"/>
                      <a:pt x="131" y="253"/>
                    </a:cubicBezTo>
                    <a:cubicBezTo>
                      <a:pt x="152" y="253"/>
                      <a:pt x="173" y="249"/>
                      <a:pt x="193" y="241"/>
                    </a:cubicBezTo>
                    <a:cubicBezTo>
                      <a:pt x="255" y="214"/>
                      <a:pt x="312" y="173"/>
                      <a:pt x="353" y="116"/>
                    </a:cubicBezTo>
                    <a:cubicBezTo>
                      <a:pt x="244" y="110"/>
                      <a:pt x="140" y="72"/>
                      <a:pt x="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33" name="Google Shape;1433;p41"/>
          <p:cNvGrpSpPr/>
          <p:nvPr/>
        </p:nvGrpSpPr>
        <p:grpSpPr>
          <a:xfrm>
            <a:off x="8022599" y="2088215"/>
            <a:ext cx="463619" cy="554249"/>
            <a:chOff x="6417862" y="1441950"/>
            <a:chExt cx="417788" cy="499458"/>
          </a:xfrm>
        </p:grpSpPr>
        <p:sp>
          <p:nvSpPr>
            <p:cNvPr id="1434" name="Google Shape;1434;p41"/>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41"/>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6" name="Google Shape;1436;p41"/>
          <p:cNvSpPr txBox="1"/>
          <p:nvPr/>
        </p:nvSpPr>
        <p:spPr>
          <a:xfrm>
            <a:off x="-3522950" y="1307577"/>
            <a:ext cx="5515896" cy="110799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6600"/>
              <a:buFont typeface="Arial"/>
              <a:buNone/>
            </a:pPr>
            <a:r>
              <a:rPr b="1" i="0" lang="en-US" sz="6600" u="none" cap="none" strike="noStrike">
                <a:solidFill>
                  <a:schemeClr val="accent1"/>
                </a:solidFill>
                <a:latin typeface="Roboto Condensed"/>
                <a:ea typeface="Roboto Condensed"/>
                <a:cs typeface="Roboto Condensed"/>
                <a:sym typeface="Roboto Condensed"/>
              </a:rPr>
              <a:t>07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graphicFrame>
        <p:nvGraphicFramePr>
          <p:cNvPr id="426" name="Google Shape;426;p24"/>
          <p:cNvGraphicFramePr/>
          <p:nvPr/>
        </p:nvGraphicFramePr>
        <p:xfrm>
          <a:off x="1006013" y="2267022"/>
          <a:ext cx="3000000" cy="3000000"/>
        </p:xfrm>
        <a:graphic>
          <a:graphicData uri="http://schemas.openxmlformats.org/drawingml/2006/table">
            <a:tbl>
              <a:tblPr>
                <a:noFill/>
                <a:tableStyleId>{702BBEFC-C9D6-4932-9408-490FC9B8890A}</a:tableStyleId>
              </a:tblPr>
              <a:tblGrid>
                <a:gridCol w="1919475"/>
                <a:gridCol w="1342100"/>
                <a:gridCol w="1106125"/>
                <a:gridCol w="2641825"/>
              </a:tblGrid>
              <a:tr h="370850">
                <a:tc>
                  <a:txBody>
                    <a:bodyPr/>
                    <a:lstStyle/>
                    <a:p>
                      <a:pPr indent="0" lvl="0" marL="0" marR="0" rtl="0" algn="ctr">
                        <a:lnSpc>
                          <a:spcPct val="100000"/>
                        </a:lnSpc>
                        <a:spcBef>
                          <a:spcPts val="0"/>
                        </a:spcBef>
                        <a:spcAft>
                          <a:spcPts val="0"/>
                        </a:spcAft>
                        <a:buNone/>
                      </a:pPr>
                      <a:r>
                        <a:rPr lang="en-US" sz="1400" u="none" cap="none" strike="noStrike">
                          <a:solidFill>
                            <a:schemeClr val="dk1"/>
                          </a:solidFill>
                          <a:latin typeface="Roboto Condensed"/>
                          <a:ea typeface="Roboto Condensed"/>
                          <a:cs typeface="Roboto Condensed"/>
                          <a:sym typeface="Roboto Condensed"/>
                        </a:rPr>
                        <a:t>Name </a:t>
                      </a:r>
                      <a:endParaRPr sz="1400" u="none" cap="none" strike="noStrike">
                        <a:solidFill>
                          <a:schemeClr val="dk1"/>
                        </a:solidFill>
                        <a:latin typeface="Roboto Condensed"/>
                        <a:ea typeface="Roboto Condensed"/>
                        <a:cs typeface="Roboto Condensed"/>
                        <a:sym typeface="Roboto Condensed"/>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dk1"/>
                          </a:solidFill>
                          <a:latin typeface="Roboto Condensed"/>
                          <a:ea typeface="Roboto Condensed"/>
                          <a:cs typeface="Roboto Condensed"/>
                          <a:sym typeface="Roboto Condensed"/>
                        </a:rPr>
                        <a:t>Roll No.</a:t>
                      </a:r>
                      <a:endParaRPr sz="1400" u="none" cap="none" strike="noStrike">
                        <a:solidFill>
                          <a:schemeClr val="dk1"/>
                        </a:solidFill>
                        <a:latin typeface="Roboto Condensed"/>
                        <a:ea typeface="Roboto Condensed"/>
                        <a:cs typeface="Roboto Condensed"/>
                        <a:sym typeface="Roboto Condensed"/>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dk1"/>
                          </a:solidFill>
                          <a:latin typeface="Roboto Condensed"/>
                          <a:ea typeface="Roboto Condensed"/>
                          <a:cs typeface="Roboto Condensed"/>
                          <a:sym typeface="Roboto Condensed"/>
                        </a:rPr>
                        <a:t>PRN</a:t>
                      </a:r>
                      <a:endParaRPr sz="1400" u="none" cap="none" strike="noStrike">
                        <a:solidFill>
                          <a:schemeClr val="dk1"/>
                        </a:solidFill>
                        <a:latin typeface="Roboto Condensed"/>
                        <a:ea typeface="Roboto Condensed"/>
                        <a:cs typeface="Roboto Condensed"/>
                        <a:sym typeface="Roboto Condensed"/>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dk1"/>
                          </a:solidFill>
                          <a:latin typeface="Roboto Condensed"/>
                          <a:ea typeface="Roboto Condensed"/>
                          <a:cs typeface="Roboto Condensed"/>
                          <a:sym typeface="Roboto Condensed"/>
                        </a:rPr>
                        <a:t>Email - Id</a:t>
                      </a:r>
                      <a:endParaRPr sz="1400" u="none" cap="none" strike="noStrike">
                        <a:solidFill>
                          <a:schemeClr val="dk1"/>
                        </a:solidFill>
                        <a:latin typeface="Roboto Condensed"/>
                        <a:ea typeface="Roboto Condensed"/>
                        <a:cs typeface="Roboto Condensed"/>
                        <a:sym typeface="Roboto Condensed"/>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US" sz="1400" u="none" cap="none" strike="noStrike">
                          <a:solidFill>
                            <a:schemeClr val="dk1"/>
                          </a:solidFill>
                          <a:latin typeface="Roboto Condensed"/>
                          <a:ea typeface="Roboto Condensed"/>
                          <a:cs typeface="Roboto Condensed"/>
                          <a:sym typeface="Roboto Condensed"/>
                        </a:rPr>
                        <a:t>Amey Bhirange</a:t>
                      </a:r>
                      <a:endParaRPr sz="1400" u="none" cap="none" strike="noStrike">
                        <a:solidFill>
                          <a:schemeClr val="dk1"/>
                        </a:solidFill>
                        <a:latin typeface="Roboto Condensed"/>
                        <a:ea typeface="Roboto Condensed"/>
                        <a:cs typeface="Roboto Condensed"/>
                        <a:sym typeface="Roboto Condensed"/>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dk1"/>
                          </a:solidFill>
                          <a:latin typeface="Roboto Condensed"/>
                          <a:ea typeface="Roboto Condensed"/>
                          <a:cs typeface="Roboto Condensed"/>
                          <a:sym typeface="Roboto Condensed"/>
                        </a:rPr>
                        <a:t>373005</a:t>
                      </a:r>
                      <a:endParaRPr sz="1400" u="none" cap="none" strike="noStrike">
                        <a:solidFill>
                          <a:schemeClr val="dk1"/>
                        </a:solidFill>
                        <a:latin typeface="Roboto Condensed"/>
                        <a:ea typeface="Roboto Condensed"/>
                        <a:cs typeface="Roboto Condensed"/>
                        <a:sym typeface="Roboto Condensed"/>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dk1"/>
                          </a:solidFill>
                          <a:latin typeface="Roboto Condensed"/>
                          <a:ea typeface="Roboto Condensed"/>
                          <a:cs typeface="Roboto Condensed"/>
                          <a:sym typeface="Roboto Condensed"/>
                        </a:rPr>
                        <a:t>22110073</a:t>
                      </a:r>
                      <a:endParaRPr sz="1400" u="none" cap="none" strike="noStrike">
                        <a:solidFill>
                          <a:schemeClr val="dk1"/>
                        </a:solidFill>
                        <a:latin typeface="Roboto Condensed"/>
                        <a:ea typeface="Roboto Condensed"/>
                        <a:cs typeface="Roboto Condensed"/>
                        <a:sym typeface="Roboto Condensed"/>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dk1"/>
                          </a:solidFill>
                          <a:latin typeface="Roboto Condensed"/>
                          <a:ea typeface="Roboto Condensed"/>
                          <a:cs typeface="Roboto Condensed"/>
                          <a:sym typeface="Roboto Condensed"/>
                        </a:rPr>
                        <a:t>amey.22110073@viit.ac.in</a:t>
                      </a:r>
                      <a:endParaRPr sz="1400" u="none" cap="none" strike="noStrike">
                        <a:solidFill>
                          <a:schemeClr val="dk1"/>
                        </a:solidFill>
                        <a:latin typeface="Roboto Condensed"/>
                        <a:ea typeface="Roboto Condensed"/>
                        <a:cs typeface="Roboto Condensed"/>
                        <a:sym typeface="Roboto Condensed"/>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US" sz="1400" u="none" cap="none" strike="noStrike">
                          <a:solidFill>
                            <a:schemeClr val="dk1"/>
                          </a:solidFill>
                          <a:latin typeface="Roboto Condensed"/>
                          <a:ea typeface="Roboto Condensed"/>
                          <a:cs typeface="Roboto Condensed"/>
                          <a:sym typeface="Roboto Condensed"/>
                        </a:rPr>
                        <a:t>Saloni Dhurandhar</a:t>
                      </a:r>
                      <a:endParaRPr sz="1400" u="none" cap="none" strike="noStrike">
                        <a:solidFill>
                          <a:schemeClr val="dk1"/>
                        </a:solidFill>
                        <a:latin typeface="Roboto Condensed"/>
                        <a:ea typeface="Roboto Condensed"/>
                        <a:cs typeface="Roboto Condensed"/>
                        <a:sym typeface="Roboto Condensed"/>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dk1"/>
                          </a:solidFill>
                          <a:latin typeface="Roboto Condensed"/>
                          <a:ea typeface="Roboto Condensed"/>
                          <a:cs typeface="Roboto Condensed"/>
                          <a:sym typeface="Roboto Condensed"/>
                        </a:rPr>
                        <a:t>373012</a:t>
                      </a:r>
                      <a:endParaRPr sz="1400" u="none" cap="none" strike="noStrike">
                        <a:solidFill>
                          <a:schemeClr val="dk1"/>
                        </a:solidFill>
                        <a:latin typeface="Roboto Condensed"/>
                        <a:ea typeface="Roboto Condensed"/>
                        <a:cs typeface="Roboto Condensed"/>
                        <a:sym typeface="Roboto Condensed"/>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dk1"/>
                          </a:solidFill>
                          <a:latin typeface="Roboto Condensed"/>
                          <a:ea typeface="Roboto Condensed"/>
                          <a:cs typeface="Roboto Condensed"/>
                          <a:sym typeface="Roboto Condensed"/>
                        </a:rPr>
                        <a:t>22110034</a:t>
                      </a:r>
                      <a:endParaRPr sz="1400" u="none" cap="none" strike="noStrike">
                        <a:solidFill>
                          <a:schemeClr val="dk1"/>
                        </a:solidFill>
                        <a:latin typeface="Roboto Condensed"/>
                        <a:ea typeface="Roboto Condensed"/>
                        <a:cs typeface="Roboto Condensed"/>
                        <a:sym typeface="Roboto Condensed"/>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dk1"/>
                          </a:solidFill>
                          <a:latin typeface="Roboto Condensed"/>
                          <a:ea typeface="Roboto Condensed"/>
                          <a:cs typeface="Roboto Condensed"/>
                          <a:sym typeface="Roboto Condensed"/>
                        </a:rPr>
                        <a:t>saloni.22110034@viit.ac.in</a:t>
                      </a:r>
                      <a:endParaRPr sz="1400" u="none" cap="none" strike="noStrike">
                        <a:solidFill>
                          <a:schemeClr val="dk1"/>
                        </a:solidFill>
                        <a:latin typeface="Roboto Condensed"/>
                        <a:ea typeface="Roboto Condensed"/>
                        <a:cs typeface="Roboto Condensed"/>
                        <a:sym typeface="Roboto Condensed"/>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US" sz="1400" u="none" cap="none" strike="noStrike">
                          <a:solidFill>
                            <a:schemeClr val="dk1"/>
                          </a:solidFill>
                          <a:latin typeface="Roboto Condensed"/>
                          <a:ea typeface="Roboto Condensed"/>
                          <a:cs typeface="Roboto Condensed"/>
                          <a:sym typeface="Roboto Condensed"/>
                        </a:rPr>
                        <a:t>Nikhil Dongare</a:t>
                      </a:r>
                      <a:endParaRPr sz="1400" u="none" cap="none" strike="noStrike">
                        <a:solidFill>
                          <a:schemeClr val="dk1"/>
                        </a:solidFill>
                        <a:latin typeface="Roboto Condensed"/>
                        <a:ea typeface="Roboto Condensed"/>
                        <a:cs typeface="Roboto Condensed"/>
                        <a:sym typeface="Roboto Condensed"/>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dk1"/>
                          </a:solidFill>
                          <a:latin typeface="Roboto Condensed"/>
                          <a:ea typeface="Roboto Condensed"/>
                          <a:cs typeface="Roboto Condensed"/>
                          <a:sym typeface="Roboto Condensed"/>
                        </a:rPr>
                        <a:t>373015</a:t>
                      </a:r>
                      <a:endParaRPr sz="1400" u="none" cap="none" strike="noStrike">
                        <a:solidFill>
                          <a:schemeClr val="dk1"/>
                        </a:solidFill>
                        <a:latin typeface="Roboto Condensed"/>
                        <a:ea typeface="Roboto Condensed"/>
                        <a:cs typeface="Roboto Condensed"/>
                        <a:sym typeface="Roboto Condensed"/>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dk1"/>
                          </a:solidFill>
                          <a:latin typeface="Roboto Condensed"/>
                          <a:ea typeface="Roboto Condensed"/>
                          <a:cs typeface="Roboto Condensed"/>
                          <a:sym typeface="Roboto Condensed"/>
                        </a:rPr>
                        <a:t>22110412</a:t>
                      </a:r>
                      <a:endParaRPr sz="1400" u="none" cap="none" strike="noStrike">
                        <a:solidFill>
                          <a:schemeClr val="dk1"/>
                        </a:solidFill>
                        <a:latin typeface="Roboto Condensed"/>
                        <a:ea typeface="Roboto Condensed"/>
                        <a:cs typeface="Roboto Condensed"/>
                        <a:sym typeface="Roboto Condensed"/>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dk1"/>
                          </a:solidFill>
                          <a:latin typeface="Roboto Condensed"/>
                          <a:ea typeface="Roboto Condensed"/>
                          <a:cs typeface="Roboto Condensed"/>
                          <a:sym typeface="Roboto Condensed"/>
                        </a:rPr>
                        <a:t>nikhil.22110412@viit.ac.in</a:t>
                      </a:r>
                      <a:endParaRPr sz="1400" u="none" cap="none" strike="noStrike">
                        <a:solidFill>
                          <a:schemeClr val="dk1"/>
                        </a:solidFill>
                        <a:latin typeface="Roboto Condensed"/>
                        <a:ea typeface="Roboto Condensed"/>
                        <a:cs typeface="Roboto Condensed"/>
                        <a:sym typeface="Roboto Condensed"/>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US" sz="1400" u="none" cap="none" strike="noStrike">
                          <a:solidFill>
                            <a:schemeClr val="dk1"/>
                          </a:solidFill>
                          <a:latin typeface="Roboto Condensed"/>
                          <a:ea typeface="Roboto Condensed"/>
                          <a:cs typeface="Roboto Condensed"/>
                          <a:sym typeface="Roboto Condensed"/>
                        </a:rPr>
                        <a:t>Shreyas Kharche</a:t>
                      </a:r>
                      <a:endParaRPr sz="1400" u="none" cap="none" strike="noStrike">
                        <a:solidFill>
                          <a:schemeClr val="dk1"/>
                        </a:solidFill>
                        <a:latin typeface="Roboto Condensed"/>
                        <a:ea typeface="Roboto Condensed"/>
                        <a:cs typeface="Roboto Condensed"/>
                        <a:sym typeface="Roboto Condensed"/>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dk1"/>
                          </a:solidFill>
                          <a:latin typeface="Roboto Condensed"/>
                          <a:ea typeface="Roboto Condensed"/>
                          <a:cs typeface="Roboto Condensed"/>
                          <a:sym typeface="Roboto Condensed"/>
                        </a:rPr>
                        <a:t>373023</a:t>
                      </a:r>
                      <a:endParaRPr sz="1400" u="none" cap="none" strike="noStrike">
                        <a:solidFill>
                          <a:schemeClr val="dk1"/>
                        </a:solidFill>
                        <a:latin typeface="Roboto Condensed"/>
                        <a:ea typeface="Roboto Condensed"/>
                        <a:cs typeface="Roboto Condensed"/>
                        <a:sym typeface="Roboto Condensed"/>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dk1"/>
                          </a:solidFill>
                          <a:latin typeface="Roboto Condensed"/>
                          <a:ea typeface="Roboto Condensed"/>
                          <a:cs typeface="Roboto Condensed"/>
                          <a:sym typeface="Roboto Condensed"/>
                        </a:rPr>
                        <a:t>22110063</a:t>
                      </a:r>
                      <a:endParaRPr sz="1400" u="none" cap="none" strike="noStrike">
                        <a:solidFill>
                          <a:schemeClr val="dk1"/>
                        </a:solidFill>
                        <a:latin typeface="Roboto Condensed"/>
                        <a:ea typeface="Roboto Condensed"/>
                        <a:cs typeface="Roboto Condensed"/>
                        <a:sym typeface="Roboto Condensed"/>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dk1"/>
                          </a:solidFill>
                          <a:latin typeface="Roboto Condensed"/>
                          <a:ea typeface="Roboto Condensed"/>
                          <a:cs typeface="Roboto Condensed"/>
                          <a:sym typeface="Roboto Condensed"/>
                        </a:rPr>
                        <a:t> shreyas.22110063@viit.ac.in</a:t>
                      </a:r>
                      <a:endParaRPr sz="1400" u="none" cap="none" strike="noStrike">
                        <a:solidFill>
                          <a:schemeClr val="dk1"/>
                        </a:solidFill>
                        <a:latin typeface="Roboto Condensed"/>
                        <a:ea typeface="Roboto Condensed"/>
                        <a:cs typeface="Roboto Condensed"/>
                        <a:sym typeface="Roboto Condensed"/>
                      </a:endParaRPr>
                    </a:p>
                  </a:txBody>
                  <a:tcPr marT="45725" marB="45725" marR="91450" marL="91450"/>
                </a:tc>
              </a:tr>
            </a:tbl>
          </a:graphicData>
        </a:graphic>
      </p:graphicFrame>
      <p:sp>
        <p:nvSpPr>
          <p:cNvPr id="427" name="Google Shape;427;p24"/>
          <p:cNvSpPr txBox="1"/>
          <p:nvPr/>
        </p:nvSpPr>
        <p:spPr>
          <a:xfrm>
            <a:off x="2493169" y="153899"/>
            <a:ext cx="4157661"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4400" u="none" cap="none" strike="noStrike">
                <a:solidFill>
                  <a:srgbClr val="000000"/>
                </a:solidFill>
                <a:latin typeface="Roboto Condensed"/>
                <a:ea typeface="Roboto Condensed"/>
                <a:cs typeface="Roboto Condensed"/>
                <a:sym typeface="Roboto Condensed"/>
              </a:rPr>
              <a:t>Design </a:t>
            </a:r>
            <a:r>
              <a:rPr b="1" i="0" lang="en-US" sz="4400" u="none" cap="none" strike="noStrike">
                <a:solidFill>
                  <a:srgbClr val="DCCD19"/>
                </a:solidFill>
                <a:latin typeface="Roboto Condensed"/>
                <a:ea typeface="Roboto Condensed"/>
                <a:cs typeface="Roboto Condensed"/>
                <a:sym typeface="Roboto Condensed"/>
              </a:rPr>
              <a:t>Project</a:t>
            </a:r>
            <a:endParaRPr/>
          </a:p>
        </p:txBody>
      </p:sp>
      <p:sp>
        <p:nvSpPr>
          <p:cNvPr id="428" name="Google Shape;428;p24"/>
          <p:cNvSpPr txBox="1"/>
          <p:nvPr/>
        </p:nvSpPr>
        <p:spPr>
          <a:xfrm>
            <a:off x="3633633" y="894177"/>
            <a:ext cx="116850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Roboto Condensed"/>
                <a:ea typeface="Roboto Condensed"/>
                <a:cs typeface="Roboto Condensed"/>
                <a:sym typeface="Roboto Condensed"/>
              </a:rPr>
              <a:t>Review II</a:t>
            </a:r>
            <a:endParaRPr/>
          </a:p>
        </p:txBody>
      </p:sp>
      <p:sp>
        <p:nvSpPr>
          <p:cNvPr id="429" name="Google Shape;429;p24"/>
          <p:cNvSpPr txBox="1"/>
          <p:nvPr/>
        </p:nvSpPr>
        <p:spPr>
          <a:xfrm>
            <a:off x="2874860" y="1388245"/>
            <a:ext cx="268605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Roboto Condensed"/>
                <a:ea typeface="Roboto Condensed"/>
                <a:cs typeface="Roboto Condensed"/>
                <a:sym typeface="Roboto Condensed"/>
              </a:rPr>
              <a:t>Guided By :-</a:t>
            </a:r>
            <a:endParaRPr/>
          </a:p>
          <a:p>
            <a:pPr indent="0" lvl="0" marL="0" marR="0" rtl="0" algn="ctr">
              <a:lnSpc>
                <a:spcPct val="100000"/>
              </a:lnSpc>
              <a:spcBef>
                <a:spcPts val="0"/>
              </a:spcBef>
              <a:spcAft>
                <a:spcPts val="0"/>
              </a:spcAft>
              <a:buNone/>
            </a:pPr>
            <a:r>
              <a:rPr b="1" i="0" lang="en-US" sz="1400" u="none" cap="none" strike="noStrike">
                <a:solidFill>
                  <a:srgbClr val="000000"/>
                </a:solidFill>
                <a:latin typeface="Roboto Condensed"/>
                <a:ea typeface="Roboto Condensed"/>
                <a:cs typeface="Roboto Condensed"/>
                <a:sym typeface="Roboto Condensed"/>
              </a:rPr>
              <a:t>Prof.Mandar Diwakar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42"/>
          <p:cNvSpPr txBox="1"/>
          <p:nvPr>
            <p:ph type="title"/>
          </p:nvPr>
        </p:nvSpPr>
        <p:spPr>
          <a:xfrm>
            <a:off x="720000" y="223186"/>
            <a:ext cx="7704000" cy="47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US" sz="4000">
                <a:solidFill>
                  <a:schemeClr val="dk1"/>
                </a:solidFill>
              </a:rPr>
              <a:t>Scope of </a:t>
            </a:r>
            <a:r>
              <a:rPr lang="en-US" sz="4000">
                <a:solidFill>
                  <a:srgbClr val="DCCD19"/>
                </a:solidFill>
              </a:rPr>
              <a:t>Work</a:t>
            </a:r>
            <a:endParaRPr sz="4000">
              <a:solidFill>
                <a:srgbClr val="DCCD19"/>
              </a:solidFill>
            </a:endParaRPr>
          </a:p>
        </p:txBody>
      </p:sp>
      <p:sp>
        <p:nvSpPr>
          <p:cNvPr id="1442" name="Google Shape;1442;p42"/>
          <p:cNvSpPr txBox="1"/>
          <p:nvPr/>
        </p:nvSpPr>
        <p:spPr>
          <a:xfrm>
            <a:off x="1100004" y="1206985"/>
            <a:ext cx="1956600" cy="70900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Bebas Neue"/>
              <a:buNone/>
            </a:pPr>
            <a:r>
              <a:rPr b="0" i="0" lang="en-US" sz="2100" u="none" cap="none" strike="noStrike">
                <a:solidFill>
                  <a:srgbClr val="8C3D83"/>
                </a:solidFill>
                <a:latin typeface="Barlow Semi Condensed Medium"/>
                <a:ea typeface="Barlow Semi Condensed Medium"/>
                <a:cs typeface="Barlow Semi Condensed Medium"/>
                <a:sym typeface="Barlow Semi Condensed Medium"/>
              </a:rPr>
              <a:t>Platform Development</a:t>
            </a:r>
            <a:endParaRPr/>
          </a:p>
          <a:p>
            <a:pPr indent="0" lvl="0" marL="0" marR="0" rtl="0" algn="l">
              <a:lnSpc>
                <a:spcPct val="100000"/>
              </a:lnSpc>
              <a:spcBef>
                <a:spcPts val="0"/>
              </a:spcBef>
              <a:spcAft>
                <a:spcPts val="0"/>
              </a:spcAft>
              <a:buClr>
                <a:schemeClr val="dk1"/>
              </a:buClr>
              <a:buSzPts val="2400"/>
              <a:buFont typeface="Bebas Neue"/>
              <a:buNone/>
            </a:pPr>
            <a:r>
              <a:t/>
            </a:r>
            <a:endParaRPr b="0" i="0" sz="2100" u="none" cap="none" strike="noStrike">
              <a:solidFill>
                <a:schemeClr val="dk1"/>
              </a:solidFill>
              <a:latin typeface="Barlow Semi Condensed Medium"/>
              <a:ea typeface="Barlow Semi Condensed Medium"/>
              <a:cs typeface="Barlow Semi Condensed Medium"/>
              <a:sym typeface="Barlow Semi Condensed Medium"/>
            </a:endParaRPr>
          </a:p>
          <a:p>
            <a:pPr indent="0" lvl="0" marL="0" marR="0" rtl="0" algn="l">
              <a:lnSpc>
                <a:spcPct val="100000"/>
              </a:lnSpc>
              <a:spcBef>
                <a:spcPts val="0"/>
              </a:spcBef>
              <a:spcAft>
                <a:spcPts val="0"/>
              </a:spcAft>
              <a:buClr>
                <a:schemeClr val="dk1"/>
              </a:buClr>
              <a:buSzPts val="2400"/>
              <a:buFont typeface="Bebas Neue"/>
              <a:buNone/>
            </a:pPr>
            <a:r>
              <a:t/>
            </a:r>
            <a:endParaRPr b="0" i="0" sz="2100" u="none" cap="none" strike="noStrike">
              <a:solidFill>
                <a:schemeClr val="dk1"/>
              </a:solidFill>
              <a:latin typeface="Barlow Semi Condensed Medium"/>
              <a:ea typeface="Barlow Semi Condensed Medium"/>
              <a:cs typeface="Barlow Semi Condensed Medium"/>
              <a:sym typeface="Barlow Semi Condensed Medium"/>
            </a:endParaRPr>
          </a:p>
        </p:txBody>
      </p:sp>
      <p:sp>
        <p:nvSpPr>
          <p:cNvPr id="1443" name="Google Shape;1443;p42"/>
          <p:cNvSpPr txBox="1"/>
          <p:nvPr/>
        </p:nvSpPr>
        <p:spPr>
          <a:xfrm>
            <a:off x="3004985" y="1372268"/>
            <a:ext cx="5818238" cy="64633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160"/>
              <a:buFont typeface="Arial"/>
              <a:buChar char="•"/>
            </a:pPr>
            <a:r>
              <a:rPr b="0" i="0" lang="en-US" sz="1800" u="none" cap="none" strike="noStrike">
                <a:solidFill>
                  <a:srgbClr val="000000"/>
                </a:solidFill>
                <a:latin typeface="Roboto Condensed"/>
                <a:ea typeface="Roboto Condensed"/>
                <a:cs typeface="Roboto Condensed"/>
                <a:sym typeface="Roboto Condensed"/>
              </a:rPr>
              <a:t>Create a user-friendly web-based platform for Shipment Price Prediction</a:t>
            </a:r>
            <a:endParaRPr/>
          </a:p>
        </p:txBody>
      </p:sp>
      <p:sp>
        <p:nvSpPr>
          <p:cNvPr id="1444" name="Google Shape;1444;p42"/>
          <p:cNvSpPr txBox="1"/>
          <p:nvPr/>
        </p:nvSpPr>
        <p:spPr>
          <a:xfrm>
            <a:off x="1100004" y="2518512"/>
            <a:ext cx="1956600" cy="70900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Bebas Neue"/>
              <a:buNone/>
            </a:pPr>
            <a:r>
              <a:rPr b="0" i="0" lang="en-US" sz="2100" u="none" cap="none" strike="noStrike">
                <a:solidFill>
                  <a:srgbClr val="8C3D83"/>
                </a:solidFill>
                <a:latin typeface="Barlow Semi Condensed Medium"/>
                <a:ea typeface="Barlow Semi Condensed Medium"/>
                <a:cs typeface="Barlow Semi Condensed Medium"/>
                <a:sym typeface="Barlow Semi Condensed Medium"/>
              </a:rPr>
              <a:t>Benchmarking</a:t>
            </a:r>
            <a:endParaRPr/>
          </a:p>
          <a:p>
            <a:pPr indent="0" lvl="0" marL="0" marR="0" rtl="0" algn="l">
              <a:lnSpc>
                <a:spcPct val="100000"/>
              </a:lnSpc>
              <a:spcBef>
                <a:spcPts val="0"/>
              </a:spcBef>
              <a:spcAft>
                <a:spcPts val="0"/>
              </a:spcAft>
              <a:buClr>
                <a:schemeClr val="dk1"/>
              </a:buClr>
              <a:buSzPts val="2400"/>
              <a:buFont typeface="Bebas Neue"/>
              <a:buNone/>
            </a:pPr>
            <a:r>
              <a:rPr b="0" i="0" lang="en-US" sz="2100" u="none" cap="none" strike="noStrike">
                <a:solidFill>
                  <a:srgbClr val="8C3D83"/>
                </a:solidFill>
                <a:latin typeface="Barlow Semi Condensed Medium"/>
                <a:ea typeface="Barlow Semi Condensed Medium"/>
                <a:cs typeface="Barlow Semi Condensed Medium"/>
                <a:sym typeface="Barlow Semi Condensed Medium"/>
              </a:rPr>
              <a:t>Products</a:t>
            </a:r>
            <a:endParaRPr/>
          </a:p>
          <a:p>
            <a:pPr indent="0" lvl="0" marL="0" marR="0" rtl="0" algn="l">
              <a:lnSpc>
                <a:spcPct val="100000"/>
              </a:lnSpc>
              <a:spcBef>
                <a:spcPts val="0"/>
              </a:spcBef>
              <a:spcAft>
                <a:spcPts val="0"/>
              </a:spcAft>
              <a:buClr>
                <a:schemeClr val="dk1"/>
              </a:buClr>
              <a:buSzPts val="2400"/>
              <a:buFont typeface="Bebas Neue"/>
              <a:buNone/>
            </a:pPr>
            <a:r>
              <a:t/>
            </a:r>
            <a:endParaRPr b="0" i="0" sz="2100" u="none" cap="none" strike="noStrike">
              <a:solidFill>
                <a:schemeClr val="dk1"/>
              </a:solidFill>
              <a:latin typeface="Barlow Semi Condensed Medium"/>
              <a:ea typeface="Barlow Semi Condensed Medium"/>
              <a:cs typeface="Barlow Semi Condensed Medium"/>
              <a:sym typeface="Barlow Semi Condensed Medium"/>
            </a:endParaRPr>
          </a:p>
          <a:p>
            <a:pPr indent="0" lvl="0" marL="0" marR="0" rtl="0" algn="l">
              <a:lnSpc>
                <a:spcPct val="100000"/>
              </a:lnSpc>
              <a:spcBef>
                <a:spcPts val="0"/>
              </a:spcBef>
              <a:spcAft>
                <a:spcPts val="0"/>
              </a:spcAft>
              <a:buClr>
                <a:schemeClr val="dk1"/>
              </a:buClr>
              <a:buSzPts val="2400"/>
              <a:buFont typeface="Bebas Neue"/>
              <a:buNone/>
            </a:pPr>
            <a:r>
              <a:t/>
            </a:r>
            <a:endParaRPr b="0" i="0" sz="2100" u="none" cap="none" strike="noStrike">
              <a:solidFill>
                <a:schemeClr val="dk1"/>
              </a:solidFill>
              <a:latin typeface="Barlow Semi Condensed Medium"/>
              <a:ea typeface="Barlow Semi Condensed Medium"/>
              <a:cs typeface="Barlow Semi Condensed Medium"/>
              <a:sym typeface="Barlow Semi Condensed Medium"/>
            </a:endParaRPr>
          </a:p>
        </p:txBody>
      </p:sp>
      <p:sp>
        <p:nvSpPr>
          <p:cNvPr id="1445" name="Google Shape;1445;p42"/>
          <p:cNvSpPr txBox="1"/>
          <p:nvPr/>
        </p:nvSpPr>
        <p:spPr>
          <a:xfrm>
            <a:off x="3004985" y="2319861"/>
            <a:ext cx="6043150" cy="183127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160"/>
              <a:buFont typeface="Arial"/>
              <a:buChar char="•"/>
            </a:pPr>
            <a:r>
              <a:rPr b="0" i="0" lang="en-US" sz="1800" u="none" cap="none" strike="noStrike">
                <a:solidFill>
                  <a:schemeClr val="dk1"/>
                </a:solidFill>
                <a:latin typeface="Roboto Condensed"/>
                <a:ea typeface="Roboto Condensed"/>
                <a:cs typeface="Roboto Condensed"/>
                <a:sym typeface="Roboto Condensed"/>
              </a:rPr>
              <a:t>IRAS empowers supply chain operators with real-time data and forecasting models.</a:t>
            </a:r>
            <a:endParaRPr/>
          </a:p>
          <a:p>
            <a:pPr indent="-285750" lvl="0" marL="285750" marR="0" rtl="0" algn="l">
              <a:lnSpc>
                <a:spcPct val="100000"/>
              </a:lnSpc>
              <a:spcBef>
                <a:spcPts val="600"/>
              </a:spcBef>
              <a:spcAft>
                <a:spcPts val="0"/>
              </a:spcAft>
              <a:buClr>
                <a:srgbClr val="000000"/>
              </a:buClr>
              <a:buSzPts val="2160"/>
              <a:buFont typeface="Arial"/>
              <a:buChar char="•"/>
            </a:pPr>
            <a:r>
              <a:rPr b="0" i="0" lang="en-US" sz="1800" u="none" cap="none" strike="noStrike">
                <a:solidFill>
                  <a:schemeClr val="dk1"/>
                </a:solidFill>
                <a:latin typeface="Roboto Condensed"/>
                <a:ea typeface="Roboto Condensed"/>
                <a:cs typeface="Roboto Condensed"/>
                <a:sym typeface="Roboto Condensed"/>
              </a:rPr>
              <a:t>IRAS, or Intelligent Revenue and Supply Chain Management, is a platform developed by Accenture in collaboration with Amazon that leverages machine learning and artificial intelligence to optimize supply chain operations.</a:t>
            </a:r>
            <a:endParaRPr b="0" i="0" sz="18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p43"/>
          <p:cNvSpPr txBox="1"/>
          <p:nvPr>
            <p:ph type="title"/>
          </p:nvPr>
        </p:nvSpPr>
        <p:spPr>
          <a:xfrm>
            <a:off x="720000" y="223186"/>
            <a:ext cx="7704000" cy="47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US" sz="4000">
                <a:solidFill>
                  <a:schemeClr val="dk1"/>
                </a:solidFill>
              </a:rPr>
              <a:t>Scope of </a:t>
            </a:r>
            <a:r>
              <a:rPr lang="en-US" sz="4000">
                <a:solidFill>
                  <a:srgbClr val="DCCD19"/>
                </a:solidFill>
              </a:rPr>
              <a:t>Work</a:t>
            </a:r>
            <a:endParaRPr sz="4000">
              <a:solidFill>
                <a:srgbClr val="DCCD19"/>
              </a:solidFill>
            </a:endParaRPr>
          </a:p>
        </p:txBody>
      </p:sp>
      <p:sp>
        <p:nvSpPr>
          <p:cNvPr id="1451" name="Google Shape;1451;p43"/>
          <p:cNvSpPr txBox="1"/>
          <p:nvPr/>
        </p:nvSpPr>
        <p:spPr>
          <a:xfrm>
            <a:off x="1048385" y="1375146"/>
            <a:ext cx="1956600" cy="70900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Bebas Neue"/>
              <a:buNone/>
            </a:pPr>
            <a:r>
              <a:rPr b="0" i="0" lang="en-US" sz="2100" u="none" cap="none" strike="noStrike">
                <a:solidFill>
                  <a:srgbClr val="8C3D83"/>
                </a:solidFill>
                <a:latin typeface="Barlow Semi Condensed Medium"/>
                <a:ea typeface="Barlow Semi Condensed Medium"/>
                <a:cs typeface="Barlow Semi Condensed Medium"/>
                <a:sym typeface="Barlow Semi Condensed Medium"/>
              </a:rPr>
              <a:t>Business</a:t>
            </a:r>
            <a:endParaRPr/>
          </a:p>
          <a:p>
            <a:pPr indent="0" lvl="0" marL="0" marR="0" rtl="0" algn="l">
              <a:lnSpc>
                <a:spcPct val="100000"/>
              </a:lnSpc>
              <a:spcBef>
                <a:spcPts val="0"/>
              </a:spcBef>
              <a:spcAft>
                <a:spcPts val="0"/>
              </a:spcAft>
              <a:buClr>
                <a:schemeClr val="dk1"/>
              </a:buClr>
              <a:buSzPts val="2400"/>
              <a:buFont typeface="Bebas Neue"/>
              <a:buNone/>
            </a:pPr>
            <a:r>
              <a:rPr b="0" i="0" lang="en-US" sz="2100" u="none" cap="none" strike="noStrike">
                <a:solidFill>
                  <a:srgbClr val="8C3D83"/>
                </a:solidFill>
                <a:latin typeface="Barlow Semi Condensed Medium"/>
                <a:ea typeface="Barlow Semi Condensed Medium"/>
                <a:cs typeface="Barlow Semi Condensed Medium"/>
                <a:sym typeface="Barlow Semi Condensed Medium"/>
              </a:rPr>
              <a:t>Opportunity</a:t>
            </a:r>
            <a:endParaRPr/>
          </a:p>
          <a:p>
            <a:pPr indent="0" lvl="0" marL="0" marR="0" rtl="0" algn="l">
              <a:lnSpc>
                <a:spcPct val="100000"/>
              </a:lnSpc>
              <a:spcBef>
                <a:spcPts val="0"/>
              </a:spcBef>
              <a:spcAft>
                <a:spcPts val="0"/>
              </a:spcAft>
              <a:buClr>
                <a:schemeClr val="dk1"/>
              </a:buClr>
              <a:buSzPts val="2400"/>
              <a:buFont typeface="Bebas Neue"/>
              <a:buNone/>
            </a:pPr>
            <a:r>
              <a:t/>
            </a:r>
            <a:endParaRPr b="0" i="0" sz="2100" u="none" cap="none" strike="noStrike">
              <a:solidFill>
                <a:srgbClr val="8C3D83"/>
              </a:solidFill>
              <a:latin typeface="Barlow Semi Condensed Medium"/>
              <a:ea typeface="Barlow Semi Condensed Medium"/>
              <a:cs typeface="Barlow Semi Condensed Medium"/>
              <a:sym typeface="Barlow Semi Condensed Medium"/>
            </a:endParaRPr>
          </a:p>
          <a:p>
            <a:pPr indent="0" lvl="0" marL="0" marR="0" rtl="0" algn="l">
              <a:lnSpc>
                <a:spcPct val="100000"/>
              </a:lnSpc>
              <a:spcBef>
                <a:spcPts val="0"/>
              </a:spcBef>
              <a:spcAft>
                <a:spcPts val="0"/>
              </a:spcAft>
              <a:buClr>
                <a:schemeClr val="dk1"/>
              </a:buClr>
              <a:buSzPts val="2400"/>
              <a:buFont typeface="Bebas Neue"/>
              <a:buNone/>
            </a:pPr>
            <a:r>
              <a:t/>
            </a:r>
            <a:endParaRPr b="0" i="0" sz="2100" u="none" cap="none" strike="noStrike">
              <a:solidFill>
                <a:srgbClr val="8C3D83"/>
              </a:solidFill>
              <a:latin typeface="Barlow Semi Condensed Medium"/>
              <a:ea typeface="Barlow Semi Condensed Medium"/>
              <a:cs typeface="Barlow Semi Condensed Medium"/>
              <a:sym typeface="Barlow Semi Condensed Medium"/>
            </a:endParaRPr>
          </a:p>
        </p:txBody>
      </p:sp>
      <p:sp>
        <p:nvSpPr>
          <p:cNvPr id="1452" name="Google Shape;1452;p43"/>
          <p:cNvSpPr txBox="1"/>
          <p:nvPr/>
        </p:nvSpPr>
        <p:spPr>
          <a:xfrm>
            <a:off x="2769011" y="1302074"/>
            <a:ext cx="6043150" cy="92333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Roboto Condensed"/>
                <a:ea typeface="Roboto Condensed"/>
                <a:cs typeface="Roboto Condensed"/>
                <a:sym typeface="Roboto Condensed"/>
              </a:rPr>
              <a:t>Extending this technique to small businesses and logistics firms offers big opportunities, especially with the increasing demand for their products and services.</a:t>
            </a:r>
            <a:endParaRPr/>
          </a:p>
        </p:txBody>
      </p:sp>
      <p:sp>
        <p:nvSpPr>
          <p:cNvPr id="1453" name="Google Shape;1453;p43"/>
          <p:cNvSpPr txBox="1"/>
          <p:nvPr/>
        </p:nvSpPr>
        <p:spPr>
          <a:xfrm>
            <a:off x="989391" y="2758808"/>
            <a:ext cx="1956600" cy="70900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Bebas Neue"/>
              <a:buNone/>
            </a:pPr>
            <a:r>
              <a:rPr b="0" i="0" lang="en-US" sz="2100" u="none" cap="none" strike="noStrike">
                <a:solidFill>
                  <a:srgbClr val="8C3D83"/>
                </a:solidFill>
                <a:latin typeface="Barlow Semi Condensed Medium"/>
                <a:ea typeface="Barlow Semi Condensed Medium"/>
                <a:cs typeface="Barlow Semi Condensed Medium"/>
                <a:sym typeface="Barlow Semi Condensed Medium"/>
              </a:rPr>
              <a:t>Final Product </a:t>
            </a:r>
            <a:endParaRPr/>
          </a:p>
          <a:p>
            <a:pPr indent="0" lvl="0" marL="0" marR="0" rtl="0" algn="l">
              <a:lnSpc>
                <a:spcPct val="100000"/>
              </a:lnSpc>
              <a:spcBef>
                <a:spcPts val="0"/>
              </a:spcBef>
              <a:spcAft>
                <a:spcPts val="0"/>
              </a:spcAft>
              <a:buClr>
                <a:schemeClr val="dk1"/>
              </a:buClr>
              <a:buSzPts val="2400"/>
              <a:buFont typeface="Bebas Neue"/>
              <a:buNone/>
            </a:pPr>
            <a:r>
              <a:rPr b="0" i="0" lang="en-US" sz="2100" u="none" cap="none" strike="noStrike">
                <a:solidFill>
                  <a:srgbClr val="8C3D83"/>
                </a:solidFill>
                <a:latin typeface="Barlow Semi Condensed Medium"/>
                <a:ea typeface="Barlow Semi Condensed Medium"/>
                <a:cs typeface="Barlow Semi Condensed Medium"/>
                <a:sym typeface="Barlow Semi Condensed Medium"/>
              </a:rPr>
              <a:t>Prototype</a:t>
            </a:r>
            <a:endParaRPr/>
          </a:p>
        </p:txBody>
      </p:sp>
      <p:sp>
        <p:nvSpPr>
          <p:cNvPr id="1454" name="Google Shape;1454;p43"/>
          <p:cNvSpPr txBox="1"/>
          <p:nvPr/>
        </p:nvSpPr>
        <p:spPr>
          <a:xfrm>
            <a:off x="2769011" y="2651644"/>
            <a:ext cx="6043150" cy="92333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Roboto Condensed"/>
                <a:ea typeface="Roboto Condensed"/>
                <a:cs typeface="Roboto Condensed"/>
                <a:sym typeface="Roboto Condensed"/>
              </a:rPr>
              <a:t>The final product is a service that provides small businesses with detailed information on what pricing to be given for packages in the shipping.</a:t>
            </a:r>
            <a:endParaRPr b="0" i="0" sz="18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44"/>
          <p:cNvSpPr txBox="1"/>
          <p:nvPr>
            <p:ph idx="8" type="title"/>
          </p:nvPr>
        </p:nvSpPr>
        <p:spPr>
          <a:xfrm>
            <a:off x="469969" y="107754"/>
            <a:ext cx="7704000" cy="47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US" sz="4000"/>
              <a:t>System Architecture</a:t>
            </a:r>
            <a:endParaRPr sz="4000">
              <a:solidFill>
                <a:srgbClr val="DCCD19"/>
              </a:solidFill>
            </a:endParaRPr>
          </a:p>
        </p:txBody>
      </p:sp>
      <p:grpSp>
        <p:nvGrpSpPr>
          <p:cNvPr id="1460" name="Google Shape;1460;p44"/>
          <p:cNvGrpSpPr/>
          <p:nvPr/>
        </p:nvGrpSpPr>
        <p:grpSpPr>
          <a:xfrm>
            <a:off x="832330" y="1305715"/>
            <a:ext cx="7479339" cy="2946406"/>
            <a:chOff x="3655" y="327021"/>
            <a:chExt cx="7479339" cy="2946406"/>
          </a:xfrm>
        </p:grpSpPr>
        <p:sp>
          <p:nvSpPr>
            <p:cNvPr id="1461" name="Google Shape;1461;p44"/>
            <p:cNvSpPr/>
            <p:nvPr/>
          </p:nvSpPr>
          <p:spPr>
            <a:xfrm>
              <a:off x="3655" y="327021"/>
              <a:ext cx="1133233" cy="679939"/>
            </a:xfrm>
            <a:prstGeom prst="roundRect">
              <a:avLst>
                <a:gd fmla="val 10000" name="adj"/>
              </a:avLst>
            </a:prstGeom>
            <a:solidFill>
              <a:schemeClr val="lt1"/>
            </a:solidFill>
            <a:ln cap="flat" cmpd="sng" w="25400">
              <a:solidFill>
                <a:srgbClr val="DB9F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4"/>
            <p:cNvSpPr txBox="1"/>
            <p:nvPr/>
          </p:nvSpPr>
          <p:spPr>
            <a:xfrm>
              <a:off x="23570" y="346936"/>
              <a:ext cx="1093403" cy="64010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Start</a:t>
              </a:r>
              <a:endParaRPr b="0" i="0" sz="1100" u="none" cap="none" strike="noStrike">
                <a:solidFill>
                  <a:schemeClr val="lt1"/>
                </a:solidFill>
                <a:latin typeface="Arial"/>
                <a:ea typeface="Arial"/>
                <a:cs typeface="Arial"/>
                <a:sym typeface="Arial"/>
              </a:endParaRPr>
            </a:p>
          </p:txBody>
        </p:sp>
        <p:sp>
          <p:nvSpPr>
            <p:cNvPr id="1463" name="Google Shape;1463;p44"/>
            <p:cNvSpPr/>
            <p:nvPr/>
          </p:nvSpPr>
          <p:spPr>
            <a:xfrm>
              <a:off x="1236613" y="526470"/>
              <a:ext cx="240245" cy="281041"/>
            </a:xfrm>
            <a:prstGeom prst="rightArrow">
              <a:avLst>
                <a:gd fmla="val 60000" name="adj1"/>
                <a:gd fmla="val 50000" name="adj2"/>
              </a:avLst>
            </a:prstGeom>
            <a:solidFill>
              <a:srgbClr val="D16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4"/>
            <p:cNvSpPr txBox="1"/>
            <p:nvPr/>
          </p:nvSpPr>
          <p:spPr>
            <a:xfrm>
              <a:off x="1236613" y="582678"/>
              <a:ext cx="168172" cy="16862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p:txBody>
        </p:sp>
        <p:sp>
          <p:nvSpPr>
            <p:cNvPr id="1465" name="Google Shape;1465;p44"/>
            <p:cNvSpPr/>
            <p:nvPr/>
          </p:nvSpPr>
          <p:spPr>
            <a:xfrm>
              <a:off x="1590182" y="327021"/>
              <a:ext cx="1133233" cy="679939"/>
            </a:xfrm>
            <a:prstGeom prst="roundRect">
              <a:avLst>
                <a:gd fmla="val 10000" name="adj"/>
              </a:avLst>
            </a:prstGeom>
            <a:solidFill>
              <a:schemeClr val="lt1"/>
            </a:solidFill>
            <a:ln cap="flat" cmpd="sng" w="25400">
              <a:solidFill>
                <a:srgbClr val="DB9F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4"/>
            <p:cNvSpPr txBox="1"/>
            <p:nvPr/>
          </p:nvSpPr>
          <p:spPr>
            <a:xfrm>
              <a:off x="1610097" y="346936"/>
              <a:ext cx="1093403" cy="64010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Data for Prediction</a:t>
              </a:r>
              <a:endParaRPr b="0" i="0" sz="1100" u="none" cap="none" strike="noStrike">
                <a:solidFill>
                  <a:schemeClr val="lt1"/>
                </a:solidFill>
                <a:latin typeface="Arial"/>
                <a:ea typeface="Arial"/>
                <a:cs typeface="Arial"/>
                <a:sym typeface="Arial"/>
              </a:endParaRPr>
            </a:p>
          </p:txBody>
        </p:sp>
        <p:sp>
          <p:nvSpPr>
            <p:cNvPr id="1467" name="Google Shape;1467;p44"/>
            <p:cNvSpPr/>
            <p:nvPr/>
          </p:nvSpPr>
          <p:spPr>
            <a:xfrm>
              <a:off x="2823139" y="526470"/>
              <a:ext cx="240245" cy="281041"/>
            </a:xfrm>
            <a:prstGeom prst="rightArrow">
              <a:avLst>
                <a:gd fmla="val 60000" name="adj1"/>
                <a:gd fmla="val 50000" name="adj2"/>
              </a:avLst>
            </a:prstGeom>
            <a:solidFill>
              <a:srgbClr val="D16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4"/>
            <p:cNvSpPr txBox="1"/>
            <p:nvPr/>
          </p:nvSpPr>
          <p:spPr>
            <a:xfrm>
              <a:off x="2823139" y="582678"/>
              <a:ext cx="168172" cy="16862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p:txBody>
        </p:sp>
        <p:sp>
          <p:nvSpPr>
            <p:cNvPr id="1469" name="Google Shape;1469;p44"/>
            <p:cNvSpPr/>
            <p:nvPr/>
          </p:nvSpPr>
          <p:spPr>
            <a:xfrm>
              <a:off x="3176708" y="327021"/>
              <a:ext cx="1133233" cy="679939"/>
            </a:xfrm>
            <a:prstGeom prst="roundRect">
              <a:avLst>
                <a:gd fmla="val 10000" name="adj"/>
              </a:avLst>
            </a:prstGeom>
            <a:solidFill>
              <a:schemeClr val="lt1"/>
            </a:solidFill>
            <a:ln cap="flat" cmpd="sng" w="25400">
              <a:solidFill>
                <a:srgbClr val="DB9F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4"/>
            <p:cNvSpPr txBox="1"/>
            <p:nvPr/>
          </p:nvSpPr>
          <p:spPr>
            <a:xfrm>
              <a:off x="3196623" y="346936"/>
              <a:ext cx="1093403" cy="64010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Kaggle API</a:t>
              </a:r>
              <a:endParaRPr b="0" i="0" sz="1100" u="none" cap="none" strike="noStrike">
                <a:solidFill>
                  <a:schemeClr val="lt1"/>
                </a:solidFill>
                <a:latin typeface="Arial"/>
                <a:ea typeface="Arial"/>
                <a:cs typeface="Arial"/>
                <a:sym typeface="Arial"/>
              </a:endParaRPr>
            </a:p>
          </p:txBody>
        </p:sp>
        <p:sp>
          <p:nvSpPr>
            <p:cNvPr id="1471" name="Google Shape;1471;p44"/>
            <p:cNvSpPr/>
            <p:nvPr/>
          </p:nvSpPr>
          <p:spPr>
            <a:xfrm>
              <a:off x="4409666" y="526470"/>
              <a:ext cx="240245" cy="281041"/>
            </a:xfrm>
            <a:prstGeom prst="rightArrow">
              <a:avLst>
                <a:gd fmla="val 60000" name="adj1"/>
                <a:gd fmla="val 50000" name="adj2"/>
              </a:avLst>
            </a:prstGeom>
            <a:solidFill>
              <a:srgbClr val="D16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4"/>
            <p:cNvSpPr txBox="1"/>
            <p:nvPr/>
          </p:nvSpPr>
          <p:spPr>
            <a:xfrm>
              <a:off x="4409666" y="582678"/>
              <a:ext cx="168172" cy="16862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p:txBody>
        </p:sp>
        <p:sp>
          <p:nvSpPr>
            <p:cNvPr id="1473" name="Google Shape;1473;p44"/>
            <p:cNvSpPr/>
            <p:nvPr/>
          </p:nvSpPr>
          <p:spPr>
            <a:xfrm>
              <a:off x="4763234" y="327021"/>
              <a:ext cx="1133233" cy="679939"/>
            </a:xfrm>
            <a:prstGeom prst="roundRect">
              <a:avLst>
                <a:gd fmla="val 10000" name="adj"/>
              </a:avLst>
            </a:prstGeom>
            <a:solidFill>
              <a:schemeClr val="lt1"/>
            </a:solidFill>
            <a:ln cap="flat" cmpd="sng" w="25400">
              <a:solidFill>
                <a:srgbClr val="DB9F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4"/>
            <p:cNvSpPr txBox="1"/>
            <p:nvPr/>
          </p:nvSpPr>
          <p:spPr>
            <a:xfrm>
              <a:off x="4783149" y="346936"/>
              <a:ext cx="1093403" cy="64010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Data Preproccessing</a:t>
              </a:r>
              <a:endParaRPr b="0" i="0" sz="1100" u="none" cap="none" strike="noStrike">
                <a:solidFill>
                  <a:schemeClr val="lt1"/>
                </a:solidFill>
                <a:latin typeface="Arial"/>
                <a:ea typeface="Arial"/>
                <a:cs typeface="Arial"/>
                <a:sym typeface="Arial"/>
              </a:endParaRPr>
            </a:p>
          </p:txBody>
        </p:sp>
        <p:sp>
          <p:nvSpPr>
            <p:cNvPr id="1475" name="Google Shape;1475;p44"/>
            <p:cNvSpPr/>
            <p:nvPr/>
          </p:nvSpPr>
          <p:spPr>
            <a:xfrm>
              <a:off x="5996192" y="526470"/>
              <a:ext cx="240245" cy="281041"/>
            </a:xfrm>
            <a:prstGeom prst="rightArrow">
              <a:avLst>
                <a:gd fmla="val 60000" name="adj1"/>
                <a:gd fmla="val 50000" name="adj2"/>
              </a:avLst>
            </a:prstGeom>
            <a:solidFill>
              <a:srgbClr val="D16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4"/>
            <p:cNvSpPr txBox="1"/>
            <p:nvPr/>
          </p:nvSpPr>
          <p:spPr>
            <a:xfrm>
              <a:off x="5996192" y="582678"/>
              <a:ext cx="168172" cy="16862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p:txBody>
        </p:sp>
        <p:sp>
          <p:nvSpPr>
            <p:cNvPr id="1477" name="Google Shape;1477;p44"/>
            <p:cNvSpPr/>
            <p:nvPr/>
          </p:nvSpPr>
          <p:spPr>
            <a:xfrm>
              <a:off x="6349761" y="327021"/>
              <a:ext cx="1133233" cy="679939"/>
            </a:xfrm>
            <a:prstGeom prst="roundRect">
              <a:avLst>
                <a:gd fmla="val 10000" name="adj"/>
              </a:avLst>
            </a:prstGeom>
            <a:solidFill>
              <a:schemeClr val="lt1"/>
            </a:solidFill>
            <a:ln cap="flat" cmpd="sng" w="25400">
              <a:solidFill>
                <a:srgbClr val="DB9F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4"/>
            <p:cNvSpPr txBox="1"/>
            <p:nvPr/>
          </p:nvSpPr>
          <p:spPr>
            <a:xfrm>
              <a:off x="6369676" y="346936"/>
              <a:ext cx="1093403" cy="64010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Data Cleaning</a:t>
              </a:r>
              <a:endParaRPr b="0" i="0" sz="1100" u="none" cap="none" strike="noStrike">
                <a:solidFill>
                  <a:schemeClr val="lt1"/>
                </a:solidFill>
                <a:latin typeface="Arial"/>
                <a:ea typeface="Arial"/>
                <a:cs typeface="Arial"/>
                <a:sym typeface="Arial"/>
              </a:endParaRPr>
            </a:p>
          </p:txBody>
        </p:sp>
        <p:sp>
          <p:nvSpPr>
            <p:cNvPr id="1479" name="Google Shape;1479;p44"/>
            <p:cNvSpPr/>
            <p:nvPr/>
          </p:nvSpPr>
          <p:spPr>
            <a:xfrm rot="5400000">
              <a:off x="6796255" y="1086288"/>
              <a:ext cx="240245" cy="281041"/>
            </a:xfrm>
            <a:prstGeom prst="rightArrow">
              <a:avLst>
                <a:gd fmla="val 60000" name="adj1"/>
                <a:gd fmla="val 50000" name="adj2"/>
              </a:avLst>
            </a:prstGeom>
            <a:solidFill>
              <a:srgbClr val="D16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4"/>
            <p:cNvSpPr txBox="1"/>
            <p:nvPr/>
          </p:nvSpPr>
          <p:spPr>
            <a:xfrm>
              <a:off x="6832066" y="1106686"/>
              <a:ext cx="168625" cy="16817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p:txBody>
        </p:sp>
        <p:sp>
          <p:nvSpPr>
            <p:cNvPr id="1481" name="Google Shape;1481;p44"/>
            <p:cNvSpPr/>
            <p:nvPr/>
          </p:nvSpPr>
          <p:spPr>
            <a:xfrm>
              <a:off x="6349761" y="1460255"/>
              <a:ext cx="1133233" cy="679939"/>
            </a:xfrm>
            <a:prstGeom prst="roundRect">
              <a:avLst>
                <a:gd fmla="val 10000" name="adj"/>
              </a:avLst>
            </a:prstGeom>
            <a:solidFill>
              <a:schemeClr val="lt1"/>
            </a:solidFill>
            <a:ln cap="flat" cmpd="sng" w="25400">
              <a:solidFill>
                <a:srgbClr val="DB9F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4"/>
            <p:cNvSpPr txBox="1"/>
            <p:nvPr/>
          </p:nvSpPr>
          <p:spPr>
            <a:xfrm>
              <a:off x="6369676" y="1480170"/>
              <a:ext cx="1093403" cy="64010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Feature Selection</a:t>
              </a:r>
              <a:endParaRPr b="0" i="0" sz="1100" u="none" cap="none" strike="noStrike">
                <a:solidFill>
                  <a:schemeClr val="lt1"/>
                </a:solidFill>
                <a:latin typeface="Arial"/>
                <a:ea typeface="Arial"/>
                <a:cs typeface="Arial"/>
                <a:sym typeface="Arial"/>
              </a:endParaRPr>
            </a:p>
          </p:txBody>
        </p:sp>
        <p:sp>
          <p:nvSpPr>
            <p:cNvPr id="1483" name="Google Shape;1483;p44"/>
            <p:cNvSpPr/>
            <p:nvPr/>
          </p:nvSpPr>
          <p:spPr>
            <a:xfrm rot="10800000">
              <a:off x="6009791" y="1659704"/>
              <a:ext cx="240245" cy="281041"/>
            </a:xfrm>
            <a:prstGeom prst="rightArrow">
              <a:avLst>
                <a:gd fmla="val 60000" name="adj1"/>
                <a:gd fmla="val 50000" name="adj2"/>
              </a:avLst>
            </a:prstGeom>
            <a:solidFill>
              <a:srgbClr val="D16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4"/>
            <p:cNvSpPr txBox="1"/>
            <p:nvPr/>
          </p:nvSpPr>
          <p:spPr>
            <a:xfrm>
              <a:off x="6081864" y="1715912"/>
              <a:ext cx="168172" cy="16862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p:txBody>
        </p:sp>
        <p:sp>
          <p:nvSpPr>
            <p:cNvPr id="1485" name="Google Shape;1485;p44"/>
            <p:cNvSpPr/>
            <p:nvPr/>
          </p:nvSpPr>
          <p:spPr>
            <a:xfrm>
              <a:off x="4763234" y="1460255"/>
              <a:ext cx="1133233" cy="679939"/>
            </a:xfrm>
            <a:prstGeom prst="roundRect">
              <a:avLst>
                <a:gd fmla="val 10000" name="adj"/>
              </a:avLst>
            </a:prstGeom>
            <a:solidFill>
              <a:schemeClr val="lt1"/>
            </a:solidFill>
            <a:ln cap="flat" cmpd="sng" w="25400">
              <a:solidFill>
                <a:srgbClr val="DB9F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4"/>
            <p:cNvSpPr txBox="1"/>
            <p:nvPr/>
          </p:nvSpPr>
          <p:spPr>
            <a:xfrm>
              <a:off x="4783149" y="1480170"/>
              <a:ext cx="1093403" cy="64010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Model Building</a:t>
              </a:r>
              <a:endParaRPr b="0" i="0" sz="1100" u="none" cap="none" strike="noStrike">
                <a:solidFill>
                  <a:schemeClr val="lt1"/>
                </a:solidFill>
                <a:latin typeface="Arial"/>
                <a:ea typeface="Arial"/>
                <a:cs typeface="Arial"/>
                <a:sym typeface="Arial"/>
              </a:endParaRPr>
            </a:p>
          </p:txBody>
        </p:sp>
        <p:sp>
          <p:nvSpPr>
            <p:cNvPr id="1487" name="Google Shape;1487;p44"/>
            <p:cNvSpPr/>
            <p:nvPr/>
          </p:nvSpPr>
          <p:spPr>
            <a:xfrm rot="10800000">
              <a:off x="4423264" y="1659704"/>
              <a:ext cx="240245" cy="281041"/>
            </a:xfrm>
            <a:prstGeom prst="rightArrow">
              <a:avLst>
                <a:gd fmla="val 60000" name="adj1"/>
                <a:gd fmla="val 50000" name="adj2"/>
              </a:avLst>
            </a:prstGeom>
            <a:solidFill>
              <a:srgbClr val="D16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4"/>
            <p:cNvSpPr txBox="1"/>
            <p:nvPr/>
          </p:nvSpPr>
          <p:spPr>
            <a:xfrm>
              <a:off x="4495337" y="1715912"/>
              <a:ext cx="168172" cy="16862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p:txBody>
        </p:sp>
        <p:sp>
          <p:nvSpPr>
            <p:cNvPr id="1489" name="Google Shape;1489;p44"/>
            <p:cNvSpPr/>
            <p:nvPr/>
          </p:nvSpPr>
          <p:spPr>
            <a:xfrm>
              <a:off x="3176708" y="1460255"/>
              <a:ext cx="1133233" cy="679939"/>
            </a:xfrm>
            <a:prstGeom prst="roundRect">
              <a:avLst>
                <a:gd fmla="val 10000" name="adj"/>
              </a:avLst>
            </a:prstGeom>
            <a:solidFill>
              <a:schemeClr val="lt1"/>
            </a:solidFill>
            <a:ln cap="flat" cmpd="sng" w="25400">
              <a:solidFill>
                <a:srgbClr val="DB9F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4"/>
            <p:cNvSpPr txBox="1"/>
            <p:nvPr/>
          </p:nvSpPr>
          <p:spPr>
            <a:xfrm>
              <a:off x="3196623" y="1480170"/>
              <a:ext cx="1093403" cy="64010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Deploying to Cloud</a:t>
              </a:r>
              <a:endParaRPr b="0" i="0" sz="1100" u="none" cap="none" strike="noStrike">
                <a:solidFill>
                  <a:schemeClr val="lt1"/>
                </a:solidFill>
                <a:latin typeface="Arial"/>
                <a:ea typeface="Arial"/>
                <a:cs typeface="Arial"/>
                <a:sym typeface="Arial"/>
              </a:endParaRPr>
            </a:p>
          </p:txBody>
        </p:sp>
        <p:sp>
          <p:nvSpPr>
            <p:cNvPr id="1491" name="Google Shape;1491;p44"/>
            <p:cNvSpPr/>
            <p:nvPr/>
          </p:nvSpPr>
          <p:spPr>
            <a:xfrm rot="10800000">
              <a:off x="2836738" y="1659704"/>
              <a:ext cx="240245" cy="281041"/>
            </a:xfrm>
            <a:prstGeom prst="rightArrow">
              <a:avLst>
                <a:gd fmla="val 60000" name="adj1"/>
                <a:gd fmla="val 50000" name="adj2"/>
              </a:avLst>
            </a:prstGeom>
            <a:solidFill>
              <a:srgbClr val="D16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4"/>
            <p:cNvSpPr txBox="1"/>
            <p:nvPr/>
          </p:nvSpPr>
          <p:spPr>
            <a:xfrm>
              <a:off x="2908811" y="1715912"/>
              <a:ext cx="168172" cy="16862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p:txBody>
        </p:sp>
        <p:sp>
          <p:nvSpPr>
            <p:cNvPr id="1493" name="Google Shape;1493;p44"/>
            <p:cNvSpPr/>
            <p:nvPr/>
          </p:nvSpPr>
          <p:spPr>
            <a:xfrm>
              <a:off x="1590182" y="1460255"/>
              <a:ext cx="1133233" cy="679939"/>
            </a:xfrm>
            <a:prstGeom prst="roundRect">
              <a:avLst>
                <a:gd fmla="val 10000" name="adj"/>
              </a:avLst>
            </a:prstGeom>
            <a:solidFill>
              <a:schemeClr val="lt1"/>
            </a:solidFill>
            <a:ln cap="flat" cmpd="sng" w="25400">
              <a:solidFill>
                <a:srgbClr val="DB9F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4"/>
            <p:cNvSpPr txBox="1"/>
            <p:nvPr/>
          </p:nvSpPr>
          <p:spPr>
            <a:xfrm>
              <a:off x="1610097" y="1480170"/>
              <a:ext cx="1093403" cy="64010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Start Application</a:t>
              </a:r>
              <a:endParaRPr b="0" i="0" sz="1100" u="none" cap="none" strike="noStrike">
                <a:solidFill>
                  <a:schemeClr val="lt1"/>
                </a:solidFill>
                <a:latin typeface="Arial"/>
                <a:ea typeface="Arial"/>
                <a:cs typeface="Arial"/>
                <a:sym typeface="Arial"/>
              </a:endParaRPr>
            </a:p>
          </p:txBody>
        </p:sp>
        <p:sp>
          <p:nvSpPr>
            <p:cNvPr id="1495" name="Google Shape;1495;p44"/>
            <p:cNvSpPr/>
            <p:nvPr/>
          </p:nvSpPr>
          <p:spPr>
            <a:xfrm rot="10800000">
              <a:off x="1250212" y="1659704"/>
              <a:ext cx="240245" cy="281041"/>
            </a:xfrm>
            <a:prstGeom prst="rightArrow">
              <a:avLst>
                <a:gd fmla="val 60000" name="adj1"/>
                <a:gd fmla="val 50000" name="adj2"/>
              </a:avLst>
            </a:prstGeom>
            <a:solidFill>
              <a:srgbClr val="D16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4"/>
            <p:cNvSpPr txBox="1"/>
            <p:nvPr/>
          </p:nvSpPr>
          <p:spPr>
            <a:xfrm>
              <a:off x="1322285" y="1715912"/>
              <a:ext cx="168172" cy="16862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p:txBody>
        </p:sp>
        <p:sp>
          <p:nvSpPr>
            <p:cNvPr id="1497" name="Google Shape;1497;p44"/>
            <p:cNvSpPr/>
            <p:nvPr/>
          </p:nvSpPr>
          <p:spPr>
            <a:xfrm>
              <a:off x="3655" y="1460255"/>
              <a:ext cx="1133233" cy="679939"/>
            </a:xfrm>
            <a:prstGeom prst="roundRect">
              <a:avLst>
                <a:gd fmla="val 10000" name="adj"/>
              </a:avLst>
            </a:prstGeom>
            <a:solidFill>
              <a:schemeClr val="lt1"/>
            </a:solidFill>
            <a:ln cap="flat" cmpd="sng" w="25400">
              <a:solidFill>
                <a:srgbClr val="DB9F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4"/>
            <p:cNvSpPr txBox="1"/>
            <p:nvPr/>
          </p:nvSpPr>
          <p:spPr>
            <a:xfrm>
              <a:off x="23570" y="1480170"/>
              <a:ext cx="1093403" cy="64010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Data from user</a:t>
              </a:r>
              <a:endParaRPr b="0" i="0" sz="1100" u="none" cap="none" strike="noStrike">
                <a:solidFill>
                  <a:schemeClr val="lt1"/>
                </a:solidFill>
                <a:latin typeface="Arial"/>
                <a:ea typeface="Arial"/>
                <a:cs typeface="Arial"/>
                <a:sym typeface="Arial"/>
              </a:endParaRPr>
            </a:p>
          </p:txBody>
        </p:sp>
        <p:sp>
          <p:nvSpPr>
            <p:cNvPr id="1499" name="Google Shape;1499;p44"/>
            <p:cNvSpPr/>
            <p:nvPr/>
          </p:nvSpPr>
          <p:spPr>
            <a:xfrm rot="5400000">
              <a:off x="450149" y="2219521"/>
              <a:ext cx="240245" cy="281041"/>
            </a:xfrm>
            <a:prstGeom prst="rightArrow">
              <a:avLst>
                <a:gd fmla="val 60000" name="adj1"/>
                <a:gd fmla="val 50000" name="adj2"/>
              </a:avLst>
            </a:prstGeom>
            <a:solidFill>
              <a:srgbClr val="D16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4"/>
            <p:cNvSpPr txBox="1"/>
            <p:nvPr/>
          </p:nvSpPr>
          <p:spPr>
            <a:xfrm>
              <a:off x="485960" y="2239919"/>
              <a:ext cx="168625" cy="16817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p:txBody>
        </p:sp>
        <p:sp>
          <p:nvSpPr>
            <p:cNvPr id="1501" name="Google Shape;1501;p44"/>
            <p:cNvSpPr/>
            <p:nvPr/>
          </p:nvSpPr>
          <p:spPr>
            <a:xfrm>
              <a:off x="3655" y="2593488"/>
              <a:ext cx="1133233" cy="679939"/>
            </a:xfrm>
            <a:prstGeom prst="roundRect">
              <a:avLst>
                <a:gd fmla="val 10000" name="adj"/>
              </a:avLst>
            </a:prstGeom>
            <a:solidFill>
              <a:schemeClr val="lt1"/>
            </a:solidFill>
            <a:ln cap="flat" cmpd="sng" w="25400">
              <a:solidFill>
                <a:srgbClr val="DB9F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4"/>
            <p:cNvSpPr txBox="1"/>
            <p:nvPr/>
          </p:nvSpPr>
          <p:spPr>
            <a:xfrm>
              <a:off x="23570" y="2613403"/>
              <a:ext cx="1093403" cy="64010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Model Call for the user’s inputs</a:t>
              </a:r>
              <a:endParaRPr b="0" i="0" sz="1100" u="none" cap="none" strike="noStrike">
                <a:solidFill>
                  <a:schemeClr val="lt1"/>
                </a:solidFill>
                <a:latin typeface="Arial"/>
                <a:ea typeface="Arial"/>
                <a:cs typeface="Arial"/>
                <a:sym typeface="Arial"/>
              </a:endParaRPr>
            </a:p>
          </p:txBody>
        </p:sp>
        <p:sp>
          <p:nvSpPr>
            <p:cNvPr id="1503" name="Google Shape;1503;p44"/>
            <p:cNvSpPr/>
            <p:nvPr/>
          </p:nvSpPr>
          <p:spPr>
            <a:xfrm>
              <a:off x="1236613" y="2792937"/>
              <a:ext cx="240245" cy="281041"/>
            </a:xfrm>
            <a:prstGeom prst="rightArrow">
              <a:avLst>
                <a:gd fmla="val 60000" name="adj1"/>
                <a:gd fmla="val 50000" name="adj2"/>
              </a:avLst>
            </a:prstGeom>
            <a:solidFill>
              <a:srgbClr val="D16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4"/>
            <p:cNvSpPr txBox="1"/>
            <p:nvPr/>
          </p:nvSpPr>
          <p:spPr>
            <a:xfrm>
              <a:off x="1236613" y="2849145"/>
              <a:ext cx="168172" cy="16862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p:txBody>
        </p:sp>
        <p:sp>
          <p:nvSpPr>
            <p:cNvPr id="1505" name="Google Shape;1505;p44"/>
            <p:cNvSpPr/>
            <p:nvPr/>
          </p:nvSpPr>
          <p:spPr>
            <a:xfrm>
              <a:off x="1590182" y="2593488"/>
              <a:ext cx="1133233" cy="679939"/>
            </a:xfrm>
            <a:prstGeom prst="roundRect">
              <a:avLst>
                <a:gd fmla="val 10000" name="adj"/>
              </a:avLst>
            </a:prstGeom>
            <a:solidFill>
              <a:schemeClr val="lt1"/>
            </a:solidFill>
            <a:ln cap="flat" cmpd="sng" w="25400">
              <a:solidFill>
                <a:srgbClr val="DB9F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4"/>
            <p:cNvSpPr txBox="1"/>
            <p:nvPr/>
          </p:nvSpPr>
          <p:spPr>
            <a:xfrm>
              <a:off x="1610097" y="2613403"/>
              <a:ext cx="1093403" cy="64010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Predicted Value</a:t>
              </a:r>
              <a:endParaRPr b="0" i="0" sz="1100" u="none" cap="none" strike="noStrike">
                <a:solidFill>
                  <a:schemeClr val="lt1"/>
                </a:solidFill>
                <a:latin typeface="Arial"/>
                <a:ea typeface="Arial"/>
                <a:cs typeface="Arial"/>
                <a:sym typeface="Arial"/>
              </a:endParaRPr>
            </a:p>
          </p:txBody>
        </p:sp>
        <p:sp>
          <p:nvSpPr>
            <p:cNvPr id="1507" name="Google Shape;1507;p44"/>
            <p:cNvSpPr/>
            <p:nvPr/>
          </p:nvSpPr>
          <p:spPr>
            <a:xfrm>
              <a:off x="2823139" y="2792937"/>
              <a:ext cx="240245" cy="281041"/>
            </a:xfrm>
            <a:prstGeom prst="rightArrow">
              <a:avLst>
                <a:gd fmla="val 60000" name="adj1"/>
                <a:gd fmla="val 50000" name="adj2"/>
              </a:avLst>
            </a:prstGeom>
            <a:solidFill>
              <a:srgbClr val="D16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4"/>
            <p:cNvSpPr txBox="1"/>
            <p:nvPr/>
          </p:nvSpPr>
          <p:spPr>
            <a:xfrm>
              <a:off x="2823139" y="2849145"/>
              <a:ext cx="168172" cy="16862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p:txBody>
        </p:sp>
        <p:sp>
          <p:nvSpPr>
            <p:cNvPr id="1509" name="Google Shape;1509;p44"/>
            <p:cNvSpPr/>
            <p:nvPr/>
          </p:nvSpPr>
          <p:spPr>
            <a:xfrm>
              <a:off x="3176708" y="2593488"/>
              <a:ext cx="1133233" cy="679939"/>
            </a:xfrm>
            <a:prstGeom prst="roundRect">
              <a:avLst>
                <a:gd fmla="val 10000" name="adj"/>
              </a:avLst>
            </a:prstGeom>
            <a:solidFill>
              <a:schemeClr val="lt1"/>
            </a:solidFill>
            <a:ln cap="flat" cmpd="sng" w="25400">
              <a:solidFill>
                <a:srgbClr val="DB9F6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4"/>
            <p:cNvSpPr txBox="1"/>
            <p:nvPr/>
          </p:nvSpPr>
          <p:spPr>
            <a:xfrm>
              <a:off x="3196623" y="2613403"/>
              <a:ext cx="1093403" cy="64010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End</a:t>
              </a:r>
              <a:endParaRPr b="0" i="0" sz="1100" u="none" cap="none" strike="noStrike">
                <a:solidFill>
                  <a:schemeClr val="lt1"/>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sp>
        <p:nvSpPr>
          <p:cNvPr id="1515" name="Google Shape;1515;p45"/>
          <p:cNvSpPr txBox="1"/>
          <p:nvPr>
            <p:ph type="title"/>
          </p:nvPr>
        </p:nvSpPr>
        <p:spPr>
          <a:xfrm>
            <a:off x="4039931" y="2660058"/>
            <a:ext cx="5097281" cy="1093896"/>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US" sz="6600"/>
              <a:t>Requirements</a:t>
            </a:r>
            <a:endParaRPr sz="6600"/>
          </a:p>
        </p:txBody>
      </p:sp>
      <p:sp>
        <p:nvSpPr>
          <p:cNvPr id="1516" name="Google Shape;1516;p45"/>
          <p:cNvSpPr txBox="1"/>
          <p:nvPr/>
        </p:nvSpPr>
        <p:spPr>
          <a:xfrm>
            <a:off x="-291877" y="1862827"/>
            <a:ext cx="5515896" cy="110799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6600"/>
              <a:buFont typeface="Arial"/>
              <a:buNone/>
            </a:pPr>
            <a:r>
              <a:rPr b="1" i="0" lang="en-US" sz="6600" u="none" cap="none" strike="noStrike">
                <a:solidFill>
                  <a:schemeClr val="accent1"/>
                </a:solidFill>
                <a:latin typeface="Roboto Condensed"/>
                <a:ea typeface="Roboto Condensed"/>
                <a:cs typeface="Roboto Condensed"/>
                <a:sym typeface="Roboto Condensed"/>
              </a:rPr>
              <a:t>08</a:t>
            </a:r>
            <a:endParaRPr/>
          </a:p>
        </p:txBody>
      </p:sp>
      <p:grpSp>
        <p:nvGrpSpPr>
          <p:cNvPr id="1517" name="Google Shape;1517;p45"/>
          <p:cNvGrpSpPr/>
          <p:nvPr/>
        </p:nvGrpSpPr>
        <p:grpSpPr>
          <a:xfrm>
            <a:off x="359358" y="1145514"/>
            <a:ext cx="3468105" cy="3248772"/>
            <a:chOff x="498883" y="981663"/>
            <a:chExt cx="3468105" cy="3248772"/>
          </a:xfrm>
        </p:grpSpPr>
        <p:sp>
          <p:nvSpPr>
            <p:cNvPr id="1518" name="Google Shape;1518;p45"/>
            <p:cNvSpPr/>
            <p:nvPr/>
          </p:nvSpPr>
          <p:spPr>
            <a:xfrm flipH="1">
              <a:off x="1580168" y="1805527"/>
              <a:ext cx="1487891" cy="88245"/>
            </a:xfrm>
            <a:custGeom>
              <a:rect b="b" l="l" r="r" t="t"/>
              <a:pathLst>
                <a:path extrusionOk="0" h="482" w="8127">
                  <a:moveTo>
                    <a:pt x="0" y="1"/>
                  </a:moveTo>
                  <a:lnTo>
                    <a:pt x="0" y="481"/>
                  </a:lnTo>
                  <a:lnTo>
                    <a:pt x="8127" y="481"/>
                  </a:lnTo>
                  <a:lnTo>
                    <a:pt x="8127"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45"/>
            <p:cNvSpPr/>
            <p:nvPr/>
          </p:nvSpPr>
          <p:spPr>
            <a:xfrm flipH="1">
              <a:off x="1580168" y="3508364"/>
              <a:ext cx="1487891" cy="88061"/>
            </a:xfrm>
            <a:custGeom>
              <a:rect b="b" l="l" r="r" t="t"/>
              <a:pathLst>
                <a:path extrusionOk="0" h="481" w="8127">
                  <a:moveTo>
                    <a:pt x="0" y="0"/>
                  </a:moveTo>
                  <a:lnTo>
                    <a:pt x="0" y="481"/>
                  </a:lnTo>
                  <a:lnTo>
                    <a:pt x="8127" y="481"/>
                  </a:lnTo>
                  <a:lnTo>
                    <a:pt x="8127"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45"/>
            <p:cNvSpPr/>
            <p:nvPr/>
          </p:nvSpPr>
          <p:spPr>
            <a:xfrm flipH="1">
              <a:off x="2144051" y="2077586"/>
              <a:ext cx="461545" cy="295308"/>
            </a:xfrm>
            <a:custGeom>
              <a:rect b="b" l="l" r="r" t="t"/>
              <a:pathLst>
                <a:path extrusionOk="0" h="1613" w="2521">
                  <a:moveTo>
                    <a:pt x="0" y="0"/>
                  </a:moveTo>
                  <a:lnTo>
                    <a:pt x="0" y="1613"/>
                  </a:lnTo>
                  <a:lnTo>
                    <a:pt x="2521" y="1613"/>
                  </a:lnTo>
                  <a:lnTo>
                    <a:pt x="252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45"/>
            <p:cNvSpPr/>
            <p:nvPr/>
          </p:nvSpPr>
          <p:spPr>
            <a:xfrm flipH="1">
              <a:off x="1906227" y="2077586"/>
              <a:ext cx="238004" cy="295308"/>
            </a:xfrm>
            <a:custGeom>
              <a:rect b="b" l="l" r="r" t="t"/>
              <a:pathLst>
                <a:path extrusionOk="0" h="1613" w="1300">
                  <a:moveTo>
                    <a:pt x="1" y="0"/>
                  </a:moveTo>
                  <a:lnTo>
                    <a:pt x="1" y="1613"/>
                  </a:lnTo>
                  <a:lnTo>
                    <a:pt x="1299" y="1613"/>
                  </a:lnTo>
                  <a:lnTo>
                    <a:pt x="129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45"/>
            <p:cNvSpPr/>
            <p:nvPr/>
          </p:nvSpPr>
          <p:spPr>
            <a:xfrm flipH="1">
              <a:off x="2335735" y="2077586"/>
              <a:ext cx="87512" cy="110214"/>
            </a:xfrm>
            <a:custGeom>
              <a:rect b="b" l="l" r="r" t="t"/>
              <a:pathLst>
                <a:path extrusionOk="0" h="602" w="478">
                  <a:moveTo>
                    <a:pt x="1" y="0"/>
                  </a:moveTo>
                  <a:lnTo>
                    <a:pt x="1" y="602"/>
                  </a:lnTo>
                  <a:lnTo>
                    <a:pt x="36" y="602"/>
                  </a:lnTo>
                  <a:lnTo>
                    <a:pt x="54" y="540"/>
                  </a:lnTo>
                  <a:lnTo>
                    <a:pt x="75" y="602"/>
                  </a:lnTo>
                  <a:lnTo>
                    <a:pt x="247" y="602"/>
                  </a:lnTo>
                  <a:lnTo>
                    <a:pt x="285" y="507"/>
                  </a:lnTo>
                  <a:lnTo>
                    <a:pt x="330" y="602"/>
                  </a:lnTo>
                  <a:lnTo>
                    <a:pt x="362" y="555"/>
                  </a:lnTo>
                  <a:lnTo>
                    <a:pt x="383" y="602"/>
                  </a:lnTo>
                  <a:lnTo>
                    <a:pt x="478" y="602"/>
                  </a:lnTo>
                  <a:lnTo>
                    <a:pt x="47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45"/>
            <p:cNvSpPr/>
            <p:nvPr/>
          </p:nvSpPr>
          <p:spPr>
            <a:xfrm flipH="1">
              <a:off x="1922521" y="2094978"/>
              <a:ext cx="205416" cy="260706"/>
            </a:xfrm>
            <a:custGeom>
              <a:rect b="b" l="l" r="r" t="t"/>
              <a:pathLst>
                <a:path extrusionOk="0" h="1424" w="1122">
                  <a:moveTo>
                    <a:pt x="0" y="0"/>
                  </a:moveTo>
                  <a:lnTo>
                    <a:pt x="0" y="0"/>
                  </a:lnTo>
                  <a:cubicBezTo>
                    <a:pt x="92" y="122"/>
                    <a:pt x="184" y="240"/>
                    <a:pt x="273" y="359"/>
                  </a:cubicBezTo>
                  <a:lnTo>
                    <a:pt x="550" y="712"/>
                  </a:lnTo>
                  <a:lnTo>
                    <a:pt x="550" y="712"/>
                  </a:lnTo>
                  <a:lnTo>
                    <a:pt x="273" y="1064"/>
                  </a:lnTo>
                  <a:cubicBezTo>
                    <a:pt x="181" y="1186"/>
                    <a:pt x="92" y="1305"/>
                    <a:pt x="0" y="1423"/>
                  </a:cubicBezTo>
                  <a:cubicBezTo>
                    <a:pt x="95" y="1307"/>
                    <a:pt x="190" y="1189"/>
                    <a:pt x="285" y="1070"/>
                  </a:cubicBezTo>
                  <a:lnTo>
                    <a:pt x="559" y="724"/>
                  </a:lnTo>
                  <a:lnTo>
                    <a:pt x="559" y="724"/>
                  </a:lnTo>
                  <a:lnTo>
                    <a:pt x="837" y="1070"/>
                  </a:lnTo>
                  <a:cubicBezTo>
                    <a:pt x="928" y="1189"/>
                    <a:pt x="1026" y="1305"/>
                    <a:pt x="1121" y="1423"/>
                  </a:cubicBezTo>
                  <a:cubicBezTo>
                    <a:pt x="1032" y="1305"/>
                    <a:pt x="940" y="1183"/>
                    <a:pt x="845" y="1064"/>
                  </a:cubicBezTo>
                  <a:lnTo>
                    <a:pt x="569" y="712"/>
                  </a:lnTo>
                  <a:lnTo>
                    <a:pt x="569" y="712"/>
                  </a:lnTo>
                  <a:lnTo>
                    <a:pt x="845" y="359"/>
                  </a:lnTo>
                  <a:cubicBezTo>
                    <a:pt x="937" y="240"/>
                    <a:pt x="1029" y="122"/>
                    <a:pt x="1121" y="0"/>
                  </a:cubicBezTo>
                  <a:lnTo>
                    <a:pt x="1121" y="0"/>
                  </a:lnTo>
                  <a:cubicBezTo>
                    <a:pt x="1026" y="119"/>
                    <a:pt x="928" y="234"/>
                    <a:pt x="837" y="353"/>
                  </a:cubicBezTo>
                  <a:lnTo>
                    <a:pt x="559" y="699"/>
                  </a:lnTo>
                  <a:lnTo>
                    <a:pt x="559" y="699"/>
                  </a:lnTo>
                  <a:lnTo>
                    <a:pt x="285" y="353"/>
                  </a:lnTo>
                  <a:cubicBezTo>
                    <a:pt x="193" y="234"/>
                    <a:pt x="95" y="11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45"/>
            <p:cNvSpPr/>
            <p:nvPr/>
          </p:nvSpPr>
          <p:spPr>
            <a:xfrm flipH="1">
              <a:off x="500533" y="3569513"/>
              <a:ext cx="771316" cy="542832"/>
            </a:xfrm>
            <a:custGeom>
              <a:rect b="b" l="l" r="r" t="t"/>
              <a:pathLst>
                <a:path extrusionOk="0" h="2965" w="4213">
                  <a:moveTo>
                    <a:pt x="2826" y="1"/>
                  </a:moveTo>
                  <a:cubicBezTo>
                    <a:pt x="2736" y="1"/>
                    <a:pt x="2363" y="149"/>
                    <a:pt x="1927" y="336"/>
                  </a:cubicBezTo>
                  <a:lnTo>
                    <a:pt x="1912" y="342"/>
                  </a:lnTo>
                  <a:cubicBezTo>
                    <a:pt x="1812" y="384"/>
                    <a:pt x="0" y="873"/>
                    <a:pt x="0" y="873"/>
                  </a:cubicBezTo>
                  <a:lnTo>
                    <a:pt x="801" y="2619"/>
                  </a:lnTo>
                  <a:lnTo>
                    <a:pt x="2689" y="2074"/>
                  </a:lnTo>
                  <a:lnTo>
                    <a:pt x="2719" y="2059"/>
                  </a:lnTo>
                  <a:cubicBezTo>
                    <a:pt x="2719" y="2059"/>
                    <a:pt x="3647" y="2868"/>
                    <a:pt x="3780" y="2934"/>
                  </a:cubicBezTo>
                  <a:cubicBezTo>
                    <a:pt x="3822" y="2955"/>
                    <a:pt x="3883" y="2965"/>
                    <a:pt x="3946" y="2965"/>
                  </a:cubicBezTo>
                  <a:cubicBezTo>
                    <a:pt x="4075" y="2965"/>
                    <a:pt x="4212" y="2922"/>
                    <a:pt x="4204" y="2848"/>
                  </a:cubicBezTo>
                  <a:cubicBezTo>
                    <a:pt x="4192" y="2741"/>
                    <a:pt x="2953" y="76"/>
                    <a:pt x="2843" y="4"/>
                  </a:cubicBezTo>
                  <a:cubicBezTo>
                    <a:pt x="2840" y="2"/>
                    <a:pt x="2834" y="1"/>
                    <a:pt x="2826" y="1"/>
                  </a:cubicBezTo>
                  <a:close/>
                </a:path>
              </a:pathLst>
            </a:custGeom>
            <a:solidFill>
              <a:srgbClr val="D18D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5" name="Google Shape;1525;p45"/>
            <p:cNvGrpSpPr/>
            <p:nvPr/>
          </p:nvGrpSpPr>
          <p:grpSpPr>
            <a:xfrm flipH="1">
              <a:off x="1336295" y="981663"/>
              <a:ext cx="1831726" cy="2614749"/>
              <a:chOff x="5655705" y="881363"/>
              <a:chExt cx="1831726" cy="2614749"/>
            </a:xfrm>
          </p:grpSpPr>
          <p:sp>
            <p:nvSpPr>
              <p:cNvPr id="1526" name="Google Shape;1526;p45"/>
              <p:cNvSpPr/>
              <p:nvPr/>
            </p:nvSpPr>
            <p:spPr>
              <a:xfrm>
                <a:off x="5655705" y="881363"/>
                <a:ext cx="244046" cy="2614749"/>
              </a:xfrm>
              <a:custGeom>
                <a:rect b="b" l="l" r="r" t="t"/>
                <a:pathLst>
                  <a:path extrusionOk="0" h="14282" w="1333">
                    <a:moveTo>
                      <a:pt x="1" y="0"/>
                    </a:moveTo>
                    <a:lnTo>
                      <a:pt x="1" y="14282"/>
                    </a:lnTo>
                    <a:lnTo>
                      <a:pt x="1332" y="14282"/>
                    </a:lnTo>
                    <a:lnTo>
                      <a:pt x="133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45"/>
              <p:cNvSpPr/>
              <p:nvPr/>
            </p:nvSpPr>
            <p:spPr>
              <a:xfrm>
                <a:off x="7243385" y="881363"/>
                <a:ext cx="244046" cy="2614749"/>
              </a:xfrm>
              <a:custGeom>
                <a:rect b="b" l="l" r="r" t="t"/>
                <a:pathLst>
                  <a:path extrusionOk="0" h="14282" w="1333">
                    <a:moveTo>
                      <a:pt x="1" y="0"/>
                    </a:moveTo>
                    <a:lnTo>
                      <a:pt x="1" y="14282"/>
                    </a:lnTo>
                    <a:lnTo>
                      <a:pt x="1332" y="14282"/>
                    </a:lnTo>
                    <a:lnTo>
                      <a:pt x="133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45"/>
              <p:cNvSpPr/>
              <p:nvPr/>
            </p:nvSpPr>
            <p:spPr>
              <a:xfrm>
                <a:off x="5755667" y="1137493"/>
                <a:ext cx="1487891" cy="88061"/>
              </a:xfrm>
              <a:custGeom>
                <a:rect b="b" l="l" r="r" t="t"/>
                <a:pathLst>
                  <a:path extrusionOk="0" h="481" w="8127">
                    <a:moveTo>
                      <a:pt x="0" y="1"/>
                    </a:moveTo>
                    <a:lnTo>
                      <a:pt x="0" y="481"/>
                    </a:lnTo>
                    <a:lnTo>
                      <a:pt x="8127" y="481"/>
                    </a:lnTo>
                    <a:lnTo>
                      <a:pt x="81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45"/>
              <p:cNvSpPr/>
              <p:nvPr/>
            </p:nvSpPr>
            <p:spPr>
              <a:xfrm>
                <a:off x="5755667" y="2272596"/>
                <a:ext cx="1487891" cy="88061"/>
              </a:xfrm>
              <a:custGeom>
                <a:rect b="b" l="l" r="r" t="t"/>
                <a:pathLst>
                  <a:path extrusionOk="0" h="481" w="8127">
                    <a:moveTo>
                      <a:pt x="0" y="0"/>
                    </a:moveTo>
                    <a:lnTo>
                      <a:pt x="0" y="480"/>
                    </a:lnTo>
                    <a:lnTo>
                      <a:pt x="8127" y="480"/>
                    </a:lnTo>
                    <a:lnTo>
                      <a:pt x="81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45"/>
              <p:cNvSpPr/>
              <p:nvPr/>
            </p:nvSpPr>
            <p:spPr>
              <a:xfrm>
                <a:off x="5755667" y="2840330"/>
                <a:ext cx="1487891" cy="88061"/>
              </a:xfrm>
              <a:custGeom>
                <a:rect b="b" l="l" r="r" t="t"/>
                <a:pathLst>
                  <a:path extrusionOk="0" h="481" w="8127">
                    <a:moveTo>
                      <a:pt x="0" y="0"/>
                    </a:moveTo>
                    <a:lnTo>
                      <a:pt x="0" y="480"/>
                    </a:lnTo>
                    <a:lnTo>
                      <a:pt x="8127" y="480"/>
                    </a:lnTo>
                    <a:lnTo>
                      <a:pt x="81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1" name="Google Shape;1531;p45"/>
            <p:cNvSpPr/>
            <p:nvPr/>
          </p:nvSpPr>
          <p:spPr>
            <a:xfrm flipH="1">
              <a:off x="501263" y="3569696"/>
              <a:ext cx="484613" cy="542649"/>
            </a:xfrm>
            <a:custGeom>
              <a:rect b="b" l="l" r="r" t="t"/>
              <a:pathLst>
                <a:path extrusionOk="0" h="2964" w="2647">
                  <a:moveTo>
                    <a:pt x="1263" y="0"/>
                  </a:moveTo>
                  <a:cubicBezTo>
                    <a:pt x="1174" y="0"/>
                    <a:pt x="801" y="149"/>
                    <a:pt x="359" y="338"/>
                  </a:cubicBezTo>
                  <a:lnTo>
                    <a:pt x="347" y="344"/>
                  </a:lnTo>
                  <a:cubicBezTo>
                    <a:pt x="324" y="356"/>
                    <a:pt x="190" y="395"/>
                    <a:pt x="0" y="445"/>
                  </a:cubicBezTo>
                  <a:lnTo>
                    <a:pt x="828" y="2159"/>
                  </a:lnTo>
                  <a:lnTo>
                    <a:pt x="1124" y="2073"/>
                  </a:lnTo>
                  <a:lnTo>
                    <a:pt x="1151" y="2061"/>
                  </a:lnTo>
                  <a:cubicBezTo>
                    <a:pt x="1151" y="2061"/>
                    <a:pt x="2082" y="2867"/>
                    <a:pt x="2212" y="2933"/>
                  </a:cubicBezTo>
                  <a:cubicBezTo>
                    <a:pt x="2255" y="2954"/>
                    <a:pt x="2316" y="2964"/>
                    <a:pt x="2379" y="2964"/>
                  </a:cubicBezTo>
                  <a:cubicBezTo>
                    <a:pt x="2509" y="2964"/>
                    <a:pt x="2646" y="2922"/>
                    <a:pt x="2636" y="2850"/>
                  </a:cubicBezTo>
                  <a:cubicBezTo>
                    <a:pt x="2624" y="2743"/>
                    <a:pt x="1388" y="75"/>
                    <a:pt x="1278" y="3"/>
                  </a:cubicBezTo>
                  <a:cubicBezTo>
                    <a:pt x="1275" y="1"/>
                    <a:pt x="1270" y="0"/>
                    <a:pt x="126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45"/>
            <p:cNvSpPr/>
            <p:nvPr/>
          </p:nvSpPr>
          <p:spPr>
            <a:xfrm flipH="1">
              <a:off x="498883" y="3566218"/>
              <a:ext cx="420718" cy="548874"/>
            </a:xfrm>
            <a:custGeom>
              <a:rect b="b" l="l" r="r" t="t"/>
              <a:pathLst>
                <a:path extrusionOk="0" h="2998" w="2298">
                  <a:moveTo>
                    <a:pt x="908" y="1"/>
                  </a:moveTo>
                  <a:cubicBezTo>
                    <a:pt x="817" y="1"/>
                    <a:pt x="441" y="149"/>
                    <a:pt x="0" y="337"/>
                  </a:cubicBezTo>
                  <a:lnTo>
                    <a:pt x="792" y="2080"/>
                  </a:lnTo>
                  <a:cubicBezTo>
                    <a:pt x="792" y="2080"/>
                    <a:pt x="1729" y="2898"/>
                    <a:pt x="1862" y="2966"/>
                  </a:cubicBezTo>
                  <a:cubicBezTo>
                    <a:pt x="1904" y="2988"/>
                    <a:pt x="1966" y="2998"/>
                    <a:pt x="2028" y="2998"/>
                  </a:cubicBezTo>
                  <a:cubicBezTo>
                    <a:pt x="2159" y="2998"/>
                    <a:pt x="2297" y="2955"/>
                    <a:pt x="2289" y="2880"/>
                  </a:cubicBezTo>
                  <a:cubicBezTo>
                    <a:pt x="2277" y="2774"/>
                    <a:pt x="1038" y="76"/>
                    <a:pt x="925" y="5"/>
                  </a:cubicBezTo>
                  <a:cubicBezTo>
                    <a:pt x="922" y="2"/>
                    <a:pt x="916" y="1"/>
                    <a:pt x="90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45"/>
            <p:cNvSpPr/>
            <p:nvPr/>
          </p:nvSpPr>
          <p:spPr>
            <a:xfrm flipH="1">
              <a:off x="750617" y="3609059"/>
              <a:ext cx="80189" cy="62430"/>
            </a:xfrm>
            <a:custGeom>
              <a:rect b="b" l="l" r="r" t="t"/>
              <a:pathLst>
                <a:path extrusionOk="0" h="341" w="438">
                  <a:moveTo>
                    <a:pt x="228" y="1"/>
                  </a:moveTo>
                  <a:cubicBezTo>
                    <a:pt x="116" y="1"/>
                    <a:pt x="0" y="109"/>
                    <a:pt x="61" y="242"/>
                  </a:cubicBezTo>
                  <a:cubicBezTo>
                    <a:pt x="92" y="312"/>
                    <a:pt x="150" y="341"/>
                    <a:pt x="208" y="341"/>
                  </a:cubicBezTo>
                  <a:cubicBezTo>
                    <a:pt x="321" y="341"/>
                    <a:pt x="437" y="232"/>
                    <a:pt x="375" y="100"/>
                  </a:cubicBezTo>
                  <a:cubicBezTo>
                    <a:pt x="344" y="30"/>
                    <a:pt x="286"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4" name="Google Shape;1534;p45"/>
            <p:cNvGrpSpPr/>
            <p:nvPr/>
          </p:nvGrpSpPr>
          <p:grpSpPr>
            <a:xfrm>
              <a:off x="521218" y="3595511"/>
              <a:ext cx="335402" cy="501273"/>
              <a:chOff x="521218" y="3595511"/>
              <a:chExt cx="335402" cy="501273"/>
            </a:xfrm>
          </p:grpSpPr>
          <p:sp>
            <p:nvSpPr>
              <p:cNvPr id="1535" name="Google Shape;1535;p45"/>
              <p:cNvSpPr/>
              <p:nvPr/>
            </p:nvSpPr>
            <p:spPr>
              <a:xfrm flipH="1">
                <a:off x="521218" y="3595511"/>
                <a:ext cx="229582" cy="501273"/>
              </a:xfrm>
              <a:custGeom>
                <a:rect b="b" l="l" r="r" t="t"/>
                <a:pathLst>
                  <a:path extrusionOk="0" h="2738" w="1254">
                    <a:moveTo>
                      <a:pt x="940" y="2145"/>
                    </a:moveTo>
                    <a:cubicBezTo>
                      <a:pt x="851" y="2187"/>
                      <a:pt x="780" y="2264"/>
                      <a:pt x="747" y="2356"/>
                    </a:cubicBezTo>
                    <a:cubicBezTo>
                      <a:pt x="706" y="2460"/>
                      <a:pt x="712" y="2575"/>
                      <a:pt x="759" y="2676"/>
                    </a:cubicBezTo>
                    <a:lnTo>
                      <a:pt x="762" y="2676"/>
                    </a:lnTo>
                    <a:cubicBezTo>
                      <a:pt x="762" y="2678"/>
                      <a:pt x="763" y="2679"/>
                      <a:pt x="764" y="2679"/>
                    </a:cubicBezTo>
                    <a:cubicBezTo>
                      <a:pt x="766" y="2679"/>
                      <a:pt x="767" y="2678"/>
                      <a:pt x="765" y="2676"/>
                    </a:cubicBezTo>
                    <a:cubicBezTo>
                      <a:pt x="703" y="2480"/>
                      <a:pt x="774" y="2267"/>
                      <a:pt x="943" y="2148"/>
                    </a:cubicBezTo>
                    <a:cubicBezTo>
                      <a:pt x="946" y="2148"/>
                      <a:pt x="943" y="2145"/>
                      <a:pt x="940" y="2145"/>
                    </a:cubicBezTo>
                    <a:close/>
                    <a:moveTo>
                      <a:pt x="1" y="0"/>
                    </a:moveTo>
                    <a:cubicBezTo>
                      <a:pt x="0" y="0"/>
                      <a:pt x="0" y="2"/>
                      <a:pt x="0" y="5"/>
                    </a:cubicBezTo>
                    <a:cubicBezTo>
                      <a:pt x="184" y="461"/>
                      <a:pt x="1023" y="2285"/>
                      <a:pt x="1242" y="2732"/>
                    </a:cubicBezTo>
                    <a:cubicBezTo>
                      <a:pt x="1244" y="2736"/>
                      <a:pt x="1246" y="2738"/>
                      <a:pt x="1248" y="2738"/>
                    </a:cubicBezTo>
                    <a:cubicBezTo>
                      <a:pt x="1251" y="2738"/>
                      <a:pt x="1253" y="2735"/>
                      <a:pt x="1251" y="2729"/>
                    </a:cubicBezTo>
                    <a:cubicBezTo>
                      <a:pt x="1059" y="2273"/>
                      <a:pt x="231" y="441"/>
                      <a:pt x="3" y="5"/>
                    </a:cubicBezTo>
                    <a:cubicBezTo>
                      <a:pt x="2" y="2"/>
                      <a:pt x="1"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45"/>
              <p:cNvSpPr/>
              <p:nvPr/>
            </p:nvSpPr>
            <p:spPr>
              <a:xfrm flipH="1">
                <a:off x="681596" y="3815757"/>
                <a:ext cx="175024" cy="238736"/>
              </a:xfrm>
              <a:custGeom>
                <a:rect b="b" l="l" r="r" t="t"/>
                <a:pathLst>
                  <a:path extrusionOk="0" h="1304" w="956">
                    <a:moveTo>
                      <a:pt x="675" y="382"/>
                    </a:moveTo>
                    <a:cubicBezTo>
                      <a:pt x="673" y="382"/>
                      <a:pt x="671" y="383"/>
                      <a:pt x="670" y="385"/>
                    </a:cubicBezTo>
                    <a:cubicBezTo>
                      <a:pt x="575" y="566"/>
                      <a:pt x="608" y="806"/>
                      <a:pt x="691" y="984"/>
                    </a:cubicBezTo>
                    <a:cubicBezTo>
                      <a:pt x="694" y="990"/>
                      <a:pt x="700" y="993"/>
                      <a:pt x="706" y="993"/>
                    </a:cubicBezTo>
                    <a:cubicBezTo>
                      <a:pt x="712" y="990"/>
                      <a:pt x="718" y="984"/>
                      <a:pt x="715" y="978"/>
                    </a:cubicBezTo>
                    <a:cubicBezTo>
                      <a:pt x="685" y="782"/>
                      <a:pt x="673" y="586"/>
                      <a:pt x="685" y="391"/>
                    </a:cubicBezTo>
                    <a:cubicBezTo>
                      <a:pt x="685" y="387"/>
                      <a:pt x="679" y="382"/>
                      <a:pt x="675" y="382"/>
                    </a:cubicBezTo>
                    <a:close/>
                    <a:moveTo>
                      <a:pt x="793" y="498"/>
                    </a:moveTo>
                    <a:cubicBezTo>
                      <a:pt x="791" y="498"/>
                      <a:pt x="790" y="499"/>
                      <a:pt x="789" y="501"/>
                    </a:cubicBezTo>
                    <a:cubicBezTo>
                      <a:pt x="691" y="681"/>
                      <a:pt x="726" y="919"/>
                      <a:pt x="812" y="1099"/>
                    </a:cubicBezTo>
                    <a:cubicBezTo>
                      <a:pt x="812" y="1105"/>
                      <a:pt x="818" y="1105"/>
                      <a:pt x="824" y="1105"/>
                    </a:cubicBezTo>
                    <a:cubicBezTo>
                      <a:pt x="830" y="1105"/>
                      <a:pt x="836" y="1099"/>
                      <a:pt x="836" y="1093"/>
                    </a:cubicBezTo>
                    <a:cubicBezTo>
                      <a:pt x="804" y="898"/>
                      <a:pt x="792" y="702"/>
                      <a:pt x="804" y="506"/>
                    </a:cubicBezTo>
                    <a:cubicBezTo>
                      <a:pt x="804" y="502"/>
                      <a:pt x="798" y="498"/>
                      <a:pt x="793" y="498"/>
                    </a:cubicBezTo>
                    <a:close/>
                    <a:moveTo>
                      <a:pt x="912" y="612"/>
                    </a:moveTo>
                    <a:cubicBezTo>
                      <a:pt x="910" y="612"/>
                      <a:pt x="908" y="613"/>
                      <a:pt x="907" y="616"/>
                    </a:cubicBezTo>
                    <a:cubicBezTo>
                      <a:pt x="812" y="794"/>
                      <a:pt x="845" y="1034"/>
                      <a:pt x="931" y="1215"/>
                    </a:cubicBezTo>
                    <a:cubicBezTo>
                      <a:pt x="932" y="1219"/>
                      <a:pt x="936" y="1221"/>
                      <a:pt x="940" y="1221"/>
                    </a:cubicBezTo>
                    <a:cubicBezTo>
                      <a:pt x="947" y="1221"/>
                      <a:pt x="956" y="1216"/>
                      <a:pt x="952" y="1206"/>
                    </a:cubicBezTo>
                    <a:cubicBezTo>
                      <a:pt x="922" y="1013"/>
                      <a:pt x="910" y="815"/>
                      <a:pt x="922" y="619"/>
                    </a:cubicBezTo>
                    <a:cubicBezTo>
                      <a:pt x="922" y="617"/>
                      <a:pt x="917" y="612"/>
                      <a:pt x="912" y="612"/>
                    </a:cubicBezTo>
                    <a:close/>
                    <a:moveTo>
                      <a:pt x="190" y="1"/>
                    </a:moveTo>
                    <a:cubicBezTo>
                      <a:pt x="164" y="1"/>
                      <a:pt x="138" y="7"/>
                      <a:pt x="113" y="23"/>
                    </a:cubicBezTo>
                    <a:cubicBezTo>
                      <a:pt x="0" y="91"/>
                      <a:pt x="39" y="237"/>
                      <a:pt x="98" y="326"/>
                    </a:cubicBezTo>
                    <a:cubicBezTo>
                      <a:pt x="197" y="457"/>
                      <a:pt x="329" y="565"/>
                      <a:pt x="476" y="639"/>
                    </a:cubicBezTo>
                    <a:lnTo>
                      <a:pt x="476" y="639"/>
                    </a:lnTo>
                    <a:cubicBezTo>
                      <a:pt x="338" y="726"/>
                      <a:pt x="222" y="846"/>
                      <a:pt x="139" y="990"/>
                    </a:cubicBezTo>
                    <a:cubicBezTo>
                      <a:pt x="86" y="1079"/>
                      <a:pt x="65" y="1230"/>
                      <a:pt x="184" y="1286"/>
                    </a:cubicBezTo>
                    <a:cubicBezTo>
                      <a:pt x="208" y="1298"/>
                      <a:pt x="231" y="1304"/>
                      <a:pt x="253" y="1304"/>
                    </a:cubicBezTo>
                    <a:cubicBezTo>
                      <a:pt x="337" y="1304"/>
                      <a:pt x="402" y="1223"/>
                      <a:pt x="442" y="1150"/>
                    </a:cubicBezTo>
                    <a:cubicBezTo>
                      <a:pt x="499" y="1039"/>
                      <a:pt x="522" y="912"/>
                      <a:pt x="541" y="787"/>
                    </a:cubicBezTo>
                    <a:lnTo>
                      <a:pt x="541" y="787"/>
                    </a:lnTo>
                    <a:cubicBezTo>
                      <a:pt x="551" y="816"/>
                      <a:pt x="562" y="844"/>
                      <a:pt x="575" y="871"/>
                    </a:cubicBezTo>
                    <a:cubicBezTo>
                      <a:pt x="575" y="874"/>
                      <a:pt x="581" y="877"/>
                      <a:pt x="587" y="877"/>
                    </a:cubicBezTo>
                    <a:cubicBezTo>
                      <a:pt x="593" y="877"/>
                      <a:pt x="599" y="868"/>
                      <a:pt x="596" y="862"/>
                    </a:cubicBezTo>
                    <a:cubicBezTo>
                      <a:pt x="566" y="670"/>
                      <a:pt x="555" y="471"/>
                      <a:pt x="566" y="275"/>
                    </a:cubicBezTo>
                    <a:cubicBezTo>
                      <a:pt x="566" y="271"/>
                      <a:pt x="560" y="267"/>
                      <a:pt x="556" y="267"/>
                    </a:cubicBezTo>
                    <a:cubicBezTo>
                      <a:pt x="554" y="267"/>
                      <a:pt x="552" y="268"/>
                      <a:pt x="552" y="269"/>
                    </a:cubicBezTo>
                    <a:cubicBezTo>
                      <a:pt x="527" y="316"/>
                      <a:pt x="511" y="367"/>
                      <a:pt x="502" y="419"/>
                    </a:cubicBezTo>
                    <a:lnTo>
                      <a:pt x="502" y="419"/>
                    </a:lnTo>
                    <a:cubicBezTo>
                      <a:pt x="521" y="487"/>
                      <a:pt x="537" y="555"/>
                      <a:pt x="555" y="621"/>
                    </a:cubicBezTo>
                    <a:lnTo>
                      <a:pt x="555" y="621"/>
                    </a:lnTo>
                    <a:cubicBezTo>
                      <a:pt x="560" y="626"/>
                      <a:pt x="563" y="633"/>
                      <a:pt x="563" y="640"/>
                    </a:cubicBezTo>
                    <a:cubicBezTo>
                      <a:pt x="555" y="688"/>
                      <a:pt x="548" y="737"/>
                      <a:pt x="541" y="787"/>
                    </a:cubicBezTo>
                    <a:lnTo>
                      <a:pt x="541" y="787"/>
                    </a:lnTo>
                    <a:cubicBezTo>
                      <a:pt x="527" y="749"/>
                      <a:pt x="517" y="710"/>
                      <a:pt x="509" y="670"/>
                    </a:cubicBezTo>
                    <a:lnTo>
                      <a:pt x="509" y="670"/>
                    </a:lnTo>
                    <a:cubicBezTo>
                      <a:pt x="492" y="743"/>
                      <a:pt x="481" y="816"/>
                      <a:pt x="466" y="889"/>
                    </a:cubicBezTo>
                    <a:cubicBezTo>
                      <a:pt x="445" y="987"/>
                      <a:pt x="406" y="1188"/>
                      <a:pt x="294" y="1230"/>
                    </a:cubicBezTo>
                    <a:cubicBezTo>
                      <a:pt x="267" y="1239"/>
                      <a:pt x="245" y="1243"/>
                      <a:pt x="227" y="1243"/>
                    </a:cubicBezTo>
                    <a:cubicBezTo>
                      <a:pt x="103" y="1243"/>
                      <a:pt x="160" y="1046"/>
                      <a:pt x="202" y="987"/>
                    </a:cubicBezTo>
                    <a:cubicBezTo>
                      <a:pt x="228" y="945"/>
                      <a:pt x="258" y="904"/>
                      <a:pt x="294" y="865"/>
                    </a:cubicBezTo>
                    <a:cubicBezTo>
                      <a:pt x="358" y="790"/>
                      <a:pt x="428" y="719"/>
                      <a:pt x="503" y="652"/>
                    </a:cubicBezTo>
                    <a:lnTo>
                      <a:pt x="503" y="652"/>
                    </a:lnTo>
                    <a:cubicBezTo>
                      <a:pt x="504" y="652"/>
                      <a:pt x="505" y="653"/>
                      <a:pt x="506" y="653"/>
                    </a:cubicBezTo>
                    <a:lnTo>
                      <a:pt x="506" y="653"/>
                    </a:lnTo>
                    <a:cubicBezTo>
                      <a:pt x="506" y="652"/>
                      <a:pt x="505" y="651"/>
                      <a:pt x="505" y="650"/>
                    </a:cubicBezTo>
                    <a:lnTo>
                      <a:pt x="505" y="650"/>
                    </a:lnTo>
                    <a:cubicBezTo>
                      <a:pt x="509" y="646"/>
                      <a:pt x="512" y="643"/>
                      <a:pt x="516" y="640"/>
                    </a:cubicBezTo>
                    <a:lnTo>
                      <a:pt x="516" y="640"/>
                    </a:lnTo>
                    <a:cubicBezTo>
                      <a:pt x="515" y="645"/>
                      <a:pt x="513" y="651"/>
                      <a:pt x="512" y="656"/>
                    </a:cubicBezTo>
                    <a:lnTo>
                      <a:pt x="512" y="656"/>
                    </a:lnTo>
                    <a:cubicBezTo>
                      <a:pt x="510" y="655"/>
                      <a:pt x="508" y="654"/>
                      <a:pt x="506" y="653"/>
                    </a:cubicBezTo>
                    <a:lnTo>
                      <a:pt x="506" y="653"/>
                    </a:lnTo>
                    <a:cubicBezTo>
                      <a:pt x="507" y="659"/>
                      <a:pt x="508" y="664"/>
                      <a:pt x="509" y="670"/>
                    </a:cubicBezTo>
                    <a:lnTo>
                      <a:pt x="509" y="670"/>
                    </a:lnTo>
                    <a:cubicBezTo>
                      <a:pt x="510" y="665"/>
                      <a:pt x="511" y="661"/>
                      <a:pt x="512" y="656"/>
                    </a:cubicBezTo>
                    <a:lnTo>
                      <a:pt x="512" y="656"/>
                    </a:lnTo>
                    <a:cubicBezTo>
                      <a:pt x="515" y="658"/>
                      <a:pt x="519" y="659"/>
                      <a:pt x="522" y="661"/>
                    </a:cubicBezTo>
                    <a:cubicBezTo>
                      <a:pt x="525" y="661"/>
                      <a:pt x="528" y="658"/>
                      <a:pt x="531" y="658"/>
                    </a:cubicBezTo>
                    <a:cubicBezTo>
                      <a:pt x="546" y="658"/>
                      <a:pt x="563" y="646"/>
                      <a:pt x="557" y="628"/>
                    </a:cubicBezTo>
                    <a:cubicBezTo>
                      <a:pt x="557" y="626"/>
                      <a:pt x="556" y="623"/>
                      <a:pt x="555" y="621"/>
                    </a:cubicBezTo>
                    <a:lnTo>
                      <a:pt x="555" y="621"/>
                    </a:lnTo>
                    <a:cubicBezTo>
                      <a:pt x="552" y="617"/>
                      <a:pt x="548" y="614"/>
                      <a:pt x="543" y="613"/>
                    </a:cubicBezTo>
                    <a:lnTo>
                      <a:pt x="534" y="613"/>
                    </a:lnTo>
                    <a:cubicBezTo>
                      <a:pt x="534" y="611"/>
                      <a:pt x="531" y="609"/>
                      <a:pt x="528" y="609"/>
                    </a:cubicBezTo>
                    <a:cubicBezTo>
                      <a:pt x="527" y="609"/>
                      <a:pt x="526" y="609"/>
                      <a:pt x="525" y="610"/>
                    </a:cubicBezTo>
                    <a:cubicBezTo>
                      <a:pt x="518" y="614"/>
                      <a:pt x="511" y="618"/>
                      <a:pt x="504" y="622"/>
                    </a:cubicBezTo>
                    <a:lnTo>
                      <a:pt x="504" y="622"/>
                    </a:lnTo>
                    <a:cubicBezTo>
                      <a:pt x="502" y="618"/>
                      <a:pt x="501" y="614"/>
                      <a:pt x="499" y="609"/>
                    </a:cubicBezTo>
                    <a:lnTo>
                      <a:pt x="499" y="609"/>
                    </a:lnTo>
                    <a:cubicBezTo>
                      <a:pt x="500" y="614"/>
                      <a:pt x="500" y="619"/>
                      <a:pt x="501" y="624"/>
                    </a:cubicBezTo>
                    <a:lnTo>
                      <a:pt x="501" y="624"/>
                    </a:lnTo>
                    <a:cubicBezTo>
                      <a:pt x="502" y="623"/>
                      <a:pt x="503" y="623"/>
                      <a:pt x="504" y="622"/>
                    </a:cubicBezTo>
                    <a:lnTo>
                      <a:pt x="504" y="622"/>
                    </a:lnTo>
                    <a:cubicBezTo>
                      <a:pt x="505" y="625"/>
                      <a:pt x="506" y="628"/>
                      <a:pt x="507" y="631"/>
                    </a:cubicBezTo>
                    <a:cubicBezTo>
                      <a:pt x="505" y="630"/>
                      <a:pt x="503" y="628"/>
                      <a:pt x="502" y="627"/>
                    </a:cubicBezTo>
                    <a:lnTo>
                      <a:pt x="502" y="627"/>
                    </a:lnTo>
                    <a:cubicBezTo>
                      <a:pt x="501" y="626"/>
                      <a:pt x="501" y="625"/>
                      <a:pt x="501" y="624"/>
                    </a:cubicBezTo>
                    <a:lnTo>
                      <a:pt x="501" y="624"/>
                    </a:lnTo>
                    <a:cubicBezTo>
                      <a:pt x="500" y="624"/>
                      <a:pt x="500" y="625"/>
                      <a:pt x="499" y="625"/>
                    </a:cubicBezTo>
                    <a:lnTo>
                      <a:pt x="499" y="625"/>
                    </a:lnTo>
                    <a:cubicBezTo>
                      <a:pt x="419" y="564"/>
                      <a:pt x="339" y="498"/>
                      <a:pt x="264" y="429"/>
                    </a:cubicBezTo>
                    <a:cubicBezTo>
                      <a:pt x="228" y="397"/>
                      <a:pt x="193" y="358"/>
                      <a:pt x="160" y="320"/>
                    </a:cubicBezTo>
                    <a:cubicBezTo>
                      <a:pt x="117" y="264"/>
                      <a:pt x="36" y="63"/>
                      <a:pt x="175" y="63"/>
                    </a:cubicBezTo>
                    <a:cubicBezTo>
                      <a:pt x="190" y="63"/>
                      <a:pt x="208" y="65"/>
                      <a:pt x="228" y="71"/>
                    </a:cubicBezTo>
                    <a:cubicBezTo>
                      <a:pt x="347" y="97"/>
                      <a:pt x="403" y="296"/>
                      <a:pt x="433" y="391"/>
                    </a:cubicBezTo>
                    <a:lnTo>
                      <a:pt x="433" y="388"/>
                    </a:lnTo>
                    <a:cubicBezTo>
                      <a:pt x="455" y="463"/>
                      <a:pt x="474" y="536"/>
                      <a:pt x="499" y="609"/>
                    </a:cubicBezTo>
                    <a:lnTo>
                      <a:pt x="499" y="609"/>
                    </a:lnTo>
                    <a:cubicBezTo>
                      <a:pt x="492" y="545"/>
                      <a:pt x="492" y="481"/>
                      <a:pt x="502" y="419"/>
                    </a:cubicBezTo>
                    <a:lnTo>
                      <a:pt x="502" y="419"/>
                    </a:lnTo>
                    <a:cubicBezTo>
                      <a:pt x="474" y="318"/>
                      <a:pt x="440" y="219"/>
                      <a:pt x="383" y="133"/>
                    </a:cubicBezTo>
                    <a:cubicBezTo>
                      <a:pt x="342" y="68"/>
                      <a:pt x="269" y="1"/>
                      <a:pt x="19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7" name="Google Shape;1537;p45"/>
            <p:cNvSpPr/>
            <p:nvPr/>
          </p:nvSpPr>
          <p:spPr>
            <a:xfrm flipH="1">
              <a:off x="833743" y="2687612"/>
              <a:ext cx="1036416" cy="1380606"/>
            </a:xfrm>
            <a:custGeom>
              <a:rect b="b" l="l" r="r" t="t"/>
              <a:pathLst>
                <a:path extrusionOk="0" h="7541" w="5661">
                  <a:moveTo>
                    <a:pt x="884" y="1"/>
                  </a:moveTo>
                  <a:cubicBezTo>
                    <a:pt x="884" y="1"/>
                    <a:pt x="920" y="1044"/>
                    <a:pt x="1074" y="1560"/>
                  </a:cubicBezTo>
                  <a:cubicBezTo>
                    <a:pt x="1074" y="1560"/>
                    <a:pt x="1246" y="1652"/>
                    <a:pt x="1296" y="1682"/>
                  </a:cubicBezTo>
                  <a:cubicBezTo>
                    <a:pt x="1296" y="1682"/>
                    <a:pt x="1" y="4792"/>
                    <a:pt x="75" y="5990"/>
                  </a:cubicBezTo>
                  <a:cubicBezTo>
                    <a:pt x="99" y="6381"/>
                    <a:pt x="543" y="7027"/>
                    <a:pt x="991" y="7303"/>
                  </a:cubicBezTo>
                  <a:cubicBezTo>
                    <a:pt x="1280" y="7483"/>
                    <a:pt x="1977" y="7540"/>
                    <a:pt x="2747" y="7540"/>
                  </a:cubicBezTo>
                  <a:cubicBezTo>
                    <a:pt x="4092" y="7540"/>
                    <a:pt x="5661" y="7365"/>
                    <a:pt x="5661" y="7365"/>
                  </a:cubicBezTo>
                  <a:lnTo>
                    <a:pt x="5097" y="5035"/>
                  </a:lnTo>
                  <a:cubicBezTo>
                    <a:pt x="5097" y="5035"/>
                    <a:pt x="3993" y="5096"/>
                    <a:pt x="3249" y="5096"/>
                  </a:cubicBezTo>
                  <a:cubicBezTo>
                    <a:pt x="2884" y="5096"/>
                    <a:pt x="2607" y="5082"/>
                    <a:pt x="2586" y="5038"/>
                  </a:cubicBezTo>
                  <a:cubicBezTo>
                    <a:pt x="2509" y="4872"/>
                    <a:pt x="2995" y="3564"/>
                    <a:pt x="3387" y="2500"/>
                  </a:cubicBezTo>
                  <a:cubicBezTo>
                    <a:pt x="3425" y="2393"/>
                    <a:pt x="3816" y="1996"/>
                    <a:pt x="3772" y="1281"/>
                  </a:cubicBezTo>
                  <a:cubicBezTo>
                    <a:pt x="3736" y="837"/>
                    <a:pt x="3621" y="404"/>
                    <a:pt x="34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45"/>
            <p:cNvSpPr/>
            <p:nvPr/>
          </p:nvSpPr>
          <p:spPr>
            <a:xfrm flipH="1">
              <a:off x="909169" y="2721848"/>
              <a:ext cx="557662" cy="1295291"/>
            </a:xfrm>
            <a:custGeom>
              <a:rect b="b" l="l" r="r" t="t"/>
              <a:pathLst>
                <a:path extrusionOk="0" h="7075" w="3046">
                  <a:moveTo>
                    <a:pt x="967" y="0"/>
                  </a:moveTo>
                  <a:cubicBezTo>
                    <a:pt x="965" y="0"/>
                    <a:pt x="962" y="3"/>
                    <a:pt x="964" y="6"/>
                  </a:cubicBezTo>
                  <a:cubicBezTo>
                    <a:pt x="1118" y="478"/>
                    <a:pt x="1302" y="970"/>
                    <a:pt x="1198" y="1477"/>
                  </a:cubicBezTo>
                  <a:cubicBezTo>
                    <a:pt x="1175" y="1595"/>
                    <a:pt x="1133" y="1708"/>
                    <a:pt x="1074" y="1815"/>
                  </a:cubicBezTo>
                  <a:cubicBezTo>
                    <a:pt x="1044" y="1871"/>
                    <a:pt x="1012" y="1922"/>
                    <a:pt x="982" y="1978"/>
                  </a:cubicBezTo>
                  <a:cubicBezTo>
                    <a:pt x="952" y="2034"/>
                    <a:pt x="929" y="2091"/>
                    <a:pt x="908" y="2150"/>
                  </a:cubicBezTo>
                  <a:cubicBezTo>
                    <a:pt x="816" y="2399"/>
                    <a:pt x="739" y="2654"/>
                    <a:pt x="653" y="2909"/>
                  </a:cubicBezTo>
                  <a:cubicBezTo>
                    <a:pt x="484" y="3413"/>
                    <a:pt x="306" y="3914"/>
                    <a:pt x="167" y="4424"/>
                  </a:cubicBezTo>
                  <a:cubicBezTo>
                    <a:pt x="131" y="4551"/>
                    <a:pt x="98" y="4679"/>
                    <a:pt x="69" y="4809"/>
                  </a:cubicBezTo>
                  <a:cubicBezTo>
                    <a:pt x="48" y="4904"/>
                    <a:pt x="1" y="5032"/>
                    <a:pt x="84" y="5112"/>
                  </a:cubicBezTo>
                  <a:cubicBezTo>
                    <a:pt x="146" y="5171"/>
                    <a:pt x="241" y="5177"/>
                    <a:pt x="318" y="5177"/>
                  </a:cubicBezTo>
                  <a:lnTo>
                    <a:pt x="718" y="5177"/>
                  </a:lnTo>
                  <a:cubicBezTo>
                    <a:pt x="1261" y="5177"/>
                    <a:pt x="2381" y="5132"/>
                    <a:pt x="2447" y="5129"/>
                  </a:cubicBezTo>
                  <a:cubicBezTo>
                    <a:pt x="2461" y="5129"/>
                    <a:pt x="2461" y="5106"/>
                    <a:pt x="2447" y="5106"/>
                  </a:cubicBezTo>
                  <a:cubicBezTo>
                    <a:pt x="2387" y="5104"/>
                    <a:pt x="2329" y="5104"/>
                    <a:pt x="2271" y="5104"/>
                  </a:cubicBezTo>
                  <a:cubicBezTo>
                    <a:pt x="1812" y="5104"/>
                    <a:pt x="1415" y="5141"/>
                    <a:pt x="940" y="5141"/>
                  </a:cubicBezTo>
                  <a:lnTo>
                    <a:pt x="339" y="5141"/>
                  </a:lnTo>
                  <a:cubicBezTo>
                    <a:pt x="330" y="5142"/>
                    <a:pt x="322" y="5142"/>
                    <a:pt x="313" y="5142"/>
                  </a:cubicBezTo>
                  <a:cubicBezTo>
                    <a:pt x="274" y="5142"/>
                    <a:pt x="236" y="5137"/>
                    <a:pt x="199" y="5129"/>
                  </a:cubicBezTo>
                  <a:cubicBezTo>
                    <a:pt x="158" y="5124"/>
                    <a:pt x="119" y="5100"/>
                    <a:pt x="93" y="5067"/>
                  </a:cubicBezTo>
                  <a:cubicBezTo>
                    <a:pt x="57" y="5014"/>
                    <a:pt x="75" y="4946"/>
                    <a:pt x="90" y="4889"/>
                  </a:cubicBezTo>
                  <a:cubicBezTo>
                    <a:pt x="116" y="4762"/>
                    <a:pt x="146" y="4637"/>
                    <a:pt x="181" y="4513"/>
                  </a:cubicBezTo>
                  <a:cubicBezTo>
                    <a:pt x="315" y="4009"/>
                    <a:pt x="490" y="3517"/>
                    <a:pt x="656" y="3022"/>
                  </a:cubicBezTo>
                  <a:lnTo>
                    <a:pt x="908" y="2257"/>
                  </a:lnTo>
                  <a:cubicBezTo>
                    <a:pt x="929" y="2194"/>
                    <a:pt x="949" y="2132"/>
                    <a:pt x="976" y="2073"/>
                  </a:cubicBezTo>
                  <a:cubicBezTo>
                    <a:pt x="1000" y="2019"/>
                    <a:pt x="1026" y="1966"/>
                    <a:pt x="1059" y="1913"/>
                  </a:cubicBezTo>
                  <a:cubicBezTo>
                    <a:pt x="1118" y="1815"/>
                    <a:pt x="1169" y="1708"/>
                    <a:pt x="1204" y="1598"/>
                  </a:cubicBezTo>
                  <a:cubicBezTo>
                    <a:pt x="1350" y="1121"/>
                    <a:pt x="1210" y="632"/>
                    <a:pt x="1041" y="181"/>
                  </a:cubicBezTo>
                  <a:cubicBezTo>
                    <a:pt x="1018" y="122"/>
                    <a:pt x="994" y="63"/>
                    <a:pt x="970" y="3"/>
                  </a:cubicBezTo>
                  <a:cubicBezTo>
                    <a:pt x="970" y="1"/>
                    <a:pt x="969" y="0"/>
                    <a:pt x="967" y="0"/>
                  </a:cubicBezTo>
                  <a:close/>
                  <a:moveTo>
                    <a:pt x="2561" y="4992"/>
                  </a:moveTo>
                  <a:cubicBezTo>
                    <a:pt x="2559" y="4992"/>
                    <a:pt x="2556" y="4994"/>
                    <a:pt x="2556" y="4996"/>
                  </a:cubicBezTo>
                  <a:cubicBezTo>
                    <a:pt x="2562" y="5067"/>
                    <a:pt x="2574" y="5135"/>
                    <a:pt x="2592" y="5207"/>
                  </a:cubicBezTo>
                  <a:cubicBezTo>
                    <a:pt x="2607" y="5272"/>
                    <a:pt x="2619" y="5337"/>
                    <a:pt x="2630" y="5402"/>
                  </a:cubicBezTo>
                  <a:cubicBezTo>
                    <a:pt x="2660" y="5539"/>
                    <a:pt x="2690" y="5672"/>
                    <a:pt x="2716" y="5808"/>
                  </a:cubicBezTo>
                  <a:cubicBezTo>
                    <a:pt x="2776" y="6078"/>
                    <a:pt x="2844" y="6345"/>
                    <a:pt x="2912" y="6612"/>
                  </a:cubicBezTo>
                  <a:cubicBezTo>
                    <a:pt x="2951" y="6763"/>
                    <a:pt x="2992" y="6917"/>
                    <a:pt x="3031" y="7068"/>
                  </a:cubicBezTo>
                  <a:cubicBezTo>
                    <a:pt x="3032" y="7073"/>
                    <a:pt x="3035" y="7075"/>
                    <a:pt x="3038" y="7075"/>
                  </a:cubicBezTo>
                  <a:cubicBezTo>
                    <a:pt x="3042" y="7075"/>
                    <a:pt x="3046" y="7072"/>
                    <a:pt x="3046" y="7066"/>
                  </a:cubicBezTo>
                  <a:cubicBezTo>
                    <a:pt x="2992" y="6793"/>
                    <a:pt x="2942" y="6520"/>
                    <a:pt x="2882" y="6250"/>
                  </a:cubicBezTo>
                  <a:cubicBezTo>
                    <a:pt x="2820" y="5980"/>
                    <a:pt x="2755" y="5711"/>
                    <a:pt x="2687" y="5441"/>
                  </a:cubicBezTo>
                  <a:cubicBezTo>
                    <a:pt x="2666" y="5364"/>
                    <a:pt x="2645" y="5290"/>
                    <a:pt x="2624" y="5213"/>
                  </a:cubicBezTo>
                  <a:cubicBezTo>
                    <a:pt x="2616" y="5174"/>
                    <a:pt x="2607" y="5138"/>
                    <a:pt x="2595" y="5103"/>
                  </a:cubicBezTo>
                  <a:cubicBezTo>
                    <a:pt x="2586" y="5067"/>
                    <a:pt x="2574" y="5029"/>
                    <a:pt x="2562" y="4993"/>
                  </a:cubicBezTo>
                  <a:cubicBezTo>
                    <a:pt x="2562" y="4992"/>
                    <a:pt x="2562" y="4992"/>
                    <a:pt x="2561" y="499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45"/>
            <p:cNvSpPr/>
            <p:nvPr/>
          </p:nvSpPr>
          <p:spPr>
            <a:xfrm flipH="1">
              <a:off x="1171891" y="2687612"/>
              <a:ext cx="603798" cy="697169"/>
            </a:xfrm>
            <a:custGeom>
              <a:rect b="b" l="l" r="r" t="t"/>
              <a:pathLst>
                <a:path extrusionOk="0" h="3808" w="3298">
                  <a:moveTo>
                    <a:pt x="368" y="1"/>
                  </a:moveTo>
                  <a:cubicBezTo>
                    <a:pt x="368" y="1"/>
                    <a:pt x="401" y="1044"/>
                    <a:pt x="558" y="1557"/>
                  </a:cubicBezTo>
                  <a:cubicBezTo>
                    <a:pt x="558" y="1557"/>
                    <a:pt x="730" y="1646"/>
                    <a:pt x="780" y="1679"/>
                  </a:cubicBezTo>
                  <a:cubicBezTo>
                    <a:pt x="780" y="1682"/>
                    <a:pt x="353" y="2707"/>
                    <a:pt x="1" y="3807"/>
                  </a:cubicBezTo>
                  <a:lnTo>
                    <a:pt x="2752" y="2811"/>
                  </a:lnTo>
                  <a:cubicBezTo>
                    <a:pt x="2788" y="2707"/>
                    <a:pt x="2829" y="2601"/>
                    <a:pt x="2865" y="2500"/>
                  </a:cubicBezTo>
                  <a:cubicBezTo>
                    <a:pt x="2903" y="2396"/>
                    <a:pt x="3298" y="1996"/>
                    <a:pt x="3250" y="1278"/>
                  </a:cubicBezTo>
                  <a:cubicBezTo>
                    <a:pt x="3217" y="834"/>
                    <a:pt x="3102" y="401"/>
                    <a:pt x="29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45"/>
            <p:cNvSpPr/>
            <p:nvPr/>
          </p:nvSpPr>
          <p:spPr>
            <a:xfrm flipH="1">
              <a:off x="1954563" y="3559444"/>
              <a:ext cx="605446" cy="556014"/>
            </a:xfrm>
            <a:custGeom>
              <a:rect b="b" l="l" r="r" t="t"/>
              <a:pathLst>
                <a:path extrusionOk="0" h="3037" w="3307">
                  <a:moveTo>
                    <a:pt x="3063" y="0"/>
                  </a:moveTo>
                  <a:lnTo>
                    <a:pt x="1006" y="62"/>
                  </a:lnTo>
                  <a:lnTo>
                    <a:pt x="1409" y="1942"/>
                  </a:lnTo>
                  <a:lnTo>
                    <a:pt x="1409" y="1975"/>
                  </a:lnTo>
                  <a:cubicBezTo>
                    <a:pt x="1409" y="1975"/>
                    <a:pt x="306" y="2511"/>
                    <a:pt x="190" y="2606"/>
                  </a:cubicBezTo>
                  <a:cubicBezTo>
                    <a:pt x="78" y="2701"/>
                    <a:pt x="0" y="3000"/>
                    <a:pt x="104" y="3030"/>
                  </a:cubicBezTo>
                  <a:cubicBezTo>
                    <a:pt x="118" y="3035"/>
                    <a:pt x="185" y="3037"/>
                    <a:pt x="289" y="3037"/>
                  </a:cubicBezTo>
                  <a:cubicBezTo>
                    <a:pt x="954" y="3037"/>
                    <a:pt x="3161" y="2955"/>
                    <a:pt x="3256" y="2891"/>
                  </a:cubicBezTo>
                  <a:cubicBezTo>
                    <a:pt x="3297" y="2861"/>
                    <a:pt x="3306" y="2431"/>
                    <a:pt x="3306" y="1915"/>
                  </a:cubicBezTo>
                  <a:lnTo>
                    <a:pt x="3306" y="1898"/>
                  </a:lnTo>
                  <a:cubicBezTo>
                    <a:pt x="3306" y="1791"/>
                    <a:pt x="3063" y="0"/>
                    <a:pt x="3063" y="0"/>
                  </a:cubicBezTo>
                  <a:close/>
                </a:path>
              </a:pathLst>
            </a:custGeom>
            <a:solidFill>
              <a:srgbClr val="C95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45"/>
            <p:cNvSpPr/>
            <p:nvPr/>
          </p:nvSpPr>
          <p:spPr>
            <a:xfrm flipH="1">
              <a:off x="1954014" y="3834615"/>
              <a:ext cx="605995" cy="280845"/>
            </a:xfrm>
            <a:custGeom>
              <a:rect b="b" l="l" r="r" t="t"/>
              <a:pathLst>
                <a:path extrusionOk="0" h="1534" w="3310">
                  <a:moveTo>
                    <a:pt x="3259" y="0"/>
                  </a:moveTo>
                  <a:lnTo>
                    <a:pt x="1332" y="74"/>
                  </a:lnTo>
                  <a:lnTo>
                    <a:pt x="1409" y="436"/>
                  </a:lnTo>
                  <a:lnTo>
                    <a:pt x="1409" y="469"/>
                  </a:lnTo>
                  <a:cubicBezTo>
                    <a:pt x="1409" y="469"/>
                    <a:pt x="300" y="1008"/>
                    <a:pt x="190" y="1103"/>
                  </a:cubicBezTo>
                  <a:cubicBezTo>
                    <a:pt x="78" y="1198"/>
                    <a:pt x="0" y="1497"/>
                    <a:pt x="104" y="1527"/>
                  </a:cubicBezTo>
                  <a:cubicBezTo>
                    <a:pt x="118" y="1532"/>
                    <a:pt x="185" y="1534"/>
                    <a:pt x="289" y="1534"/>
                  </a:cubicBezTo>
                  <a:cubicBezTo>
                    <a:pt x="954" y="1534"/>
                    <a:pt x="3161" y="1452"/>
                    <a:pt x="3256" y="1388"/>
                  </a:cubicBezTo>
                  <a:cubicBezTo>
                    <a:pt x="3297" y="1358"/>
                    <a:pt x="3309" y="928"/>
                    <a:pt x="3306" y="412"/>
                  </a:cubicBezTo>
                  <a:lnTo>
                    <a:pt x="3306" y="395"/>
                  </a:lnTo>
                  <a:cubicBezTo>
                    <a:pt x="3306" y="365"/>
                    <a:pt x="3288" y="211"/>
                    <a:pt x="3259"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45"/>
            <p:cNvSpPr/>
            <p:nvPr/>
          </p:nvSpPr>
          <p:spPr>
            <a:xfrm flipH="1">
              <a:off x="1952366" y="3910044"/>
              <a:ext cx="612036" cy="207613"/>
            </a:xfrm>
            <a:custGeom>
              <a:rect b="b" l="l" r="r" t="t"/>
              <a:pathLst>
                <a:path extrusionOk="0" h="1134" w="3343">
                  <a:moveTo>
                    <a:pt x="3339" y="0"/>
                  </a:moveTo>
                  <a:lnTo>
                    <a:pt x="1427" y="60"/>
                  </a:lnTo>
                  <a:cubicBezTo>
                    <a:pt x="1427" y="60"/>
                    <a:pt x="306" y="605"/>
                    <a:pt x="193" y="700"/>
                  </a:cubicBezTo>
                  <a:cubicBezTo>
                    <a:pt x="81" y="798"/>
                    <a:pt x="1" y="1097"/>
                    <a:pt x="105" y="1127"/>
                  </a:cubicBezTo>
                  <a:cubicBezTo>
                    <a:pt x="119" y="1131"/>
                    <a:pt x="186" y="1133"/>
                    <a:pt x="292" y="1133"/>
                  </a:cubicBezTo>
                  <a:cubicBezTo>
                    <a:pt x="963" y="1133"/>
                    <a:pt x="3191" y="1051"/>
                    <a:pt x="3289" y="985"/>
                  </a:cubicBezTo>
                  <a:cubicBezTo>
                    <a:pt x="3330" y="958"/>
                    <a:pt x="3342" y="525"/>
                    <a:pt x="3339" y="0"/>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45"/>
            <p:cNvSpPr/>
            <p:nvPr/>
          </p:nvSpPr>
          <p:spPr>
            <a:xfrm flipH="1">
              <a:off x="1988249" y="4078662"/>
              <a:ext cx="551620" cy="17759"/>
            </a:xfrm>
            <a:custGeom>
              <a:rect b="b" l="l" r="r" t="t"/>
              <a:pathLst>
                <a:path extrusionOk="0" h="97" w="3013">
                  <a:moveTo>
                    <a:pt x="2901" y="1"/>
                  </a:moveTo>
                  <a:cubicBezTo>
                    <a:pt x="2277" y="1"/>
                    <a:pt x="477" y="62"/>
                    <a:pt x="9" y="90"/>
                  </a:cubicBezTo>
                  <a:cubicBezTo>
                    <a:pt x="0" y="90"/>
                    <a:pt x="0" y="96"/>
                    <a:pt x="9" y="96"/>
                  </a:cubicBezTo>
                  <a:cubicBezTo>
                    <a:pt x="507" y="96"/>
                    <a:pt x="2514" y="40"/>
                    <a:pt x="3006" y="4"/>
                  </a:cubicBezTo>
                  <a:cubicBezTo>
                    <a:pt x="3012" y="4"/>
                    <a:pt x="3012" y="1"/>
                    <a:pt x="3006" y="1"/>
                  </a:cubicBezTo>
                  <a:cubicBezTo>
                    <a:pt x="2977" y="1"/>
                    <a:pt x="2941" y="1"/>
                    <a:pt x="29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45"/>
            <p:cNvSpPr/>
            <p:nvPr/>
          </p:nvSpPr>
          <p:spPr>
            <a:xfrm flipH="1">
              <a:off x="2417023" y="4017330"/>
              <a:ext cx="78358" cy="69204"/>
            </a:xfrm>
            <a:custGeom>
              <a:rect b="b" l="l" r="r" t="t"/>
              <a:pathLst>
                <a:path extrusionOk="0" h="378" w="428">
                  <a:moveTo>
                    <a:pt x="28" y="1"/>
                  </a:moveTo>
                  <a:cubicBezTo>
                    <a:pt x="21" y="1"/>
                    <a:pt x="14" y="1"/>
                    <a:pt x="6" y="1"/>
                  </a:cubicBezTo>
                  <a:cubicBezTo>
                    <a:pt x="3" y="1"/>
                    <a:pt x="3" y="1"/>
                    <a:pt x="0" y="4"/>
                  </a:cubicBezTo>
                  <a:cubicBezTo>
                    <a:pt x="0" y="7"/>
                    <a:pt x="6" y="7"/>
                    <a:pt x="6" y="7"/>
                  </a:cubicBezTo>
                  <a:cubicBezTo>
                    <a:pt x="211" y="25"/>
                    <a:pt x="380" y="173"/>
                    <a:pt x="421" y="375"/>
                  </a:cubicBezTo>
                  <a:cubicBezTo>
                    <a:pt x="421" y="376"/>
                    <a:pt x="423" y="377"/>
                    <a:pt x="424" y="377"/>
                  </a:cubicBezTo>
                  <a:cubicBezTo>
                    <a:pt x="426" y="377"/>
                    <a:pt x="427" y="376"/>
                    <a:pt x="427" y="375"/>
                  </a:cubicBezTo>
                  <a:cubicBezTo>
                    <a:pt x="421" y="274"/>
                    <a:pt x="380" y="182"/>
                    <a:pt x="306" y="114"/>
                  </a:cubicBezTo>
                  <a:cubicBezTo>
                    <a:pt x="231" y="39"/>
                    <a:pt x="130"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45"/>
            <p:cNvSpPr/>
            <p:nvPr/>
          </p:nvSpPr>
          <p:spPr>
            <a:xfrm flipH="1">
              <a:off x="2234857" y="3931099"/>
              <a:ext cx="106369" cy="41010"/>
            </a:xfrm>
            <a:custGeom>
              <a:rect b="b" l="l" r="r" t="t"/>
              <a:pathLst>
                <a:path extrusionOk="0" h="224" w="581">
                  <a:moveTo>
                    <a:pt x="52" y="0"/>
                  </a:moveTo>
                  <a:cubicBezTo>
                    <a:pt x="40" y="0"/>
                    <a:pt x="27" y="0"/>
                    <a:pt x="15" y="1"/>
                  </a:cubicBezTo>
                  <a:cubicBezTo>
                    <a:pt x="14" y="0"/>
                    <a:pt x="13" y="0"/>
                    <a:pt x="12" y="0"/>
                  </a:cubicBezTo>
                  <a:cubicBezTo>
                    <a:pt x="7" y="0"/>
                    <a:pt x="3" y="5"/>
                    <a:pt x="3" y="10"/>
                  </a:cubicBezTo>
                  <a:cubicBezTo>
                    <a:pt x="0" y="19"/>
                    <a:pt x="6" y="25"/>
                    <a:pt x="12" y="25"/>
                  </a:cubicBezTo>
                  <a:cubicBezTo>
                    <a:pt x="205" y="69"/>
                    <a:pt x="389" y="137"/>
                    <a:pt x="567" y="223"/>
                  </a:cubicBezTo>
                  <a:cubicBezTo>
                    <a:pt x="567" y="224"/>
                    <a:pt x="568" y="224"/>
                    <a:pt x="569" y="224"/>
                  </a:cubicBezTo>
                  <a:cubicBezTo>
                    <a:pt x="575" y="224"/>
                    <a:pt x="581" y="217"/>
                    <a:pt x="578" y="211"/>
                  </a:cubicBezTo>
                  <a:cubicBezTo>
                    <a:pt x="456" y="64"/>
                    <a:pt x="242" y="0"/>
                    <a:pt x="5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45"/>
            <p:cNvSpPr/>
            <p:nvPr/>
          </p:nvSpPr>
          <p:spPr>
            <a:xfrm flipH="1">
              <a:off x="1972868" y="3992431"/>
              <a:ext cx="83118" cy="63712"/>
            </a:xfrm>
            <a:custGeom>
              <a:rect b="b" l="l" r="r" t="t"/>
              <a:pathLst>
                <a:path extrusionOk="0" h="348" w="454">
                  <a:moveTo>
                    <a:pt x="227" y="1"/>
                  </a:moveTo>
                  <a:cubicBezTo>
                    <a:pt x="225" y="1"/>
                    <a:pt x="223" y="1"/>
                    <a:pt x="221" y="1"/>
                  </a:cubicBezTo>
                  <a:cubicBezTo>
                    <a:pt x="1" y="10"/>
                    <a:pt x="8" y="348"/>
                    <a:pt x="227" y="348"/>
                  </a:cubicBezTo>
                  <a:cubicBezTo>
                    <a:pt x="229" y="348"/>
                    <a:pt x="231" y="348"/>
                    <a:pt x="233" y="348"/>
                  </a:cubicBezTo>
                  <a:cubicBezTo>
                    <a:pt x="454" y="342"/>
                    <a:pt x="444"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45"/>
            <p:cNvSpPr/>
            <p:nvPr/>
          </p:nvSpPr>
          <p:spPr>
            <a:xfrm flipH="1">
              <a:off x="2158696" y="3827841"/>
              <a:ext cx="266198" cy="179601"/>
            </a:xfrm>
            <a:custGeom>
              <a:rect b="b" l="l" r="r" t="t"/>
              <a:pathLst>
                <a:path extrusionOk="0" h="981" w="1454">
                  <a:moveTo>
                    <a:pt x="327" y="56"/>
                  </a:moveTo>
                  <a:cubicBezTo>
                    <a:pt x="393" y="56"/>
                    <a:pt x="481" y="133"/>
                    <a:pt x="511" y="174"/>
                  </a:cubicBezTo>
                  <a:cubicBezTo>
                    <a:pt x="540" y="215"/>
                    <a:pt x="564" y="260"/>
                    <a:pt x="588" y="304"/>
                  </a:cubicBezTo>
                  <a:cubicBezTo>
                    <a:pt x="630" y="394"/>
                    <a:pt x="669" y="486"/>
                    <a:pt x="703" y="581"/>
                  </a:cubicBezTo>
                  <a:lnTo>
                    <a:pt x="703" y="581"/>
                  </a:lnTo>
                  <a:cubicBezTo>
                    <a:pt x="701" y="583"/>
                    <a:pt x="698" y="586"/>
                    <a:pt x="696" y="588"/>
                  </a:cubicBezTo>
                  <a:lnTo>
                    <a:pt x="696" y="588"/>
                  </a:lnTo>
                  <a:cubicBezTo>
                    <a:pt x="632" y="541"/>
                    <a:pt x="565" y="500"/>
                    <a:pt x="499" y="455"/>
                  </a:cubicBezTo>
                  <a:cubicBezTo>
                    <a:pt x="416" y="399"/>
                    <a:pt x="244" y="286"/>
                    <a:pt x="250" y="168"/>
                  </a:cubicBezTo>
                  <a:cubicBezTo>
                    <a:pt x="255" y="85"/>
                    <a:pt x="287" y="56"/>
                    <a:pt x="327" y="56"/>
                  </a:cubicBezTo>
                  <a:close/>
                  <a:moveTo>
                    <a:pt x="1217" y="391"/>
                  </a:moveTo>
                  <a:cubicBezTo>
                    <a:pt x="1317" y="391"/>
                    <a:pt x="1443" y="426"/>
                    <a:pt x="1344" y="559"/>
                  </a:cubicBezTo>
                  <a:cubicBezTo>
                    <a:pt x="1300" y="617"/>
                    <a:pt x="1208" y="632"/>
                    <a:pt x="1120" y="632"/>
                  </a:cubicBezTo>
                  <a:cubicBezTo>
                    <a:pt x="1064" y="632"/>
                    <a:pt x="1009" y="626"/>
                    <a:pt x="970" y="621"/>
                  </a:cubicBezTo>
                  <a:cubicBezTo>
                    <a:pt x="887" y="616"/>
                    <a:pt x="807" y="602"/>
                    <a:pt x="728" y="598"/>
                  </a:cubicBezTo>
                  <a:lnTo>
                    <a:pt x="728" y="598"/>
                  </a:lnTo>
                  <a:cubicBezTo>
                    <a:pt x="727" y="596"/>
                    <a:pt x="727" y="594"/>
                    <a:pt x="727" y="592"/>
                  </a:cubicBezTo>
                  <a:lnTo>
                    <a:pt x="727" y="592"/>
                  </a:lnTo>
                  <a:cubicBezTo>
                    <a:pt x="813" y="541"/>
                    <a:pt x="905" y="492"/>
                    <a:pt x="997" y="449"/>
                  </a:cubicBezTo>
                  <a:cubicBezTo>
                    <a:pt x="1044" y="429"/>
                    <a:pt x="1092" y="411"/>
                    <a:pt x="1139" y="399"/>
                  </a:cubicBezTo>
                  <a:cubicBezTo>
                    <a:pt x="1158" y="394"/>
                    <a:pt x="1186" y="391"/>
                    <a:pt x="1217" y="391"/>
                  </a:cubicBezTo>
                  <a:close/>
                  <a:moveTo>
                    <a:pt x="339" y="1"/>
                  </a:moveTo>
                  <a:cubicBezTo>
                    <a:pt x="305" y="1"/>
                    <a:pt x="272" y="12"/>
                    <a:pt x="241" y="40"/>
                  </a:cubicBezTo>
                  <a:cubicBezTo>
                    <a:pt x="143" y="129"/>
                    <a:pt x="199" y="254"/>
                    <a:pt x="265" y="331"/>
                  </a:cubicBezTo>
                  <a:cubicBezTo>
                    <a:pt x="377" y="467"/>
                    <a:pt x="543" y="547"/>
                    <a:pt x="689" y="642"/>
                  </a:cubicBezTo>
                  <a:cubicBezTo>
                    <a:pt x="692" y="644"/>
                    <a:pt x="695" y="644"/>
                    <a:pt x="698" y="644"/>
                  </a:cubicBezTo>
                  <a:cubicBezTo>
                    <a:pt x="701" y="644"/>
                    <a:pt x="704" y="644"/>
                    <a:pt x="707" y="643"/>
                  </a:cubicBezTo>
                  <a:lnTo>
                    <a:pt x="707" y="643"/>
                  </a:lnTo>
                  <a:cubicBezTo>
                    <a:pt x="831" y="658"/>
                    <a:pt x="960" y="684"/>
                    <a:pt x="1087" y="684"/>
                  </a:cubicBezTo>
                  <a:cubicBezTo>
                    <a:pt x="1133" y="684"/>
                    <a:pt x="1180" y="680"/>
                    <a:pt x="1225" y="672"/>
                  </a:cubicBezTo>
                  <a:cubicBezTo>
                    <a:pt x="1329" y="660"/>
                    <a:pt x="1453" y="589"/>
                    <a:pt x="1433" y="467"/>
                  </a:cubicBezTo>
                  <a:cubicBezTo>
                    <a:pt x="1417" y="368"/>
                    <a:pt x="1323" y="331"/>
                    <a:pt x="1232" y="331"/>
                  </a:cubicBezTo>
                  <a:cubicBezTo>
                    <a:pt x="1206" y="331"/>
                    <a:pt x="1181" y="334"/>
                    <a:pt x="1157" y="340"/>
                  </a:cubicBezTo>
                  <a:cubicBezTo>
                    <a:pt x="996" y="377"/>
                    <a:pt x="846" y="457"/>
                    <a:pt x="722" y="564"/>
                  </a:cubicBezTo>
                  <a:lnTo>
                    <a:pt x="722" y="564"/>
                  </a:lnTo>
                  <a:cubicBezTo>
                    <a:pt x="695" y="401"/>
                    <a:pt x="630" y="248"/>
                    <a:pt x="531" y="114"/>
                  </a:cubicBezTo>
                  <a:cubicBezTo>
                    <a:pt x="487" y="55"/>
                    <a:pt x="413" y="1"/>
                    <a:pt x="339" y="1"/>
                  </a:cubicBezTo>
                  <a:close/>
                  <a:moveTo>
                    <a:pt x="369" y="629"/>
                  </a:moveTo>
                  <a:cubicBezTo>
                    <a:pt x="353" y="629"/>
                    <a:pt x="337" y="629"/>
                    <a:pt x="321" y="630"/>
                  </a:cubicBezTo>
                  <a:cubicBezTo>
                    <a:pt x="319" y="630"/>
                    <a:pt x="318" y="629"/>
                    <a:pt x="316" y="629"/>
                  </a:cubicBezTo>
                  <a:cubicBezTo>
                    <a:pt x="310" y="629"/>
                    <a:pt x="306" y="634"/>
                    <a:pt x="306" y="639"/>
                  </a:cubicBezTo>
                  <a:cubicBezTo>
                    <a:pt x="306" y="648"/>
                    <a:pt x="309" y="654"/>
                    <a:pt x="318" y="654"/>
                  </a:cubicBezTo>
                  <a:cubicBezTo>
                    <a:pt x="508" y="698"/>
                    <a:pt x="694" y="767"/>
                    <a:pt x="872" y="853"/>
                  </a:cubicBezTo>
                  <a:cubicBezTo>
                    <a:pt x="878" y="853"/>
                    <a:pt x="887" y="847"/>
                    <a:pt x="881" y="841"/>
                  </a:cubicBezTo>
                  <a:cubicBezTo>
                    <a:pt x="764" y="693"/>
                    <a:pt x="556" y="629"/>
                    <a:pt x="369" y="629"/>
                  </a:cubicBezTo>
                  <a:close/>
                  <a:moveTo>
                    <a:pt x="207" y="692"/>
                  </a:moveTo>
                  <a:cubicBezTo>
                    <a:pt x="194" y="692"/>
                    <a:pt x="182" y="692"/>
                    <a:pt x="170" y="692"/>
                  </a:cubicBezTo>
                  <a:cubicBezTo>
                    <a:pt x="164" y="692"/>
                    <a:pt x="158" y="698"/>
                    <a:pt x="155" y="704"/>
                  </a:cubicBezTo>
                  <a:cubicBezTo>
                    <a:pt x="155" y="713"/>
                    <a:pt x="161" y="719"/>
                    <a:pt x="167" y="719"/>
                  </a:cubicBezTo>
                  <a:cubicBezTo>
                    <a:pt x="359" y="764"/>
                    <a:pt x="543" y="832"/>
                    <a:pt x="721" y="915"/>
                  </a:cubicBezTo>
                  <a:cubicBezTo>
                    <a:pt x="722" y="915"/>
                    <a:pt x="723" y="916"/>
                    <a:pt x="725" y="916"/>
                  </a:cubicBezTo>
                  <a:cubicBezTo>
                    <a:pt x="730" y="916"/>
                    <a:pt x="735" y="911"/>
                    <a:pt x="730" y="906"/>
                  </a:cubicBezTo>
                  <a:cubicBezTo>
                    <a:pt x="610" y="756"/>
                    <a:pt x="397" y="692"/>
                    <a:pt x="207" y="692"/>
                  </a:cubicBezTo>
                  <a:close/>
                  <a:moveTo>
                    <a:pt x="56" y="757"/>
                  </a:moveTo>
                  <a:cubicBezTo>
                    <a:pt x="43" y="757"/>
                    <a:pt x="31" y="757"/>
                    <a:pt x="18" y="758"/>
                  </a:cubicBezTo>
                  <a:cubicBezTo>
                    <a:pt x="4" y="761"/>
                    <a:pt x="1" y="781"/>
                    <a:pt x="16" y="784"/>
                  </a:cubicBezTo>
                  <a:cubicBezTo>
                    <a:pt x="205" y="829"/>
                    <a:pt x="392" y="897"/>
                    <a:pt x="570" y="980"/>
                  </a:cubicBezTo>
                  <a:cubicBezTo>
                    <a:pt x="571" y="981"/>
                    <a:pt x="572" y="981"/>
                    <a:pt x="573" y="981"/>
                  </a:cubicBezTo>
                  <a:cubicBezTo>
                    <a:pt x="579" y="981"/>
                    <a:pt x="584" y="976"/>
                    <a:pt x="579" y="971"/>
                  </a:cubicBezTo>
                  <a:cubicBezTo>
                    <a:pt x="456" y="821"/>
                    <a:pt x="245" y="757"/>
                    <a:pt x="56" y="757"/>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45"/>
            <p:cNvSpPr/>
            <p:nvPr/>
          </p:nvSpPr>
          <p:spPr>
            <a:xfrm flipH="1">
              <a:off x="1097564" y="2687612"/>
              <a:ext cx="1326232" cy="1200822"/>
            </a:xfrm>
            <a:custGeom>
              <a:rect b="b" l="l" r="r" t="t"/>
              <a:pathLst>
                <a:path extrusionOk="0" h="6559" w="7244">
                  <a:moveTo>
                    <a:pt x="3979" y="1"/>
                  </a:moveTo>
                  <a:cubicBezTo>
                    <a:pt x="3979" y="1"/>
                    <a:pt x="3929" y="694"/>
                    <a:pt x="3796" y="973"/>
                  </a:cubicBezTo>
                  <a:cubicBezTo>
                    <a:pt x="3739" y="1092"/>
                    <a:pt x="1000" y="923"/>
                    <a:pt x="570" y="1705"/>
                  </a:cubicBezTo>
                  <a:cubicBezTo>
                    <a:pt x="1" y="2749"/>
                    <a:pt x="499" y="6559"/>
                    <a:pt x="499" y="6559"/>
                  </a:cubicBezTo>
                  <a:lnTo>
                    <a:pt x="2799" y="6559"/>
                  </a:lnTo>
                  <a:cubicBezTo>
                    <a:pt x="2799" y="6559"/>
                    <a:pt x="2390" y="3428"/>
                    <a:pt x="2524" y="3223"/>
                  </a:cubicBezTo>
                  <a:cubicBezTo>
                    <a:pt x="2536" y="3205"/>
                    <a:pt x="2665" y="3202"/>
                    <a:pt x="2870" y="3202"/>
                  </a:cubicBezTo>
                  <a:cubicBezTo>
                    <a:pt x="2952" y="3202"/>
                    <a:pt x="3046" y="3203"/>
                    <a:pt x="3149" y="3203"/>
                  </a:cubicBezTo>
                  <a:cubicBezTo>
                    <a:pt x="4087" y="3203"/>
                    <a:pt x="5815" y="3169"/>
                    <a:pt x="6443" y="2485"/>
                  </a:cubicBezTo>
                  <a:cubicBezTo>
                    <a:pt x="7244" y="1622"/>
                    <a:pt x="6431" y="1"/>
                    <a:pt x="64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45"/>
            <p:cNvSpPr/>
            <p:nvPr/>
          </p:nvSpPr>
          <p:spPr>
            <a:xfrm flipH="1">
              <a:off x="1954012" y="3804773"/>
              <a:ext cx="367258" cy="12083"/>
            </a:xfrm>
            <a:custGeom>
              <a:rect b="b" l="l" r="r" t="t"/>
              <a:pathLst>
                <a:path extrusionOk="0" h="66" w="2006">
                  <a:moveTo>
                    <a:pt x="1220" y="0"/>
                  </a:moveTo>
                  <a:cubicBezTo>
                    <a:pt x="959" y="3"/>
                    <a:pt x="698" y="6"/>
                    <a:pt x="437" y="18"/>
                  </a:cubicBezTo>
                  <a:cubicBezTo>
                    <a:pt x="363" y="21"/>
                    <a:pt x="146" y="30"/>
                    <a:pt x="111" y="33"/>
                  </a:cubicBezTo>
                  <a:cubicBezTo>
                    <a:pt x="75" y="33"/>
                    <a:pt x="40" y="36"/>
                    <a:pt x="4" y="42"/>
                  </a:cubicBezTo>
                  <a:cubicBezTo>
                    <a:pt x="1" y="42"/>
                    <a:pt x="1" y="48"/>
                    <a:pt x="4" y="51"/>
                  </a:cubicBezTo>
                  <a:cubicBezTo>
                    <a:pt x="60" y="59"/>
                    <a:pt x="650" y="65"/>
                    <a:pt x="778" y="65"/>
                  </a:cubicBezTo>
                  <a:cubicBezTo>
                    <a:pt x="1039" y="65"/>
                    <a:pt x="1297" y="59"/>
                    <a:pt x="1555" y="51"/>
                  </a:cubicBezTo>
                  <a:cubicBezTo>
                    <a:pt x="1703" y="45"/>
                    <a:pt x="1851" y="39"/>
                    <a:pt x="1996" y="33"/>
                  </a:cubicBezTo>
                  <a:cubicBezTo>
                    <a:pt x="2005" y="33"/>
                    <a:pt x="2005" y="21"/>
                    <a:pt x="1996" y="18"/>
                  </a:cubicBezTo>
                  <a:cubicBezTo>
                    <a:pt x="1738" y="12"/>
                    <a:pt x="1477" y="0"/>
                    <a:pt x="122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45"/>
            <p:cNvSpPr/>
            <p:nvPr/>
          </p:nvSpPr>
          <p:spPr>
            <a:xfrm flipH="1">
              <a:off x="1663643" y="2684133"/>
              <a:ext cx="65909" cy="193699"/>
            </a:xfrm>
            <a:custGeom>
              <a:rect b="b" l="l" r="r" t="t"/>
              <a:pathLst>
                <a:path extrusionOk="0" h="1058" w="360">
                  <a:moveTo>
                    <a:pt x="118" y="0"/>
                  </a:moveTo>
                  <a:cubicBezTo>
                    <a:pt x="116" y="0"/>
                    <a:pt x="113" y="2"/>
                    <a:pt x="113" y="5"/>
                  </a:cubicBezTo>
                  <a:cubicBezTo>
                    <a:pt x="54" y="275"/>
                    <a:pt x="1" y="556"/>
                    <a:pt x="48" y="829"/>
                  </a:cubicBezTo>
                  <a:cubicBezTo>
                    <a:pt x="51" y="885"/>
                    <a:pt x="87" y="936"/>
                    <a:pt x="137" y="959"/>
                  </a:cubicBezTo>
                  <a:lnTo>
                    <a:pt x="140" y="959"/>
                  </a:lnTo>
                  <a:lnTo>
                    <a:pt x="140" y="989"/>
                  </a:lnTo>
                  <a:cubicBezTo>
                    <a:pt x="140" y="995"/>
                    <a:pt x="140" y="1001"/>
                    <a:pt x="140" y="1007"/>
                  </a:cubicBezTo>
                  <a:lnTo>
                    <a:pt x="140" y="1048"/>
                  </a:lnTo>
                  <a:cubicBezTo>
                    <a:pt x="140" y="1054"/>
                    <a:pt x="144" y="1057"/>
                    <a:pt x="149" y="1057"/>
                  </a:cubicBezTo>
                  <a:cubicBezTo>
                    <a:pt x="154" y="1057"/>
                    <a:pt x="159" y="1054"/>
                    <a:pt x="161" y="1048"/>
                  </a:cubicBezTo>
                  <a:cubicBezTo>
                    <a:pt x="164" y="1048"/>
                    <a:pt x="167" y="1045"/>
                    <a:pt x="167" y="1042"/>
                  </a:cubicBezTo>
                  <a:cubicBezTo>
                    <a:pt x="173" y="1016"/>
                    <a:pt x="173" y="989"/>
                    <a:pt x="167" y="962"/>
                  </a:cubicBezTo>
                  <a:cubicBezTo>
                    <a:pt x="199" y="962"/>
                    <a:pt x="229" y="945"/>
                    <a:pt x="247" y="915"/>
                  </a:cubicBezTo>
                  <a:cubicBezTo>
                    <a:pt x="273" y="870"/>
                    <a:pt x="285" y="820"/>
                    <a:pt x="288" y="770"/>
                  </a:cubicBezTo>
                  <a:cubicBezTo>
                    <a:pt x="297" y="696"/>
                    <a:pt x="309" y="621"/>
                    <a:pt x="318" y="547"/>
                  </a:cubicBezTo>
                  <a:cubicBezTo>
                    <a:pt x="336" y="378"/>
                    <a:pt x="353" y="209"/>
                    <a:pt x="359" y="40"/>
                  </a:cubicBezTo>
                  <a:cubicBezTo>
                    <a:pt x="359" y="33"/>
                    <a:pt x="355" y="30"/>
                    <a:pt x="351" y="30"/>
                  </a:cubicBezTo>
                  <a:cubicBezTo>
                    <a:pt x="346" y="30"/>
                    <a:pt x="340" y="34"/>
                    <a:pt x="339" y="40"/>
                  </a:cubicBezTo>
                  <a:cubicBezTo>
                    <a:pt x="324" y="171"/>
                    <a:pt x="312" y="301"/>
                    <a:pt x="297" y="432"/>
                  </a:cubicBezTo>
                  <a:cubicBezTo>
                    <a:pt x="282" y="562"/>
                    <a:pt x="270" y="693"/>
                    <a:pt x="247" y="820"/>
                  </a:cubicBezTo>
                  <a:cubicBezTo>
                    <a:pt x="238" y="859"/>
                    <a:pt x="223" y="924"/>
                    <a:pt x="173" y="924"/>
                  </a:cubicBezTo>
                  <a:cubicBezTo>
                    <a:pt x="104" y="924"/>
                    <a:pt x="93" y="835"/>
                    <a:pt x="87" y="787"/>
                  </a:cubicBezTo>
                  <a:cubicBezTo>
                    <a:pt x="75" y="666"/>
                    <a:pt x="72" y="544"/>
                    <a:pt x="81" y="420"/>
                  </a:cubicBezTo>
                  <a:cubicBezTo>
                    <a:pt x="87" y="283"/>
                    <a:pt x="104" y="144"/>
                    <a:pt x="122" y="5"/>
                  </a:cubicBezTo>
                  <a:cubicBezTo>
                    <a:pt x="122" y="2"/>
                    <a:pt x="120" y="0"/>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45"/>
            <p:cNvSpPr/>
            <p:nvPr/>
          </p:nvSpPr>
          <p:spPr>
            <a:xfrm flipH="1">
              <a:off x="1623732" y="2860990"/>
              <a:ext cx="101976" cy="82203"/>
            </a:xfrm>
            <a:custGeom>
              <a:rect b="b" l="l" r="r" t="t"/>
              <a:pathLst>
                <a:path extrusionOk="0" h="449" w="557">
                  <a:moveTo>
                    <a:pt x="15" y="0"/>
                  </a:moveTo>
                  <a:cubicBezTo>
                    <a:pt x="12" y="0"/>
                    <a:pt x="9" y="1"/>
                    <a:pt x="6" y="2"/>
                  </a:cubicBezTo>
                  <a:cubicBezTo>
                    <a:pt x="0" y="8"/>
                    <a:pt x="0" y="17"/>
                    <a:pt x="6" y="23"/>
                  </a:cubicBezTo>
                  <a:cubicBezTo>
                    <a:pt x="175" y="171"/>
                    <a:pt x="362" y="308"/>
                    <a:pt x="543" y="447"/>
                  </a:cubicBezTo>
                  <a:cubicBezTo>
                    <a:pt x="544" y="448"/>
                    <a:pt x="545" y="449"/>
                    <a:pt x="547" y="449"/>
                  </a:cubicBezTo>
                  <a:cubicBezTo>
                    <a:pt x="552" y="449"/>
                    <a:pt x="557" y="440"/>
                    <a:pt x="552" y="435"/>
                  </a:cubicBezTo>
                  <a:cubicBezTo>
                    <a:pt x="389" y="275"/>
                    <a:pt x="211" y="130"/>
                    <a:pt x="24" y="2"/>
                  </a:cubicBezTo>
                  <a:cubicBezTo>
                    <a:pt x="21" y="1"/>
                    <a:pt x="18" y="0"/>
                    <a:pt x="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45"/>
            <p:cNvSpPr/>
            <p:nvPr/>
          </p:nvSpPr>
          <p:spPr>
            <a:xfrm flipH="1">
              <a:off x="1350941" y="2755718"/>
              <a:ext cx="144084" cy="134747"/>
            </a:xfrm>
            <a:custGeom>
              <a:rect b="b" l="l" r="r" t="t"/>
              <a:pathLst>
                <a:path extrusionOk="0" h="736" w="787">
                  <a:moveTo>
                    <a:pt x="3" y="1"/>
                  </a:moveTo>
                  <a:cubicBezTo>
                    <a:pt x="2" y="1"/>
                    <a:pt x="0" y="2"/>
                    <a:pt x="0" y="5"/>
                  </a:cubicBezTo>
                  <a:cubicBezTo>
                    <a:pt x="6" y="109"/>
                    <a:pt x="24" y="213"/>
                    <a:pt x="51" y="313"/>
                  </a:cubicBezTo>
                  <a:cubicBezTo>
                    <a:pt x="66" y="364"/>
                    <a:pt x="86" y="414"/>
                    <a:pt x="110" y="462"/>
                  </a:cubicBezTo>
                  <a:cubicBezTo>
                    <a:pt x="131" y="509"/>
                    <a:pt x="158" y="554"/>
                    <a:pt x="190" y="592"/>
                  </a:cubicBezTo>
                  <a:cubicBezTo>
                    <a:pt x="261" y="666"/>
                    <a:pt x="371" y="702"/>
                    <a:pt x="466" y="723"/>
                  </a:cubicBezTo>
                  <a:cubicBezTo>
                    <a:pt x="518" y="731"/>
                    <a:pt x="570" y="736"/>
                    <a:pt x="623" y="736"/>
                  </a:cubicBezTo>
                  <a:cubicBezTo>
                    <a:pt x="675" y="736"/>
                    <a:pt x="727" y="731"/>
                    <a:pt x="777" y="723"/>
                  </a:cubicBezTo>
                  <a:cubicBezTo>
                    <a:pt x="786" y="720"/>
                    <a:pt x="786" y="711"/>
                    <a:pt x="777" y="711"/>
                  </a:cubicBezTo>
                  <a:cubicBezTo>
                    <a:pt x="724" y="711"/>
                    <a:pt x="673" y="705"/>
                    <a:pt x="620" y="699"/>
                  </a:cubicBezTo>
                  <a:cubicBezTo>
                    <a:pt x="573" y="687"/>
                    <a:pt x="528" y="678"/>
                    <a:pt x="484" y="663"/>
                  </a:cubicBezTo>
                  <a:cubicBezTo>
                    <a:pt x="398" y="637"/>
                    <a:pt x="294" y="607"/>
                    <a:pt x="232" y="542"/>
                  </a:cubicBezTo>
                  <a:cubicBezTo>
                    <a:pt x="172" y="468"/>
                    <a:pt x="125" y="385"/>
                    <a:pt x="89" y="296"/>
                  </a:cubicBezTo>
                  <a:cubicBezTo>
                    <a:pt x="48" y="204"/>
                    <a:pt x="18" y="106"/>
                    <a:pt x="6" y="5"/>
                  </a:cubicBezTo>
                  <a:cubicBezTo>
                    <a:pt x="6" y="2"/>
                    <a:pt x="5" y="1"/>
                    <a:pt x="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45"/>
            <p:cNvSpPr/>
            <p:nvPr/>
          </p:nvSpPr>
          <p:spPr>
            <a:xfrm flipH="1">
              <a:off x="1230478" y="2714342"/>
              <a:ext cx="784498" cy="1068821"/>
            </a:xfrm>
            <a:custGeom>
              <a:rect b="b" l="l" r="r" t="t"/>
              <a:pathLst>
                <a:path extrusionOk="0" h="5838" w="4285">
                  <a:moveTo>
                    <a:pt x="4021" y="0"/>
                  </a:moveTo>
                  <a:cubicBezTo>
                    <a:pt x="4019" y="0"/>
                    <a:pt x="4017" y="4"/>
                    <a:pt x="4017" y="6"/>
                  </a:cubicBezTo>
                  <a:cubicBezTo>
                    <a:pt x="4047" y="80"/>
                    <a:pt x="4071" y="154"/>
                    <a:pt x="4098" y="228"/>
                  </a:cubicBezTo>
                  <a:cubicBezTo>
                    <a:pt x="4189" y="522"/>
                    <a:pt x="4237" y="827"/>
                    <a:pt x="4246" y="1135"/>
                  </a:cubicBezTo>
                  <a:cubicBezTo>
                    <a:pt x="4252" y="1423"/>
                    <a:pt x="4237" y="1740"/>
                    <a:pt x="4071" y="1986"/>
                  </a:cubicBezTo>
                  <a:cubicBezTo>
                    <a:pt x="3929" y="2197"/>
                    <a:pt x="3697" y="2333"/>
                    <a:pt x="3469" y="2434"/>
                  </a:cubicBezTo>
                  <a:cubicBezTo>
                    <a:pt x="3193" y="2547"/>
                    <a:pt x="2912" y="2633"/>
                    <a:pt x="2621" y="2686"/>
                  </a:cubicBezTo>
                  <a:cubicBezTo>
                    <a:pt x="2025" y="2805"/>
                    <a:pt x="1417" y="2819"/>
                    <a:pt x="813" y="2819"/>
                  </a:cubicBezTo>
                  <a:cubicBezTo>
                    <a:pt x="661" y="2819"/>
                    <a:pt x="507" y="2816"/>
                    <a:pt x="356" y="2816"/>
                  </a:cubicBezTo>
                  <a:cubicBezTo>
                    <a:pt x="331" y="2815"/>
                    <a:pt x="306" y="2815"/>
                    <a:pt x="282" y="2815"/>
                  </a:cubicBezTo>
                  <a:cubicBezTo>
                    <a:pt x="240" y="2815"/>
                    <a:pt x="198" y="2817"/>
                    <a:pt x="154" y="2822"/>
                  </a:cubicBezTo>
                  <a:cubicBezTo>
                    <a:pt x="101" y="2828"/>
                    <a:pt x="56" y="2873"/>
                    <a:pt x="45" y="2929"/>
                  </a:cubicBezTo>
                  <a:cubicBezTo>
                    <a:pt x="12" y="3080"/>
                    <a:pt x="0" y="3237"/>
                    <a:pt x="9" y="3392"/>
                  </a:cubicBezTo>
                  <a:cubicBezTo>
                    <a:pt x="15" y="3552"/>
                    <a:pt x="27" y="3715"/>
                    <a:pt x="39" y="3875"/>
                  </a:cubicBezTo>
                  <a:cubicBezTo>
                    <a:pt x="77" y="4527"/>
                    <a:pt x="139" y="5179"/>
                    <a:pt x="223" y="5829"/>
                  </a:cubicBezTo>
                  <a:cubicBezTo>
                    <a:pt x="223" y="5835"/>
                    <a:pt x="227" y="5838"/>
                    <a:pt x="231" y="5838"/>
                  </a:cubicBezTo>
                  <a:cubicBezTo>
                    <a:pt x="236" y="5838"/>
                    <a:pt x="240" y="5835"/>
                    <a:pt x="240" y="5829"/>
                  </a:cubicBezTo>
                  <a:cubicBezTo>
                    <a:pt x="231" y="5749"/>
                    <a:pt x="223" y="5669"/>
                    <a:pt x="217" y="5589"/>
                  </a:cubicBezTo>
                  <a:cubicBezTo>
                    <a:pt x="193" y="5259"/>
                    <a:pt x="157" y="4930"/>
                    <a:pt x="131" y="4604"/>
                  </a:cubicBezTo>
                  <a:cubicBezTo>
                    <a:pt x="104" y="4278"/>
                    <a:pt x="83" y="3952"/>
                    <a:pt x="62" y="3623"/>
                  </a:cubicBezTo>
                  <a:cubicBezTo>
                    <a:pt x="51" y="3463"/>
                    <a:pt x="48" y="3303"/>
                    <a:pt x="56" y="3143"/>
                  </a:cubicBezTo>
                  <a:cubicBezTo>
                    <a:pt x="59" y="3098"/>
                    <a:pt x="65" y="3057"/>
                    <a:pt x="71" y="3015"/>
                  </a:cubicBezTo>
                  <a:cubicBezTo>
                    <a:pt x="74" y="2977"/>
                    <a:pt x="83" y="2938"/>
                    <a:pt x="98" y="2902"/>
                  </a:cubicBezTo>
                  <a:cubicBezTo>
                    <a:pt x="122" y="2863"/>
                    <a:pt x="172" y="2856"/>
                    <a:pt x="219" y="2856"/>
                  </a:cubicBezTo>
                  <a:cubicBezTo>
                    <a:pt x="243" y="2856"/>
                    <a:pt x="266" y="2858"/>
                    <a:pt x="285" y="2858"/>
                  </a:cubicBezTo>
                  <a:cubicBezTo>
                    <a:pt x="506" y="2862"/>
                    <a:pt x="729" y="2865"/>
                    <a:pt x="951" y="2865"/>
                  </a:cubicBezTo>
                  <a:cubicBezTo>
                    <a:pt x="1033" y="2865"/>
                    <a:pt x="1114" y="2865"/>
                    <a:pt x="1195" y="2864"/>
                  </a:cubicBezTo>
                  <a:cubicBezTo>
                    <a:pt x="1797" y="2855"/>
                    <a:pt x="2405" y="2811"/>
                    <a:pt x="2989" y="2644"/>
                  </a:cubicBezTo>
                  <a:cubicBezTo>
                    <a:pt x="3469" y="2511"/>
                    <a:pt x="4068" y="2292"/>
                    <a:pt x="4225" y="1755"/>
                  </a:cubicBezTo>
                  <a:cubicBezTo>
                    <a:pt x="4261" y="1616"/>
                    <a:pt x="4281" y="1467"/>
                    <a:pt x="4281" y="1322"/>
                  </a:cubicBezTo>
                  <a:cubicBezTo>
                    <a:pt x="4284" y="1171"/>
                    <a:pt x="4278" y="1023"/>
                    <a:pt x="4261" y="874"/>
                  </a:cubicBezTo>
                  <a:cubicBezTo>
                    <a:pt x="4222" y="572"/>
                    <a:pt x="4145" y="279"/>
                    <a:pt x="4023" y="3"/>
                  </a:cubicBezTo>
                  <a:cubicBezTo>
                    <a:pt x="4023" y="1"/>
                    <a:pt x="4022" y="0"/>
                    <a:pt x="40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45"/>
            <p:cNvSpPr/>
            <p:nvPr/>
          </p:nvSpPr>
          <p:spPr>
            <a:xfrm flipH="1">
              <a:off x="1253910" y="3153736"/>
              <a:ext cx="484796" cy="122847"/>
            </a:xfrm>
            <a:custGeom>
              <a:rect b="b" l="l" r="r" t="t"/>
              <a:pathLst>
                <a:path extrusionOk="0" h="671" w="2648">
                  <a:moveTo>
                    <a:pt x="2642" y="1"/>
                  </a:moveTo>
                  <a:cubicBezTo>
                    <a:pt x="2641" y="1"/>
                    <a:pt x="2640" y="1"/>
                    <a:pt x="2639" y="1"/>
                  </a:cubicBezTo>
                  <a:cubicBezTo>
                    <a:pt x="2500" y="117"/>
                    <a:pt x="2339" y="212"/>
                    <a:pt x="2168" y="277"/>
                  </a:cubicBezTo>
                  <a:cubicBezTo>
                    <a:pt x="1856" y="402"/>
                    <a:pt x="1521" y="464"/>
                    <a:pt x="1189" y="520"/>
                  </a:cubicBezTo>
                  <a:cubicBezTo>
                    <a:pt x="999" y="553"/>
                    <a:pt x="810" y="580"/>
                    <a:pt x="620" y="603"/>
                  </a:cubicBezTo>
                  <a:cubicBezTo>
                    <a:pt x="418" y="630"/>
                    <a:pt x="214" y="645"/>
                    <a:pt x="9" y="648"/>
                  </a:cubicBezTo>
                  <a:cubicBezTo>
                    <a:pt x="6" y="648"/>
                    <a:pt x="6" y="651"/>
                    <a:pt x="3" y="654"/>
                  </a:cubicBezTo>
                  <a:cubicBezTo>
                    <a:pt x="0" y="657"/>
                    <a:pt x="0" y="665"/>
                    <a:pt x="6" y="668"/>
                  </a:cubicBezTo>
                  <a:cubicBezTo>
                    <a:pt x="62" y="670"/>
                    <a:pt x="118" y="671"/>
                    <a:pt x="174" y="671"/>
                  </a:cubicBezTo>
                  <a:cubicBezTo>
                    <a:pt x="349" y="671"/>
                    <a:pt x="524" y="663"/>
                    <a:pt x="697" y="648"/>
                  </a:cubicBezTo>
                  <a:cubicBezTo>
                    <a:pt x="1068" y="615"/>
                    <a:pt x="1435" y="550"/>
                    <a:pt x="1797" y="455"/>
                  </a:cubicBezTo>
                  <a:cubicBezTo>
                    <a:pt x="2111" y="369"/>
                    <a:pt x="2411" y="236"/>
                    <a:pt x="2645" y="7"/>
                  </a:cubicBezTo>
                  <a:cubicBezTo>
                    <a:pt x="2647" y="5"/>
                    <a:pt x="2646" y="1"/>
                    <a:pt x="26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45"/>
            <p:cNvSpPr/>
            <p:nvPr/>
          </p:nvSpPr>
          <p:spPr>
            <a:xfrm flipH="1">
              <a:off x="1605060" y="2120610"/>
              <a:ext cx="523426" cy="756120"/>
            </a:xfrm>
            <a:custGeom>
              <a:rect b="b" l="l" r="r" t="t"/>
              <a:pathLst>
                <a:path extrusionOk="0" h="4130" w="2859">
                  <a:moveTo>
                    <a:pt x="2653" y="0"/>
                  </a:moveTo>
                  <a:cubicBezTo>
                    <a:pt x="2543" y="0"/>
                    <a:pt x="2412" y="108"/>
                    <a:pt x="2337" y="290"/>
                  </a:cubicBezTo>
                  <a:cubicBezTo>
                    <a:pt x="2058" y="966"/>
                    <a:pt x="1679" y="1757"/>
                    <a:pt x="1495" y="2036"/>
                  </a:cubicBezTo>
                  <a:cubicBezTo>
                    <a:pt x="1370" y="2220"/>
                    <a:pt x="172" y="2884"/>
                    <a:pt x="104" y="3023"/>
                  </a:cubicBezTo>
                  <a:cubicBezTo>
                    <a:pt x="1" y="3244"/>
                    <a:pt x="103" y="4129"/>
                    <a:pt x="314" y="4129"/>
                  </a:cubicBezTo>
                  <a:cubicBezTo>
                    <a:pt x="321" y="4129"/>
                    <a:pt x="328" y="4128"/>
                    <a:pt x="336" y="4126"/>
                  </a:cubicBezTo>
                  <a:cubicBezTo>
                    <a:pt x="970" y="3951"/>
                    <a:pt x="2171" y="3175"/>
                    <a:pt x="2372" y="2780"/>
                  </a:cubicBezTo>
                  <a:cubicBezTo>
                    <a:pt x="2654" y="2226"/>
                    <a:pt x="2859" y="1084"/>
                    <a:pt x="2853" y="331"/>
                  </a:cubicBezTo>
                  <a:cubicBezTo>
                    <a:pt x="2850" y="101"/>
                    <a:pt x="2761" y="0"/>
                    <a:pt x="265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45"/>
            <p:cNvSpPr/>
            <p:nvPr/>
          </p:nvSpPr>
          <p:spPr>
            <a:xfrm flipH="1">
              <a:off x="2015893" y="2629575"/>
              <a:ext cx="249355" cy="144633"/>
            </a:xfrm>
            <a:custGeom>
              <a:rect b="b" l="l" r="r" t="t"/>
              <a:pathLst>
                <a:path extrusionOk="0" h="790" w="1362">
                  <a:moveTo>
                    <a:pt x="817" y="0"/>
                  </a:moveTo>
                  <a:cubicBezTo>
                    <a:pt x="786" y="0"/>
                    <a:pt x="757" y="1"/>
                    <a:pt x="733" y="3"/>
                  </a:cubicBezTo>
                  <a:cubicBezTo>
                    <a:pt x="576" y="18"/>
                    <a:pt x="0" y="294"/>
                    <a:pt x="54" y="421"/>
                  </a:cubicBezTo>
                  <a:cubicBezTo>
                    <a:pt x="82" y="488"/>
                    <a:pt x="159" y="512"/>
                    <a:pt x="253" y="512"/>
                  </a:cubicBezTo>
                  <a:cubicBezTo>
                    <a:pt x="387" y="512"/>
                    <a:pt x="554" y="463"/>
                    <a:pt x="656" y="421"/>
                  </a:cubicBezTo>
                  <a:cubicBezTo>
                    <a:pt x="656" y="421"/>
                    <a:pt x="808" y="789"/>
                    <a:pt x="1073" y="789"/>
                  </a:cubicBezTo>
                  <a:cubicBezTo>
                    <a:pt x="1077" y="789"/>
                    <a:pt x="1081" y="789"/>
                    <a:pt x="1085" y="789"/>
                  </a:cubicBezTo>
                  <a:cubicBezTo>
                    <a:pt x="1361" y="774"/>
                    <a:pt x="1246" y="30"/>
                    <a:pt x="1246" y="30"/>
                  </a:cubicBezTo>
                  <a:cubicBezTo>
                    <a:pt x="1246" y="30"/>
                    <a:pt x="992" y="0"/>
                    <a:pt x="817" y="0"/>
                  </a:cubicBezTo>
                  <a:close/>
                </a:path>
              </a:pathLst>
            </a:custGeom>
            <a:solidFill>
              <a:srgbClr val="C95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45"/>
            <p:cNvSpPr/>
            <p:nvPr/>
          </p:nvSpPr>
          <p:spPr>
            <a:xfrm flipH="1">
              <a:off x="2028892" y="2668571"/>
              <a:ext cx="321122" cy="247524"/>
            </a:xfrm>
            <a:custGeom>
              <a:rect b="b" l="l" r="r" t="t"/>
              <a:pathLst>
                <a:path extrusionOk="0" h="1352" w="1754">
                  <a:moveTo>
                    <a:pt x="1578" y="1"/>
                  </a:moveTo>
                  <a:cubicBezTo>
                    <a:pt x="1578" y="1"/>
                    <a:pt x="742" y="226"/>
                    <a:pt x="695" y="235"/>
                  </a:cubicBezTo>
                  <a:cubicBezTo>
                    <a:pt x="658" y="242"/>
                    <a:pt x="614" y="245"/>
                    <a:pt x="567" y="245"/>
                  </a:cubicBezTo>
                  <a:cubicBezTo>
                    <a:pt x="484" y="245"/>
                    <a:pt x="392" y="237"/>
                    <a:pt x="309" y="237"/>
                  </a:cubicBezTo>
                  <a:cubicBezTo>
                    <a:pt x="195" y="237"/>
                    <a:pt x="100" y="251"/>
                    <a:pt x="75" y="318"/>
                  </a:cubicBezTo>
                  <a:cubicBezTo>
                    <a:pt x="33" y="437"/>
                    <a:pt x="241" y="466"/>
                    <a:pt x="241" y="466"/>
                  </a:cubicBezTo>
                  <a:cubicBezTo>
                    <a:pt x="241" y="466"/>
                    <a:pt x="228" y="465"/>
                    <a:pt x="209" y="465"/>
                  </a:cubicBezTo>
                  <a:cubicBezTo>
                    <a:pt x="144" y="465"/>
                    <a:pt x="2" y="478"/>
                    <a:pt x="7" y="585"/>
                  </a:cubicBezTo>
                  <a:cubicBezTo>
                    <a:pt x="13" y="727"/>
                    <a:pt x="235" y="769"/>
                    <a:pt x="235" y="769"/>
                  </a:cubicBezTo>
                  <a:cubicBezTo>
                    <a:pt x="235" y="769"/>
                    <a:pt x="1" y="789"/>
                    <a:pt x="19" y="929"/>
                  </a:cubicBezTo>
                  <a:cubicBezTo>
                    <a:pt x="36" y="1065"/>
                    <a:pt x="256" y="1092"/>
                    <a:pt x="256" y="1092"/>
                  </a:cubicBezTo>
                  <a:cubicBezTo>
                    <a:pt x="256" y="1092"/>
                    <a:pt x="105" y="1113"/>
                    <a:pt x="134" y="1243"/>
                  </a:cubicBezTo>
                  <a:cubicBezTo>
                    <a:pt x="153" y="1328"/>
                    <a:pt x="368" y="1352"/>
                    <a:pt x="568" y="1352"/>
                  </a:cubicBezTo>
                  <a:cubicBezTo>
                    <a:pt x="683" y="1352"/>
                    <a:pt x="793" y="1344"/>
                    <a:pt x="858" y="1335"/>
                  </a:cubicBezTo>
                  <a:cubicBezTo>
                    <a:pt x="1036" y="1314"/>
                    <a:pt x="1629" y="1113"/>
                    <a:pt x="1753" y="1056"/>
                  </a:cubicBezTo>
                  <a:lnTo>
                    <a:pt x="1578" y="1"/>
                  </a:lnTo>
                  <a:close/>
                </a:path>
              </a:pathLst>
            </a:custGeom>
            <a:solidFill>
              <a:srgbClr val="C95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45"/>
            <p:cNvSpPr/>
            <p:nvPr/>
          </p:nvSpPr>
          <p:spPr>
            <a:xfrm flipH="1">
              <a:off x="2185242" y="2747846"/>
              <a:ext cx="127973" cy="20871"/>
            </a:xfrm>
            <a:custGeom>
              <a:rect b="b" l="l" r="r" t="t"/>
              <a:pathLst>
                <a:path extrusionOk="0" h="114" w="699">
                  <a:moveTo>
                    <a:pt x="689" y="1"/>
                  </a:moveTo>
                  <a:cubicBezTo>
                    <a:pt x="539" y="50"/>
                    <a:pt x="431" y="76"/>
                    <a:pt x="315" y="76"/>
                  </a:cubicBezTo>
                  <a:cubicBezTo>
                    <a:pt x="227" y="76"/>
                    <a:pt x="135" y="61"/>
                    <a:pt x="16" y="30"/>
                  </a:cubicBezTo>
                  <a:cubicBezTo>
                    <a:pt x="15" y="30"/>
                    <a:pt x="14" y="30"/>
                    <a:pt x="13" y="30"/>
                  </a:cubicBezTo>
                  <a:cubicBezTo>
                    <a:pt x="3" y="30"/>
                    <a:pt x="0" y="40"/>
                    <a:pt x="13" y="45"/>
                  </a:cubicBezTo>
                  <a:cubicBezTo>
                    <a:pt x="122" y="93"/>
                    <a:pt x="214" y="113"/>
                    <a:pt x="302" y="113"/>
                  </a:cubicBezTo>
                  <a:cubicBezTo>
                    <a:pt x="427" y="113"/>
                    <a:pt x="544" y="72"/>
                    <a:pt x="692" y="10"/>
                  </a:cubicBezTo>
                  <a:cubicBezTo>
                    <a:pt x="698" y="7"/>
                    <a:pt x="695" y="1"/>
                    <a:pt x="68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45"/>
            <p:cNvSpPr/>
            <p:nvPr/>
          </p:nvSpPr>
          <p:spPr>
            <a:xfrm flipH="1">
              <a:off x="2177736" y="2800573"/>
              <a:ext cx="135296" cy="18674"/>
            </a:xfrm>
            <a:custGeom>
              <a:rect b="b" l="l" r="r" t="t"/>
              <a:pathLst>
                <a:path extrusionOk="0" h="102" w="739">
                  <a:moveTo>
                    <a:pt x="733" y="0"/>
                  </a:moveTo>
                  <a:cubicBezTo>
                    <a:pt x="559" y="44"/>
                    <a:pt x="437" y="66"/>
                    <a:pt x="302" y="66"/>
                  </a:cubicBezTo>
                  <a:cubicBezTo>
                    <a:pt x="216" y="66"/>
                    <a:pt x="125" y="57"/>
                    <a:pt x="12" y="39"/>
                  </a:cubicBezTo>
                  <a:cubicBezTo>
                    <a:pt x="0" y="39"/>
                    <a:pt x="0" y="51"/>
                    <a:pt x="9" y="54"/>
                  </a:cubicBezTo>
                  <a:cubicBezTo>
                    <a:pt x="120" y="87"/>
                    <a:pt x="212" y="102"/>
                    <a:pt x="300" y="102"/>
                  </a:cubicBezTo>
                  <a:cubicBezTo>
                    <a:pt x="438" y="102"/>
                    <a:pt x="564" y="65"/>
                    <a:pt x="733" y="9"/>
                  </a:cubicBezTo>
                  <a:cubicBezTo>
                    <a:pt x="739" y="6"/>
                    <a:pt x="736" y="0"/>
                    <a:pt x="73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45"/>
            <p:cNvSpPr/>
            <p:nvPr/>
          </p:nvSpPr>
          <p:spPr>
            <a:xfrm flipH="1">
              <a:off x="2168032" y="2851469"/>
              <a:ext cx="136028" cy="23983"/>
            </a:xfrm>
            <a:custGeom>
              <a:rect b="b" l="l" r="r" t="t"/>
              <a:pathLst>
                <a:path extrusionOk="0" h="131" w="743">
                  <a:moveTo>
                    <a:pt x="734" y="0"/>
                  </a:moveTo>
                  <a:cubicBezTo>
                    <a:pt x="733" y="0"/>
                    <a:pt x="732" y="1"/>
                    <a:pt x="731" y="1"/>
                  </a:cubicBezTo>
                  <a:cubicBezTo>
                    <a:pt x="542" y="72"/>
                    <a:pt x="406" y="99"/>
                    <a:pt x="242" y="99"/>
                  </a:cubicBezTo>
                  <a:cubicBezTo>
                    <a:pt x="175" y="99"/>
                    <a:pt x="102" y="95"/>
                    <a:pt x="20" y="87"/>
                  </a:cubicBezTo>
                  <a:cubicBezTo>
                    <a:pt x="17" y="87"/>
                    <a:pt x="14" y="86"/>
                    <a:pt x="12" y="86"/>
                  </a:cubicBezTo>
                  <a:cubicBezTo>
                    <a:pt x="0" y="86"/>
                    <a:pt x="4" y="93"/>
                    <a:pt x="20" y="96"/>
                  </a:cubicBezTo>
                  <a:cubicBezTo>
                    <a:pt x="112" y="118"/>
                    <a:pt x="197" y="130"/>
                    <a:pt x="280" y="130"/>
                  </a:cubicBezTo>
                  <a:cubicBezTo>
                    <a:pt x="427" y="130"/>
                    <a:pt x="569" y="93"/>
                    <a:pt x="737" y="10"/>
                  </a:cubicBezTo>
                  <a:cubicBezTo>
                    <a:pt x="742" y="7"/>
                    <a:pt x="739"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45"/>
            <p:cNvSpPr/>
            <p:nvPr/>
          </p:nvSpPr>
          <p:spPr>
            <a:xfrm flipH="1">
              <a:off x="2066972" y="2703174"/>
              <a:ext cx="182531" cy="74147"/>
            </a:xfrm>
            <a:custGeom>
              <a:rect b="b" l="l" r="r" t="t"/>
              <a:pathLst>
                <a:path extrusionOk="0" h="405" w="997">
                  <a:moveTo>
                    <a:pt x="565" y="1"/>
                  </a:moveTo>
                  <a:cubicBezTo>
                    <a:pt x="564" y="1"/>
                    <a:pt x="562" y="1"/>
                    <a:pt x="561" y="2"/>
                  </a:cubicBezTo>
                  <a:cubicBezTo>
                    <a:pt x="444" y="40"/>
                    <a:pt x="303" y="103"/>
                    <a:pt x="171" y="103"/>
                  </a:cubicBezTo>
                  <a:cubicBezTo>
                    <a:pt x="113" y="103"/>
                    <a:pt x="56" y="91"/>
                    <a:pt x="3" y="58"/>
                  </a:cubicBezTo>
                  <a:cubicBezTo>
                    <a:pt x="3" y="58"/>
                    <a:pt x="3" y="61"/>
                    <a:pt x="0" y="61"/>
                  </a:cubicBezTo>
                  <a:cubicBezTo>
                    <a:pt x="60" y="114"/>
                    <a:pt x="130" y="133"/>
                    <a:pt x="202" y="133"/>
                  </a:cubicBezTo>
                  <a:cubicBezTo>
                    <a:pt x="320" y="133"/>
                    <a:pt x="447" y="83"/>
                    <a:pt x="555" y="46"/>
                  </a:cubicBezTo>
                  <a:cubicBezTo>
                    <a:pt x="629" y="221"/>
                    <a:pt x="795" y="402"/>
                    <a:pt x="991" y="405"/>
                  </a:cubicBezTo>
                  <a:cubicBezTo>
                    <a:pt x="994" y="405"/>
                    <a:pt x="997" y="402"/>
                    <a:pt x="997" y="399"/>
                  </a:cubicBezTo>
                  <a:cubicBezTo>
                    <a:pt x="994" y="396"/>
                    <a:pt x="994" y="396"/>
                    <a:pt x="991" y="396"/>
                  </a:cubicBezTo>
                  <a:cubicBezTo>
                    <a:pt x="813" y="369"/>
                    <a:pt x="659" y="174"/>
                    <a:pt x="584" y="16"/>
                  </a:cubicBezTo>
                  <a:cubicBezTo>
                    <a:pt x="584" y="16"/>
                    <a:pt x="584" y="13"/>
                    <a:pt x="584" y="13"/>
                  </a:cubicBezTo>
                  <a:cubicBezTo>
                    <a:pt x="580" y="6"/>
                    <a:pt x="573" y="1"/>
                    <a:pt x="56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45"/>
            <p:cNvSpPr/>
            <p:nvPr/>
          </p:nvSpPr>
          <p:spPr>
            <a:xfrm flipH="1">
              <a:off x="1594256" y="2094795"/>
              <a:ext cx="198276" cy="348218"/>
            </a:xfrm>
            <a:custGeom>
              <a:rect b="b" l="l" r="r" t="t"/>
              <a:pathLst>
                <a:path extrusionOk="0" h="1902" w="1083">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45"/>
            <p:cNvSpPr/>
            <p:nvPr/>
          </p:nvSpPr>
          <p:spPr>
            <a:xfrm flipH="1">
              <a:off x="1594256" y="2094795"/>
              <a:ext cx="198276" cy="348218"/>
            </a:xfrm>
            <a:custGeom>
              <a:rect b="b" l="l" r="r" t="t"/>
              <a:pathLst>
                <a:path extrusionOk="0" h="1902" w="1083">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45"/>
            <p:cNvSpPr/>
            <p:nvPr/>
          </p:nvSpPr>
          <p:spPr>
            <a:xfrm flipH="1">
              <a:off x="1626478" y="2299846"/>
              <a:ext cx="139873" cy="90075"/>
            </a:xfrm>
            <a:custGeom>
              <a:rect b="b" l="l" r="r" t="t"/>
              <a:pathLst>
                <a:path extrusionOk="0" h="492" w="764">
                  <a:moveTo>
                    <a:pt x="3" y="1"/>
                  </a:moveTo>
                  <a:cubicBezTo>
                    <a:pt x="2" y="1"/>
                    <a:pt x="0" y="5"/>
                    <a:pt x="0" y="8"/>
                  </a:cubicBezTo>
                  <a:cubicBezTo>
                    <a:pt x="113" y="103"/>
                    <a:pt x="501" y="343"/>
                    <a:pt x="563" y="381"/>
                  </a:cubicBezTo>
                  <a:cubicBezTo>
                    <a:pt x="626" y="417"/>
                    <a:pt x="691" y="452"/>
                    <a:pt x="753" y="491"/>
                  </a:cubicBezTo>
                  <a:cubicBezTo>
                    <a:pt x="754" y="491"/>
                    <a:pt x="755" y="492"/>
                    <a:pt x="756" y="492"/>
                  </a:cubicBezTo>
                  <a:cubicBezTo>
                    <a:pt x="761" y="492"/>
                    <a:pt x="764" y="487"/>
                    <a:pt x="759" y="485"/>
                  </a:cubicBezTo>
                  <a:cubicBezTo>
                    <a:pt x="726" y="464"/>
                    <a:pt x="602" y="375"/>
                    <a:pt x="569" y="355"/>
                  </a:cubicBezTo>
                  <a:cubicBezTo>
                    <a:pt x="507" y="313"/>
                    <a:pt x="136" y="64"/>
                    <a:pt x="3" y="2"/>
                  </a:cubicBezTo>
                  <a:cubicBezTo>
                    <a:pt x="3" y="1"/>
                    <a:pt x="3" y="1"/>
                    <a:pt x="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45"/>
            <p:cNvSpPr/>
            <p:nvPr/>
          </p:nvSpPr>
          <p:spPr>
            <a:xfrm flipH="1">
              <a:off x="1597368" y="2236500"/>
              <a:ext cx="36616" cy="210908"/>
            </a:xfrm>
            <a:custGeom>
              <a:rect b="b" l="l" r="r" t="t"/>
              <a:pathLst>
                <a:path extrusionOk="0" h="1152" w="200">
                  <a:moveTo>
                    <a:pt x="169" y="32"/>
                  </a:moveTo>
                  <a:lnTo>
                    <a:pt x="196" y="158"/>
                  </a:lnTo>
                  <a:cubicBezTo>
                    <a:pt x="190" y="214"/>
                    <a:pt x="181" y="271"/>
                    <a:pt x="166" y="324"/>
                  </a:cubicBezTo>
                  <a:cubicBezTo>
                    <a:pt x="169" y="227"/>
                    <a:pt x="169" y="129"/>
                    <a:pt x="169" y="32"/>
                  </a:cubicBezTo>
                  <a:close/>
                  <a:moveTo>
                    <a:pt x="166" y="0"/>
                  </a:moveTo>
                  <a:cubicBezTo>
                    <a:pt x="165" y="0"/>
                    <a:pt x="164" y="1"/>
                    <a:pt x="164" y="4"/>
                  </a:cubicBezTo>
                  <a:cubicBezTo>
                    <a:pt x="146" y="191"/>
                    <a:pt x="134" y="383"/>
                    <a:pt x="125" y="567"/>
                  </a:cubicBezTo>
                  <a:cubicBezTo>
                    <a:pt x="113" y="751"/>
                    <a:pt x="101" y="935"/>
                    <a:pt x="95" y="1119"/>
                  </a:cubicBezTo>
                  <a:cubicBezTo>
                    <a:pt x="66" y="1101"/>
                    <a:pt x="39" y="1086"/>
                    <a:pt x="9" y="1071"/>
                  </a:cubicBezTo>
                  <a:cubicBezTo>
                    <a:pt x="9" y="1071"/>
                    <a:pt x="8" y="1071"/>
                    <a:pt x="7" y="1071"/>
                  </a:cubicBezTo>
                  <a:cubicBezTo>
                    <a:pt x="3" y="1071"/>
                    <a:pt x="1" y="1077"/>
                    <a:pt x="3" y="1077"/>
                  </a:cubicBezTo>
                  <a:cubicBezTo>
                    <a:pt x="36" y="1104"/>
                    <a:pt x="69" y="1127"/>
                    <a:pt x="101" y="1151"/>
                  </a:cubicBezTo>
                  <a:lnTo>
                    <a:pt x="104" y="1151"/>
                  </a:lnTo>
                  <a:cubicBezTo>
                    <a:pt x="106" y="1152"/>
                    <a:pt x="107" y="1152"/>
                    <a:pt x="109" y="1152"/>
                  </a:cubicBezTo>
                  <a:cubicBezTo>
                    <a:pt x="115" y="1152"/>
                    <a:pt x="119" y="1147"/>
                    <a:pt x="119" y="1142"/>
                  </a:cubicBezTo>
                  <a:cubicBezTo>
                    <a:pt x="140" y="953"/>
                    <a:pt x="149" y="763"/>
                    <a:pt x="158" y="573"/>
                  </a:cubicBezTo>
                  <a:cubicBezTo>
                    <a:pt x="161" y="499"/>
                    <a:pt x="166" y="425"/>
                    <a:pt x="166" y="351"/>
                  </a:cubicBezTo>
                  <a:cubicBezTo>
                    <a:pt x="184" y="288"/>
                    <a:pt x="196" y="223"/>
                    <a:pt x="199" y="158"/>
                  </a:cubicBezTo>
                  <a:lnTo>
                    <a:pt x="169" y="29"/>
                  </a:lnTo>
                  <a:lnTo>
                    <a:pt x="169" y="29"/>
                  </a:lnTo>
                  <a:cubicBezTo>
                    <a:pt x="169" y="21"/>
                    <a:pt x="169" y="12"/>
                    <a:pt x="169" y="4"/>
                  </a:cubicBezTo>
                  <a:cubicBezTo>
                    <a:pt x="169" y="2"/>
                    <a:pt x="167" y="0"/>
                    <a:pt x="16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45"/>
            <p:cNvSpPr/>
            <p:nvPr/>
          </p:nvSpPr>
          <p:spPr>
            <a:xfrm flipH="1">
              <a:off x="1176834" y="2066052"/>
              <a:ext cx="591898" cy="767471"/>
            </a:xfrm>
            <a:custGeom>
              <a:rect b="b" l="l" r="r" t="t"/>
              <a:pathLst>
                <a:path extrusionOk="0" h="4192" w="3233">
                  <a:moveTo>
                    <a:pt x="3233" y="3760"/>
                  </a:moveTo>
                  <a:lnTo>
                    <a:pt x="3233" y="3760"/>
                  </a:lnTo>
                  <a:lnTo>
                    <a:pt x="3233" y="3760"/>
                  </a:lnTo>
                  <a:cubicBezTo>
                    <a:pt x="3233" y="3761"/>
                    <a:pt x="3233" y="3761"/>
                    <a:pt x="3233" y="3761"/>
                  </a:cubicBezTo>
                  <a:cubicBezTo>
                    <a:pt x="3233" y="3761"/>
                    <a:pt x="3233" y="3761"/>
                    <a:pt x="3233" y="3760"/>
                  </a:cubicBezTo>
                  <a:close/>
                  <a:moveTo>
                    <a:pt x="1076" y="0"/>
                  </a:moveTo>
                  <a:cubicBezTo>
                    <a:pt x="853" y="0"/>
                    <a:pt x="614" y="107"/>
                    <a:pt x="585" y="182"/>
                  </a:cubicBezTo>
                  <a:cubicBezTo>
                    <a:pt x="1" y="1713"/>
                    <a:pt x="151" y="4132"/>
                    <a:pt x="150" y="4190"/>
                  </a:cubicBezTo>
                  <a:lnTo>
                    <a:pt x="150" y="4190"/>
                  </a:lnTo>
                  <a:lnTo>
                    <a:pt x="3233" y="3760"/>
                  </a:lnTo>
                  <a:lnTo>
                    <a:pt x="3233" y="3760"/>
                  </a:lnTo>
                  <a:cubicBezTo>
                    <a:pt x="3216" y="3721"/>
                    <a:pt x="2380" y="792"/>
                    <a:pt x="1335" y="69"/>
                  </a:cubicBezTo>
                  <a:cubicBezTo>
                    <a:pt x="1264" y="19"/>
                    <a:pt x="1171" y="0"/>
                    <a:pt x="1076" y="0"/>
                  </a:cubicBezTo>
                  <a:close/>
                  <a:moveTo>
                    <a:pt x="150" y="4190"/>
                  </a:moveTo>
                  <a:lnTo>
                    <a:pt x="149" y="4190"/>
                  </a:lnTo>
                  <a:cubicBezTo>
                    <a:pt x="150" y="4191"/>
                    <a:pt x="150" y="4191"/>
                    <a:pt x="150" y="4191"/>
                  </a:cubicBezTo>
                  <a:cubicBezTo>
                    <a:pt x="150" y="4191"/>
                    <a:pt x="150" y="4191"/>
                    <a:pt x="150" y="419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45"/>
            <p:cNvSpPr/>
            <p:nvPr/>
          </p:nvSpPr>
          <p:spPr>
            <a:xfrm flipH="1">
              <a:off x="1181044" y="2086191"/>
              <a:ext cx="562605" cy="735066"/>
            </a:xfrm>
            <a:custGeom>
              <a:rect b="b" l="l" r="r" t="t"/>
              <a:pathLst>
                <a:path extrusionOk="0" h="4015" w="3073">
                  <a:moveTo>
                    <a:pt x="1258" y="1"/>
                  </a:moveTo>
                  <a:lnTo>
                    <a:pt x="430" y="122"/>
                  </a:lnTo>
                  <a:cubicBezTo>
                    <a:pt x="428" y="128"/>
                    <a:pt x="425" y="131"/>
                    <a:pt x="425" y="137"/>
                  </a:cubicBezTo>
                  <a:lnTo>
                    <a:pt x="1272" y="12"/>
                  </a:lnTo>
                  <a:cubicBezTo>
                    <a:pt x="1267" y="9"/>
                    <a:pt x="1264" y="4"/>
                    <a:pt x="1258" y="1"/>
                  </a:cubicBezTo>
                  <a:close/>
                  <a:moveTo>
                    <a:pt x="1507" y="238"/>
                  </a:moveTo>
                  <a:lnTo>
                    <a:pt x="336" y="413"/>
                  </a:lnTo>
                  <a:cubicBezTo>
                    <a:pt x="333" y="416"/>
                    <a:pt x="333" y="422"/>
                    <a:pt x="330" y="425"/>
                  </a:cubicBezTo>
                  <a:lnTo>
                    <a:pt x="1516" y="253"/>
                  </a:lnTo>
                  <a:lnTo>
                    <a:pt x="1507" y="238"/>
                  </a:lnTo>
                  <a:close/>
                  <a:moveTo>
                    <a:pt x="1702" y="481"/>
                  </a:moveTo>
                  <a:lnTo>
                    <a:pt x="259" y="694"/>
                  </a:lnTo>
                  <a:cubicBezTo>
                    <a:pt x="259" y="700"/>
                    <a:pt x="259" y="703"/>
                    <a:pt x="256" y="709"/>
                  </a:cubicBezTo>
                  <a:lnTo>
                    <a:pt x="1711" y="496"/>
                  </a:lnTo>
                  <a:lnTo>
                    <a:pt x="1702" y="481"/>
                  </a:lnTo>
                  <a:close/>
                  <a:moveTo>
                    <a:pt x="1868" y="730"/>
                  </a:moveTo>
                  <a:lnTo>
                    <a:pt x="196" y="976"/>
                  </a:lnTo>
                  <a:lnTo>
                    <a:pt x="193" y="991"/>
                  </a:lnTo>
                  <a:lnTo>
                    <a:pt x="1877" y="742"/>
                  </a:lnTo>
                  <a:lnTo>
                    <a:pt x="1868" y="730"/>
                  </a:lnTo>
                  <a:close/>
                  <a:moveTo>
                    <a:pt x="2017" y="979"/>
                  </a:moveTo>
                  <a:lnTo>
                    <a:pt x="146" y="1255"/>
                  </a:lnTo>
                  <a:cubicBezTo>
                    <a:pt x="146" y="1261"/>
                    <a:pt x="146" y="1264"/>
                    <a:pt x="143" y="1270"/>
                  </a:cubicBezTo>
                  <a:lnTo>
                    <a:pt x="2023" y="994"/>
                  </a:lnTo>
                  <a:lnTo>
                    <a:pt x="2017" y="979"/>
                  </a:lnTo>
                  <a:close/>
                  <a:moveTo>
                    <a:pt x="2153" y="1234"/>
                  </a:moveTo>
                  <a:lnTo>
                    <a:pt x="107" y="1533"/>
                  </a:lnTo>
                  <a:lnTo>
                    <a:pt x="107" y="1548"/>
                  </a:lnTo>
                  <a:lnTo>
                    <a:pt x="2162" y="1246"/>
                  </a:lnTo>
                  <a:cubicBezTo>
                    <a:pt x="2159" y="1243"/>
                    <a:pt x="2156" y="1237"/>
                    <a:pt x="2153" y="1234"/>
                  </a:cubicBezTo>
                  <a:close/>
                  <a:moveTo>
                    <a:pt x="2281" y="1486"/>
                  </a:moveTo>
                  <a:lnTo>
                    <a:pt x="75" y="1812"/>
                  </a:lnTo>
                  <a:lnTo>
                    <a:pt x="75" y="1824"/>
                  </a:lnTo>
                  <a:lnTo>
                    <a:pt x="2286" y="1501"/>
                  </a:lnTo>
                  <a:lnTo>
                    <a:pt x="2281" y="1486"/>
                  </a:lnTo>
                  <a:close/>
                  <a:moveTo>
                    <a:pt x="2506" y="1999"/>
                  </a:moveTo>
                  <a:cubicBezTo>
                    <a:pt x="2506" y="1999"/>
                    <a:pt x="2506" y="1999"/>
                    <a:pt x="2506" y="1999"/>
                  </a:cubicBezTo>
                  <a:lnTo>
                    <a:pt x="2506" y="1999"/>
                  </a:lnTo>
                  <a:lnTo>
                    <a:pt x="2509" y="1999"/>
                  </a:lnTo>
                  <a:close/>
                  <a:moveTo>
                    <a:pt x="2396" y="1741"/>
                  </a:moveTo>
                  <a:lnTo>
                    <a:pt x="48" y="2088"/>
                  </a:lnTo>
                  <a:lnTo>
                    <a:pt x="48" y="2103"/>
                  </a:lnTo>
                  <a:lnTo>
                    <a:pt x="2399" y="1756"/>
                  </a:lnTo>
                  <a:cubicBezTo>
                    <a:pt x="2399" y="1750"/>
                    <a:pt x="2396" y="1747"/>
                    <a:pt x="2396" y="1741"/>
                  </a:cubicBezTo>
                  <a:close/>
                  <a:moveTo>
                    <a:pt x="2506" y="1999"/>
                  </a:moveTo>
                  <a:lnTo>
                    <a:pt x="27" y="2364"/>
                  </a:lnTo>
                  <a:lnTo>
                    <a:pt x="27" y="2378"/>
                  </a:lnTo>
                  <a:lnTo>
                    <a:pt x="2515" y="2011"/>
                  </a:lnTo>
                  <a:cubicBezTo>
                    <a:pt x="2512" y="2008"/>
                    <a:pt x="2509" y="2002"/>
                    <a:pt x="2506" y="1999"/>
                  </a:cubicBezTo>
                  <a:close/>
                  <a:moveTo>
                    <a:pt x="2613" y="2254"/>
                  </a:moveTo>
                  <a:lnTo>
                    <a:pt x="15" y="2636"/>
                  </a:lnTo>
                  <a:lnTo>
                    <a:pt x="15" y="2651"/>
                  </a:lnTo>
                  <a:lnTo>
                    <a:pt x="2619" y="2269"/>
                  </a:lnTo>
                  <a:cubicBezTo>
                    <a:pt x="2616" y="2263"/>
                    <a:pt x="2613" y="2260"/>
                    <a:pt x="2613" y="2254"/>
                  </a:cubicBezTo>
                  <a:close/>
                  <a:moveTo>
                    <a:pt x="2805" y="2773"/>
                  </a:moveTo>
                  <a:cubicBezTo>
                    <a:pt x="2805" y="2773"/>
                    <a:pt x="2805" y="2773"/>
                    <a:pt x="2805" y="2773"/>
                  </a:cubicBezTo>
                  <a:lnTo>
                    <a:pt x="2805" y="2773"/>
                  </a:lnTo>
                  <a:lnTo>
                    <a:pt x="2808" y="2773"/>
                  </a:lnTo>
                  <a:close/>
                  <a:moveTo>
                    <a:pt x="2713" y="2515"/>
                  </a:moveTo>
                  <a:lnTo>
                    <a:pt x="4" y="2912"/>
                  </a:lnTo>
                  <a:cubicBezTo>
                    <a:pt x="4" y="2918"/>
                    <a:pt x="4" y="2921"/>
                    <a:pt x="4" y="2927"/>
                  </a:cubicBezTo>
                  <a:lnTo>
                    <a:pt x="2716" y="2527"/>
                  </a:lnTo>
                  <a:lnTo>
                    <a:pt x="2713" y="2515"/>
                  </a:lnTo>
                  <a:close/>
                  <a:moveTo>
                    <a:pt x="2805" y="2773"/>
                  </a:moveTo>
                  <a:lnTo>
                    <a:pt x="1" y="3188"/>
                  </a:lnTo>
                  <a:cubicBezTo>
                    <a:pt x="1" y="3191"/>
                    <a:pt x="1" y="3197"/>
                    <a:pt x="1" y="3200"/>
                  </a:cubicBezTo>
                  <a:lnTo>
                    <a:pt x="2811" y="2788"/>
                  </a:lnTo>
                  <a:cubicBezTo>
                    <a:pt x="2808" y="2782"/>
                    <a:pt x="2808" y="2779"/>
                    <a:pt x="2805" y="2773"/>
                  </a:cubicBezTo>
                  <a:close/>
                  <a:moveTo>
                    <a:pt x="2900" y="3034"/>
                  </a:moveTo>
                  <a:lnTo>
                    <a:pt x="1" y="3461"/>
                  </a:lnTo>
                  <a:lnTo>
                    <a:pt x="1" y="3472"/>
                  </a:lnTo>
                  <a:lnTo>
                    <a:pt x="2903" y="3045"/>
                  </a:lnTo>
                  <a:lnTo>
                    <a:pt x="2900" y="3034"/>
                  </a:lnTo>
                  <a:close/>
                  <a:moveTo>
                    <a:pt x="3066" y="3552"/>
                  </a:moveTo>
                  <a:cubicBezTo>
                    <a:pt x="3066" y="3553"/>
                    <a:pt x="3066" y="3553"/>
                    <a:pt x="3066" y="3553"/>
                  </a:cubicBezTo>
                  <a:lnTo>
                    <a:pt x="3066" y="3553"/>
                  </a:lnTo>
                  <a:lnTo>
                    <a:pt x="3069" y="3552"/>
                  </a:lnTo>
                  <a:close/>
                  <a:moveTo>
                    <a:pt x="2986" y="3292"/>
                  </a:moveTo>
                  <a:lnTo>
                    <a:pt x="4" y="3730"/>
                  </a:lnTo>
                  <a:lnTo>
                    <a:pt x="4" y="3745"/>
                  </a:lnTo>
                  <a:lnTo>
                    <a:pt x="2989" y="3306"/>
                  </a:lnTo>
                  <a:lnTo>
                    <a:pt x="2986" y="3292"/>
                  </a:lnTo>
                  <a:close/>
                  <a:moveTo>
                    <a:pt x="3066" y="3553"/>
                  </a:moveTo>
                  <a:lnTo>
                    <a:pt x="12" y="4003"/>
                  </a:lnTo>
                  <a:lnTo>
                    <a:pt x="12" y="4015"/>
                  </a:lnTo>
                  <a:lnTo>
                    <a:pt x="3072" y="3564"/>
                  </a:lnTo>
                  <a:cubicBezTo>
                    <a:pt x="3069" y="3561"/>
                    <a:pt x="3066" y="3556"/>
                    <a:pt x="3066" y="355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45"/>
            <p:cNvSpPr/>
            <p:nvPr/>
          </p:nvSpPr>
          <p:spPr>
            <a:xfrm flipH="1">
              <a:off x="1505644" y="2265244"/>
              <a:ext cx="105637" cy="129987"/>
            </a:xfrm>
            <a:custGeom>
              <a:rect b="b" l="l" r="r" t="t"/>
              <a:pathLst>
                <a:path extrusionOk="0" h="710" w="577">
                  <a:moveTo>
                    <a:pt x="484" y="1"/>
                  </a:moveTo>
                  <a:lnTo>
                    <a:pt x="1" y="72"/>
                  </a:lnTo>
                  <a:cubicBezTo>
                    <a:pt x="1" y="72"/>
                    <a:pt x="54" y="609"/>
                    <a:pt x="63" y="624"/>
                  </a:cubicBezTo>
                  <a:cubicBezTo>
                    <a:pt x="72" y="638"/>
                    <a:pt x="300" y="701"/>
                    <a:pt x="321" y="710"/>
                  </a:cubicBezTo>
                  <a:cubicBezTo>
                    <a:pt x="322" y="710"/>
                    <a:pt x="322" y="710"/>
                    <a:pt x="323" y="710"/>
                  </a:cubicBezTo>
                  <a:cubicBezTo>
                    <a:pt x="353" y="710"/>
                    <a:pt x="576" y="528"/>
                    <a:pt x="576" y="514"/>
                  </a:cubicBezTo>
                  <a:cubicBezTo>
                    <a:pt x="576" y="499"/>
                    <a:pt x="484" y="1"/>
                    <a:pt x="4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45"/>
            <p:cNvSpPr/>
            <p:nvPr/>
          </p:nvSpPr>
          <p:spPr>
            <a:xfrm flipH="1">
              <a:off x="1741822" y="2435692"/>
              <a:ext cx="549423" cy="608741"/>
            </a:xfrm>
            <a:custGeom>
              <a:rect b="b" l="l" r="r" t="t"/>
              <a:pathLst>
                <a:path extrusionOk="0" h="3325" w="3001">
                  <a:moveTo>
                    <a:pt x="0" y="1"/>
                  </a:moveTo>
                  <a:lnTo>
                    <a:pt x="0" y="3324"/>
                  </a:lnTo>
                  <a:lnTo>
                    <a:pt x="3000" y="3324"/>
                  </a:lnTo>
                  <a:lnTo>
                    <a:pt x="3000"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45"/>
            <p:cNvSpPr/>
            <p:nvPr/>
          </p:nvSpPr>
          <p:spPr>
            <a:xfrm flipH="1">
              <a:off x="1741822" y="2435692"/>
              <a:ext cx="549423" cy="608741"/>
            </a:xfrm>
            <a:custGeom>
              <a:rect b="b" l="l" r="r" t="t"/>
              <a:pathLst>
                <a:path extrusionOk="0" h="3325" w="3001">
                  <a:moveTo>
                    <a:pt x="0" y="1"/>
                  </a:moveTo>
                  <a:lnTo>
                    <a:pt x="0" y="3324"/>
                  </a:lnTo>
                  <a:lnTo>
                    <a:pt x="3000" y="3324"/>
                  </a:lnTo>
                  <a:lnTo>
                    <a:pt x="300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45"/>
            <p:cNvSpPr/>
            <p:nvPr/>
          </p:nvSpPr>
          <p:spPr>
            <a:xfrm flipH="1">
              <a:off x="2291613" y="2435692"/>
              <a:ext cx="283591" cy="608741"/>
            </a:xfrm>
            <a:custGeom>
              <a:rect b="b" l="l" r="r" t="t"/>
              <a:pathLst>
                <a:path extrusionOk="0" h="3325" w="1549">
                  <a:moveTo>
                    <a:pt x="0" y="1"/>
                  </a:moveTo>
                  <a:lnTo>
                    <a:pt x="0" y="3324"/>
                  </a:lnTo>
                  <a:lnTo>
                    <a:pt x="1548" y="3324"/>
                  </a:lnTo>
                  <a:lnTo>
                    <a:pt x="154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45"/>
            <p:cNvSpPr/>
            <p:nvPr/>
          </p:nvSpPr>
          <p:spPr>
            <a:xfrm flipH="1">
              <a:off x="1958954" y="2435692"/>
              <a:ext cx="104356" cy="132184"/>
            </a:xfrm>
            <a:custGeom>
              <a:rect b="b" l="l" r="r" t="t"/>
              <a:pathLst>
                <a:path extrusionOk="0" h="722" w="570">
                  <a:moveTo>
                    <a:pt x="0" y="1"/>
                  </a:moveTo>
                  <a:lnTo>
                    <a:pt x="0" y="721"/>
                  </a:lnTo>
                  <a:lnTo>
                    <a:pt x="110" y="721"/>
                  </a:lnTo>
                  <a:lnTo>
                    <a:pt x="140" y="665"/>
                  </a:lnTo>
                  <a:lnTo>
                    <a:pt x="178" y="721"/>
                  </a:lnTo>
                  <a:lnTo>
                    <a:pt x="229" y="606"/>
                  </a:lnTo>
                  <a:lnTo>
                    <a:pt x="279" y="721"/>
                  </a:lnTo>
                  <a:lnTo>
                    <a:pt x="484" y="721"/>
                  </a:lnTo>
                  <a:lnTo>
                    <a:pt x="504" y="644"/>
                  </a:lnTo>
                  <a:lnTo>
                    <a:pt x="528" y="721"/>
                  </a:lnTo>
                  <a:lnTo>
                    <a:pt x="570" y="721"/>
                  </a:lnTo>
                  <a:lnTo>
                    <a:pt x="57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45"/>
            <p:cNvSpPr/>
            <p:nvPr/>
          </p:nvSpPr>
          <p:spPr>
            <a:xfrm flipH="1">
              <a:off x="1650648" y="2435692"/>
              <a:ext cx="640597" cy="132184"/>
            </a:xfrm>
            <a:custGeom>
              <a:rect b="b" l="l" r="r" t="t"/>
              <a:pathLst>
                <a:path extrusionOk="0" h="722" w="3499">
                  <a:moveTo>
                    <a:pt x="0" y="1"/>
                  </a:moveTo>
                  <a:lnTo>
                    <a:pt x="498" y="721"/>
                  </a:lnTo>
                  <a:lnTo>
                    <a:pt x="3499" y="721"/>
                  </a:lnTo>
                  <a:lnTo>
                    <a:pt x="3000"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45"/>
            <p:cNvSpPr/>
            <p:nvPr/>
          </p:nvSpPr>
          <p:spPr>
            <a:xfrm flipH="1">
              <a:off x="1650648" y="2435692"/>
              <a:ext cx="640597" cy="132184"/>
            </a:xfrm>
            <a:custGeom>
              <a:rect b="b" l="l" r="r" t="t"/>
              <a:pathLst>
                <a:path extrusionOk="0" h="722" w="3499">
                  <a:moveTo>
                    <a:pt x="0" y="1"/>
                  </a:moveTo>
                  <a:lnTo>
                    <a:pt x="498" y="721"/>
                  </a:lnTo>
                  <a:lnTo>
                    <a:pt x="3499" y="721"/>
                  </a:lnTo>
                  <a:lnTo>
                    <a:pt x="300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45"/>
            <p:cNvSpPr/>
            <p:nvPr/>
          </p:nvSpPr>
          <p:spPr>
            <a:xfrm flipH="1">
              <a:off x="2291065" y="2435692"/>
              <a:ext cx="374765" cy="132184"/>
            </a:xfrm>
            <a:custGeom>
              <a:rect b="b" l="l" r="r" t="t"/>
              <a:pathLst>
                <a:path extrusionOk="0" h="722" w="2047">
                  <a:moveTo>
                    <a:pt x="498" y="1"/>
                  </a:moveTo>
                  <a:lnTo>
                    <a:pt x="0" y="721"/>
                  </a:lnTo>
                  <a:lnTo>
                    <a:pt x="1548" y="721"/>
                  </a:lnTo>
                  <a:lnTo>
                    <a:pt x="2046"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45"/>
            <p:cNvSpPr/>
            <p:nvPr/>
          </p:nvSpPr>
          <p:spPr>
            <a:xfrm flipH="1">
              <a:off x="2291065" y="2435692"/>
              <a:ext cx="374765" cy="132184"/>
            </a:xfrm>
            <a:custGeom>
              <a:rect b="b" l="l" r="r" t="t"/>
              <a:pathLst>
                <a:path extrusionOk="0" h="722" w="2047">
                  <a:moveTo>
                    <a:pt x="498" y="1"/>
                  </a:moveTo>
                  <a:lnTo>
                    <a:pt x="0" y="721"/>
                  </a:lnTo>
                  <a:lnTo>
                    <a:pt x="1548" y="721"/>
                  </a:lnTo>
                  <a:lnTo>
                    <a:pt x="20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45"/>
            <p:cNvSpPr/>
            <p:nvPr/>
          </p:nvSpPr>
          <p:spPr>
            <a:xfrm flipH="1">
              <a:off x="1538233" y="1970850"/>
              <a:ext cx="155984" cy="202486"/>
            </a:xfrm>
            <a:custGeom>
              <a:rect b="b" l="l" r="r" t="t"/>
              <a:pathLst>
                <a:path extrusionOk="0" h="1106" w="852">
                  <a:moveTo>
                    <a:pt x="671" y="1"/>
                  </a:moveTo>
                  <a:cubicBezTo>
                    <a:pt x="623" y="1"/>
                    <a:pt x="0" y="299"/>
                    <a:pt x="0" y="299"/>
                  </a:cubicBezTo>
                  <a:cubicBezTo>
                    <a:pt x="66" y="432"/>
                    <a:pt x="113" y="571"/>
                    <a:pt x="146" y="717"/>
                  </a:cubicBezTo>
                  <a:cubicBezTo>
                    <a:pt x="149" y="731"/>
                    <a:pt x="149" y="746"/>
                    <a:pt x="149" y="761"/>
                  </a:cubicBezTo>
                  <a:cubicBezTo>
                    <a:pt x="149" y="764"/>
                    <a:pt x="149" y="767"/>
                    <a:pt x="149" y="770"/>
                  </a:cubicBezTo>
                  <a:cubicBezTo>
                    <a:pt x="149" y="862"/>
                    <a:pt x="175" y="1087"/>
                    <a:pt x="338" y="1105"/>
                  </a:cubicBezTo>
                  <a:cubicBezTo>
                    <a:pt x="343" y="1105"/>
                    <a:pt x="348" y="1106"/>
                    <a:pt x="354" y="1106"/>
                  </a:cubicBezTo>
                  <a:cubicBezTo>
                    <a:pt x="508" y="1106"/>
                    <a:pt x="774" y="896"/>
                    <a:pt x="845" y="681"/>
                  </a:cubicBezTo>
                  <a:cubicBezTo>
                    <a:pt x="851" y="663"/>
                    <a:pt x="804" y="521"/>
                    <a:pt x="756" y="343"/>
                  </a:cubicBezTo>
                  <a:cubicBezTo>
                    <a:pt x="724" y="233"/>
                    <a:pt x="694" y="115"/>
                    <a:pt x="673" y="2"/>
                  </a:cubicBezTo>
                  <a:cubicBezTo>
                    <a:pt x="673" y="1"/>
                    <a:pt x="672" y="1"/>
                    <a:pt x="67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45"/>
            <p:cNvSpPr/>
            <p:nvPr/>
          </p:nvSpPr>
          <p:spPr>
            <a:xfrm flipH="1">
              <a:off x="1574666" y="1971765"/>
              <a:ext cx="119551" cy="140605"/>
            </a:xfrm>
            <a:custGeom>
              <a:rect b="b" l="l" r="r" t="t"/>
              <a:pathLst>
                <a:path extrusionOk="0" h="768" w="653">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45"/>
            <p:cNvSpPr/>
            <p:nvPr/>
          </p:nvSpPr>
          <p:spPr>
            <a:xfrm flipH="1">
              <a:off x="1554528" y="1746941"/>
              <a:ext cx="240201" cy="320207"/>
            </a:xfrm>
            <a:custGeom>
              <a:rect b="b" l="l" r="r" t="t"/>
              <a:pathLst>
                <a:path extrusionOk="0" h="1749" w="1312">
                  <a:moveTo>
                    <a:pt x="634" y="0"/>
                  </a:moveTo>
                  <a:cubicBezTo>
                    <a:pt x="484" y="0"/>
                    <a:pt x="337" y="49"/>
                    <a:pt x="232" y="152"/>
                  </a:cubicBezTo>
                  <a:cubicBezTo>
                    <a:pt x="57" y="330"/>
                    <a:pt x="1" y="1299"/>
                    <a:pt x="238" y="1572"/>
                  </a:cubicBezTo>
                  <a:cubicBezTo>
                    <a:pt x="344" y="1694"/>
                    <a:pt x="481" y="1748"/>
                    <a:pt x="622" y="1748"/>
                  </a:cubicBezTo>
                  <a:cubicBezTo>
                    <a:pt x="808" y="1748"/>
                    <a:pt x="999" y="1653"/>
                    <a:pt x="1128" y="1498"/>
                  </a:cubicBezTo>
                  <a:cubicBezTo>
                    <a:pt x="1285" y="1311"/>
                    <a:pt x="1311" y="567"/>
                    <a:pt x="1199" y="327"/>
                  </a:cubicBezTo>
                  <a:cubicBezTo>
                    <a:pt x="1097" y="114"/>
                    <a:pt x="862" y="0"/>
                    <a:pt x="63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45"/>
            <p:cNvSpPr/>
            <p:nvPr/>
          </p:nvSpPr>
          <p:spPr>
            <a:xfrm flipH="1">
              <a:off x="1684331" y="1904940"/>
              <a:ext cx="10985" cy="24533"/>
            </a:xfrm>
            <a:custGeom>
              <a:rect b="b" l="l" r="r" t="t"/>
              <a:pathLst>
                <a:path extrusionOk="0" h="134" w="60">
                  <a:moveTo>
                    <a:pt x="9" y="0"/>
                  </a:moveTo>
                  <a:cubicBezTo>
                    <a:pt x="9" y="0"/>
                    <a:pt x="9" y="0"/>
                    <a:pt x="9" y="0"/>
                  </a:cubicBezTo>
                  <a:lnTo>
                    <a:pt x="9" y="0"/>
                  </a:lnTo>
                  <a:lnTo>
                    <a:pt x="14" y="14"/>
                  </a:lnTo>
                  <a:lnTo>
                    <a:pt x="14" y="14"/>
                  </a:lnTo>
                  <a:cubicBezTo>
                    <a:pt x="15" y="11"/>
                    <a:pt x="15" y="9"/>
                    <a:pt x="15" y="6"/>
                  </a:cubicBezTo>
                  <a:cubicBezTo>
                    <a:pt x="15" y="3"/>
                    <a:pt x="9" y="0"/>
                    <a:pt x="9" y="0"/>
                  </a:cubicBezTo>
                  <a:close/>
                  <a:moveTo>
                    <a:pt x="14" y="14"/>
                  </a:moveTo>
                  <a:lnTo>
                    <a:pt x="58" y="130"/>
                  </a:lnTo>
                  <a:lnTo>
                    <a:pt x="58" y="130"/>
                  </a:lnTo>
                  <a:cubicBezTo>
                    <a:pt x="17" y="113"/>
                    <a:pt x="10" y="62"/>
                    <a:pt x="14" y="14"/>
                  </a:cubicBezTo>
                  <a:close/>
                  <a:moveTo>
                    <a:pt x="9" y="0"/>
                  </a:moveTo>
                  <a:lnTo>
                    <a:pt x="9" y="0"/>
                  </a:lnTo>
                  <a:cubicBezTo>
                    <a:pt x="0" y="48"/>
                    <a:pt x="3" y="125"/>
                    <a:pt x="60" y="134"/>
                  </a:cubicBezTo>
                  <a:lnTo>
                    <a:pt x="58" y="130"/>
                  </a:lnTo>
                  <a:lnTo>
                    <a:pt x="58" y="130"/>
                  </a:lnTo>
                  <a:cubicBezTo>
                    <a:pt x="59" y="130"/>
                    <a:pt x="59" y="131"/>
                    <a:pt x="60" y="131"/>
                  </a:cubicBezTo>
                  <a:lnTo>
                    <a:pt x="14" y="14"/>
                  </a:lnTo>
                  <a:lnTo>
                    <a:pt x="14" y="14"/>
                  </a:lnTo>
                  <a:cubicBezTo>
                    <a:pt x="14" y="14"/>
                    <a:pt x="14" y="14"/>
                    <a:pt x="14" y="14"/>
                  </a:cubicBezTo>
                  <a:lnTo>
                    <a:pt x="14" y="14"/>
                  </a:lnTo>
                  <a:lnTo>
                    <a:pt x="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45"/>
            <p:cNvSpPr/>
            <p:nvPr/>
          </p:nvSpPr>
          <p:spPr>
            <a:xfrm flipH="1">
              <a:off x="1669685" y="1895603"/>
              <a:ext cx="27828" cy="30208"/>
            </a:xfrm>
            <a:custGeom>
              <a:rect b="b" l="l" r="r" t="t"/>
              <a:pathLst>
                <a:path extrusionOk="0" h="165" w="152">
                  <a:moveTo>
                    <a:pt x="71" y="1"/>
                  </a:moveTo>
                  <a:cubicBezTo>
                    <a:pt x="70" y="1"/>
                    <a:pt x="70" y="1"/>
                    <a:pt x="69" y="1"/>
                  </a:cubicBezTo>
                  <a:cubicBezTo>
                    <a:pt x="1" y="7"/>
                    <a:pt x="1" y="164"/>
                    <a:pt x="73" y="164"/>
                  </a:cubicBezTo>
                  <a:cubicBezTo>
                    <a:pt x="73" y="164"/>
                    <a:pt x="74" y="164"/>
                    <a:pt x="75" y="164"/>
                  </a:cubicBezTo>
                  <a:cubicBezTo>
                    <a:pt x="151" y="158"/>
                    <a:pt x="149" y="1"/>
                    <a:pt x="7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45"/>
            <p:cNvSpPr/>
            <p:nvPr/>
          </p:nvSpPr>
          <p:spPr>
            <a:xfrm flipH="1">
              <a:off x="1744565" y="1907137"/>
              <a:ext cx="12083" cy="23983"/>
            </a:xfrm>
            <a:custGeom>
              <a:rect b="b" l="l" r="r" t="t"/>
              <a:pathLst>
                <a:path extrusionOk="0" h="131" w="66">
                  <a:moveTo>
                    <a:pt x="54" y="0"/>
                  </a:moveTo>
                  <a:cubicBezTo>
                    <a:pt x="54" y="0"/>
                    <a:pt x="51" y="0"/>
                    <a:pt x="51" y="3"/>
                  </a:cubicBezTo>
                  <a:cubicBezTo>
                    <a:pt x="54" y="54"/>
                    <a:pt x="48" y="113"/>
                    <a:pt x="0" y="128"/>
                  </a:cubicBezTo>
                  <a:lnTo>
                    <a:pt x="0" y="131"/>
                  </a:lnTo>
                  <a:cubicBezTo>
                    <a:pt x="57" y="125"/>
                    <a:pt x="66" y="48"/>
                    <a:pt x="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45"/>
            <p:cNvSpPr/>
            <p:nvPr/>
          </p:nvSpPr>
          <p:spPr>
            <a:xfrm flipH="1">
              <a:off x="1742551" y="1897251"/>
              <a:ext cx="28011" cy="30025"/>
            </a:xfrm>
            <a:custGeom>
              <a:rect b="b" l="l" r="r" t="t"/>
              <a:pathLst>
                <a:path extrusionOk="0" h="164" w="153">
                  <a:moveTo>
                    <a:pt x="81" y="1"/>
                  </a:moveTo>
                  <a:cubicBezTo>
                    <a:pt x="5" y="1"/>
                    <a:pt x="1" y="158"/>
                    <a:pt x="73" y="164"/>
                  </a:cubicBezTo>
                  <a:cubicBezTo>
                    <a:pt x="74" y="164"/>
                    <a:pt x="75" y="164"/>
                    <a:pt x="76" y="164"/>
                  </a:cubicBezTo>
                  <a:cubicBezTo>
                    <a:pt x="151" y="164"/>
                    <a:pt x="153" y="7"/>
                    <a:pt x="85" y="1"/>
                  </a:cubicBezTo>
                  <a:cubicBezTo>
                    <a:pt x="84" y="1"/>
                    <a:pt x="82" y="1"/>
                    <a:pt x="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45"/>
            <p:cNvSpPr/>
            <p:nvPr/>
          </p:nvSpPr>
          <p:spPr>
            <a:xfrm flipH="1">
              <a:off x="1664192" y="1861001"/>
              <a:ext cx="33321" cy="21603"/>
            </a:xfrm>
            <a:custGeom>
              <a:rect b="b" l="l" r="r" t="t"/>
              <a:pathLst>
                <a:path extrusionOk="0" h="118" w="182">
                  <a:moveTo>
                    <a:pt x="65" y="1"/>
                  </a:moveTo>
                  <a:cubicBezTo>
                    <a:pt x="47" y="1"/>
                    <a:pt x="29" y="7"/>
                    <a:pt x="12" y="18"/>
                  </a:cubicBezTo>
                  <a:cubicBezTo>
                    <a:pt x="4" y="30"/>
                    <a:pt x="1" y="45"/>
                    <a:pt x="9" y="59"/>
                  </a:cubicBezTo>
                  <a:cubicBezTo>
                    <a:pt x="24" y="77"/>
                    <a:pt x="45" y="89"/>
                    <a:pt x="69" y="95"/>
                  </a:cubicBezTo>
                  <a:cubicBezTo>
                    <a:pt x="90" y="101"/>
                    <a:pt x="110" y="110"/>
                    <a:pt x="131" y="116"/>
                  </a:cubicBezTo>
                  <a:cubicBezTo>
                    <a:pt x="134" y="117"/>
                    <a:pt x="136" y="117"/>
                    <a:pt x="139" y="117"/>
                  </a:cubicBezTo>
                  <a:cubicBezTo>
                    <a:pt x="147" y="117"/>
                    <a:pt x="154" y="115"/>
                    <a:pt x="161" y="113"/>
                  </a:cubicBezTo>
                  <a:cubicBezTo>
                    <a:pt x="178" y="101"/>
                    <a:pt x="181" y="80"/>
                    <a:pt x="173" y="62"/>
                  </a:cubicBezTo>
                  <a:cubicBezTo>
                    <a:pt x="155" y="36"/>
                    <a:pt x="131" y="15"/>
                    <a:pt x="98" y="9"/>
                  </a:cubicBezTo>
                  <a:cubicBezTo>
                    <a:pt x="88" y="3"/>
                    <a:pt x="77" y="1"/>
                    <a:pt x="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45"/>
            <p:cNvSpPr/>
            <p:nvPr/>
          </p:nvSpPr>
          <p:spPr>
            <a:xfrm flipH="1">
              <a:off x="1741819" y="1862466"/>
              <a:ext cx="33321" cy="20322"/>
            </a:xfrm>
            <a:custGeom>
              <a:rect b="b" l="l" r="r" t="t"/>
              <a:pathLst>
                <a:path extrusionOk="0" h="111" w="182">
                  <a:moveTo>
                    <a:pt x="118" y="1"/>
                  </a:moveTo>
                  <a:cubicBezTo>
                    <a:pt x="107" y="1"/>
                    <a:pt x="97" y="3"/>
                    <a:pt x="87" y="7"/>
                  </a:cubicBezTo>
                  <a:cubicBezTo>
                    <a:pt x="57" y="10"/>
                    <a:pt x="30" y="28"/>
                    <a:pt x="12" y="51"/>
                  </a:cubicBezTo>
                  <a:cubicBezTo>
                    <a:pt x="1" y="66"/>
                    <a:pt x="4" y="90"/>
                    <a:pt x="18" y="102"/>
                  </a:cubicBezTo>
                  <a:cubicBezTo>
                    <a:pt x="27" y="108"/>
                    <a:pt x="36" y="111"/>
                    <a:pt x="48" y="111"/>
                  </a:cubicBezTo>
                  <a:cubicBezTo>
                    <a:pt x="69" y="105"/>
                    <a:pt x="90" y="99"/>
                    <a:pt x="110" y="93"/>
                  </a:cubicBezTo>
                  <a:cubicBezTo>
                    <a:pt x="134" y="90"/>
                    <a:pt x="158" y="78"/>
                    <a:pt x="173" y="63"/>
                  </a:cubicBezTo>
                  <a:cubicBezTo>
                    <a:pt x="181" y="49"/>
                    <a:pt x="181" y="34"/>
                    <a:pt x="173" y="22"/>
                  </a:cubicBezTo>
                  <a:cubicBezTo>
                    <a:pt x="157" y="8"/>
                    <a:pt x="138" y="1"/>
                    <a:pt x="1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45"/>
            <p:cNvSpPr/>
            <p:nvPr/>
          </p:nvSpPr>
          <p:spPr>
            <a:xfrm flipH="1">
              <a:off x="1683233" y="1990073"/>
              <a:ext cx="19223" cy="8971"/>
            </a:xfrm>
            <a:custGeom>
              <a:rect b="b" l="l" r="r" t="t"/>
              <a:pathLst>
                <a:path extrusionOk="0" h="49" w="105">
                  <a:moveTo>
                    <a:pt x="99" y="1"/>
                  </a:moveTo>
                  <a:cubicBezTo>
                    <a:pt x="87" y="13"/>
                    <a:pt x="75" y="30"/>
                    <a:pt x="57" y="30"/>
                  </a:cubicBezTo>
                  <a:cubicBezTo>
                    <a:pt x="39" y="30"/>
                    <a:pt x="19" y="27"/>
                    <a:pt x="4" y="19"/>
                  </a:cubicBezTo>
                  <a:cubicBezTo>
                    <a:pt x="4" y="19"/>
                    <a:pt x="1" y="19"/>
                    <a:pt x="1" y="22"/>
                  </a:cubicBezTo>
                  <a:cubicBezTo>
                    <a:pt x="14" y="40"/>
                    <a:pt x="34" y="49"/>
                    <a:pt x="56" y="49"/>
                  </a:cubicBezTo>
                  <a:cubicBezTo>
                    <a:pt x="59" y="49"/>
                    <a:pt x="63" y="49"/>
                    <a:pt x="66" y="48"/>
                  </a:cubicBezTo>
                  <a:cubicBezTo>
                    <a:pt x="87" y="42"/>
                    <a:pt x="102" y="25"/>
                    <a:pt x="105" y="4"/>
                  </a:cubicBezTo>
                  <a:cubicBezTo>
                    <a:pt x="105" y="1"/>
                    <a:pt x="102" y="1"/>
                    <a:pt x="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45"/>
            <p:cNvSpPr/>
            <p:nvPr/>
          </p:nvSpPr>
          <p:spPr>
            <a:xfrm flipH="1">
              <a:off x="1693669" y="1863747"/>
              <a:ext cx="54375" cy="114059"/>
            </a:xfrm>
            <a:custGeom>
              <a:rect b="b" l="l" r="r" t="t"/>
              <a:pathLst>
                <a:path extrusionOk="0" h="623" w="297">
                  <a:moveTo>
                    <a:pt x="69" y="1"/>
                  </a:moveTo>
                  <a:cubicBezTo>
                    <a:pt x="66" y="1"/>
                    <a:pt x="63" y="1"/>
                    <a:pt x="63" y="3"/>
                  </a:cubicBezTo>
                  <a:cubicBezTo>
                    <a:pt x="25" y="175"/>
                    <a:pt x="4" y="347"/>
                    <a:pt x="1" y="522"/>
                  </a:cubicBezTo>
                  <a:cubicBezTo>
                    <a:pt x="1" y="527"/>
                    <a:pt x="5" y="529"/>
                    <a:pt x="11" y="529"/>
                  </a:cubicBezTo>
                  <a:cubicBezTo>
                    <a:pt x="31" y="529"/>
                    <a:pt x="75" y="508"/>
                    <a:pt x="87" y="501"/>
                  </a:cubicBezTo>
                  <a:lnTo>
                    <a:pt x="87" y="605"/>
                  </a:lnTo>
                  <a:cubicBezTo>
                    <a:pt x="87" y="605"/>
                    <a:pt x="87" y="608"/>
                    <a:pt x="87" y="611"/>
                  </a:cubicBezTo>
                  <a:cubicBezTo>
                    <a:pt x="87" y="617"/>
                    <a:pt x="90" y="620"/>
                    <a:pt x="96" y="623"/>
                  </a:cubicBezTo>
                  <a:lnTo>
                    <a:pt x="119" y="623"/>
                  </a:lnTo>
                  <a:cubicBezTo>
                    <a:pt x="140" y="623"/>
                    <a:pt x="161" y="623"/>
                    <a:pt x="182" y="620"/>
                  </a:cubicBezTo>
                  <a:cubicBezTo>
                    <a:pt x="226" y="611"/>
                    <a:pt x="268" y="581"/>
                    <a:pt x="294" y="543"/>
                  </a:cubicBezTo>
                  <a:cubicBezTo>
                    <a:pt x="297" y="538"/>
                    <a:pt x="296" y="535"/>
                    <a:pt x="291" y="535"/>
                  </a:cubicBezTo>
                  <a:cubicBezTo>
                    <a:pt x="290" y="535"/>
                    <a:pt x="288" y="536"/>
                    <a:pt x="285" y="537"/>
                  </a:cubicBezTo>
                  <a:cubicBezTo>
                    <a:pt x="243" y="573"/>
                    <a:pt x="187" y="594"/>
                    <a:pt x="132" y="594"/>
                  </a:cubicBezTo>
                  <a:cubicBezTo>
                    <a:pt x="125" y="594"/>
                    <a:pt x="118" y="594"/>
                    <a:pt x="111" y="593"/>
                  </a:cubicBezTo>
                  <a:cubicBezTo>
                    <a:pt x="108" y="575"/>
                    <a:pt x="122" y="460"/>
                    <a:pt x="116" y="460"/>
                  </a:cubicBezTo>
                  <a:lnTo>
                    <a:pt x="116" y="460"/>
                  </a:lnTo>
                  <a:cubicBezTo>
                    <a:pt x="90" y="465"/>
                    <a:pt x="60" y="474"/>
                    <a:pt x="36" y="486"/>
                  </a:cubicBezTo>
                  <a:cubicBezTo>
                    <a:pt x="39" y="326"/>
                    <a:pt x="72" y="166"/>
                    <a:pt x="72" y="3"/>
                  </a:cubicBezTo>
                  <a:cubicBezTo>
                    <a:pt x="73" y="1"/>
                    <a:pt x="71" y="1"/>
                    <a:pt x="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45"/>
            <p:cNvSpPr/>
            <p:nvPr/>
          </p:nvSpPr>
          <p:spPr>
            <a:xfrm flipH="1">
              <a:off x="1689091" y="1962977"/>
              <a:ext cx="32771" cy="23617"/>
            </a:xfrm>
            <a:custGeom>
              <a:rect b="b" l="l" r="r" t="t"/>
              <a:pathLst>
                <a:path extrusionOk="0" h="129" w="179">
                  <a:moveTo>
                    <a:pt x="151" y="1"/>
                  </a:moveTo>
                  <a:cubicBezTo>
                    <a:pt x="107" y="36"/>
                    <a:pt x="54" y="57"/>
                    <a:pt x="0" y="60"/>
                  </a:cubicBezTo>
                  <a:cubicBezTo>
                    <a:pt x="21" y="87"/>
                    <a:pt x="48" y="110"/>
                    <a:pt x="80" y="122"/>
                  </a:cubicBezTo>
                  <a:cubicBezTo>
                    <a:pt x="91" y="126"/>
                    <a:pt x="103" y="128"/>
                    <a:pt x="115" y="128"/>
                  </a:cubicBezTo>
                  <a:cubicBezTo>
                    <a:pt x="123" y="128"/>
                    <a:pt x="130" y="127"/>
                    <a:pt x="137" y="125"/>
                  </a:cubicBezTo>
                  <a:cubicBezTo>
                    <a:pt x="175" y="116"/>
                    <a:pt x="178" y="81"/>
                    <a:pt x="169" y="48"/>
                  </a:cubicBezTo>
                  <a:cubicBezTo>
                    <a:pt x="166" y="30"/>
                    <a:pt x="160" y="15"/>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45"/>
            <p:cNvSpPr/>
            <p:nvPr/>
          </p:nvSpPr>
          <p:spPr>
            <a:xfrm flipH="1">
              <a:off x="1689091" y="1971765"/>
              <a:ext cx="18125" cy="14829"/>
            </a:xfrm>
            <a:custGeom>
              <a:rect b="b" l="l" r="r" t="t"/>
              <a:pathLst>
                <a:path extrusionOk="0" h="81" w="99">
                  <a:moveTo>
                    <a:pt x="89" y="0"/>
                  </a:moveTo>
                  <a:cubicBezTo>
                    <a:pt x="45" y="0"/>
                    <a:pt x="9" y="33"/>
                    <a:pt x="0" y="74"/>
                  </a:cubicBezTo>
                  <a:cubicBezTo>
                    <a:pt x="11" y="78"/>
                    <a:pt x="23" y="80"/>
                    <a:pt x="35" y="80"/>
                  </a:cubicBezTo>
                  <a:cubicBezTo>
                    <a:pt x="43" y="80"/>
                    <a:pt x="50" y="79"/>
                    <a:pt x="57" y="77"/>
                  </a:cubicBezTo>
                  <a:cubicBezTo>
                    <a:pt x="95" y="68"/>
                    <a:pt x="98" y="33"/>
                    <a:pt x="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45"/>
            <p:cNvSpPr/>
            <p:nvPr/>
          </p:nvSpPr>
          <p:spPr>
            <a:xfrm flipH="1">
              <a:off x="1545923" y="1741815"/>
              <a:ext cx="225371" cy="201205"/>
            </a:xfrm>
            <a:custGeom>
              <a:rect b="b" l="l" r="r" t="t"/>
              <a:pathLst>
                <a:path extrusionOk="0" h="1099" w="1231">
                  <a:moveTo>
                    <a:pt x="518" y="0"/>
                  </a:moveTo>
                  <a:cubicBezTo>
                    <a:pt x="385" y="0"/>
                    <a:pt x="252" y="37"/>
                    <a:pt x="140" y="120"/>
                  </a:cubicBezTo>
                  <a:cubicBezTo>
                    <a:pt x="36" y="198"/>
                    <a:pt x="0" y="429"/>
                    <a:pt x="0" y="429"/>
                  </a:cubicBezTo>
                  <a:cubicBezTo>
                    <a:pt x="27" y="364"/>
                    <a:pt x="57" y="301"/>
                    <a:pt x="95" y="287"/>
                  </a:cubicBezTo>
                  <a:cubicBezTo>
                    <a:pt x="98" y="286"/>
                    <a:pt x="100" y="285"/>
                    <a:pt x="102" y="285"/>
                  </a:cubicBezTo>
                  <a:cubicBezTo>
                    <a:pt x="137" y="285"/>
                    <a:pt x="166" y="367"/>
                    <a:pt x="246" y="372"/>
                  </a:cubicBezTo>
                  <a:cubicBezTo>
                    <a:pt x="250" y="373"/>
                    <a:pt x="253" y="373"/>
                    <a:pt x="256" y="373"/>
                  </a:cubicBezTo>
                  <a:cubicBezTo>
                    <a:pt x="368" y="373"/>
                    <a:pt x="426" y="271"/>
                    <a:pt x="584" y="257"/>
                  </a:cubicBezTo>
                  <a:cubicBezTo>
                    <a:pt x="594" y="256"/>
                    <a:pt x="604" y="256"/>
                    <a:pt x="614" y="256"/>
                  </a:cubicBezTo>
                  <a:cubicBezTo>
                    <a:pt x="830" y="256"/>
                    <a:pt x="929" y="449"/>
                    <a:pt x="937" y="770"/>
                  </a:cubicBezTo>
                  <a:cubicBezTo>
                    <a:pt x="943" y="1072"/>
                    <a:pt x="1127" y="1099"/>
                    <a:pt x="1127" y="1099"/>
                  </a:cubicBezTo>
                  <a:cubicBezTo>
                    <a:pt x="1127" y="1099"/>
                    <a:pt x="1231" y="435"/>
                    <a:pt x="1041" y="218"/>
                  </a:cubicBezTo>
                  <a:cubicBezTo>
                    <a:pt x="926" y="87"/>
                    <a:pt x="723" y="0"/>
                    <a:pt x="5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45"/>
            <p:cNvSpPr/>
            <p:nvPr/>
          </p:nvSpPr>
          <p:spPr>
            <a:xfrm flipH="1">
              <a:off x="1526332" y="1881689"/>
              <a:ext cx="69753" cy="89709"/>
            </a:xfrm>
            <a:custGeom>
              <a:rect b="b" l="l" r="r" t="t"/>
              <a:pathLst>
                <a:path extrusionOk="0" h="490" w="381">
                  <a:moveTo>
                    <a:pt x="237" y="1"/>
                  </a:moveTo>
                  <a:cubicBezTo>
                    <a:pt x="131" y="1"/>
                    <a:pt x="16" y="216"/>
                    <a:pt x="16" y="216"/>
                  </a:cubicBezTo>
                  <a:lnTo>
                    <a:pt x="1" y="424"/>
                  </a:lnTo>
                  <a:lnTo>
                    <a:pt x="4" y="430"/>
                  </a:lnTo>
                  <a:cubicBezTo>
                    <a:pt x="27" y="468"/>
                    <a:pt x="69" y="490"/>
                    <a:pt x="112" y="490"/>
                  </a:cubicBezTo>
                  <a:cubicBezTo>
                    <a:pt x="135" y="490"/>
                    <a:pt x="158" y="484"/>
                    <a:pt x="179" y="471"/>
                  </a:cubicBezTo>
                  <a:cubicBezTo>
                    <a:pt x="297" y="409"/>
                    <a:pt x="380" y="53"/>
                    <a:pt x="265" y="6"/>
                  </a:cubicBezTo>
                  <a:cubicBezTo>
                    <a:pt x="256" y="2"/>
                    <a:pt x="247" y="1"/>
                    <a:pt x="23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45"/>
            <p:cNvSpPr/>
            <p:nvPr/>
          </p:nvSpPr>
          <p:spPr>
            <a:xfrm flipH="1">
              <a:off x="1552330" y="1901096"/>
              <a:ext cx="33870" cy="58219"/>
            </a:xfrm>
            <a:custGeom>
              <a:rect b="b" l="l" r="r" t="t"/>
              <a:pathLst>
                <a:path extrusionOk="0" h="318" w="185">
                  <a:moveTo>
                    <a:pt x="184" y="1"/>
                  </a:moveTo>
                  <a:cubicBezTo>
                    <a:pt x="66" y="24"/>
                    <a:pt x="0" y="193"/>
                    <a:pt x="15" y="309"/>
                  </a:cubicBezTo>
                  <a:cubicBezTo>
                    <a:pt x="15" y="314"/>
                    <a:pt x="19" y="317"/>
                    <a:pt x="24" y="317"/>
                  </a:cubicBezTo>
                  <a:cubicBezTo>
                    <a:pt x="27" y="317"/>
                    <a:pt x="30" y="316"/>
                    <a:pt x="33" y="312"/>
                  </a:cubicBezTo>
                  <a:cubicBezTo>
                    <a:pt x="39" y="285"/>
                    <a:pt x="51" y="261"/>
                    <a:pt x="66" y="238"/>
                  </a:cubicBezTo>
                  <a:cubicBezTo>
                    <a:pt x="78" y="212"/>
                    <a:pt x="104" y="198"/>
                    <a:pt x="133" y="198"/>
                  </a:cubicBezTo>
                  <a:cubicBezTo>
                    <a:pt x="138" y="198"/>
                    <a:pt x="143" y="198"/>
                    <a:pt x="149" y="199"/>
                  </a:cubicBezTo>
                  <a:cubicBezTo>
                    <a:pt x="149" y="199"/>
                    <a:pt x="149" y="196"/>
                    <a:pt x="149" y="196"/>
                  </a:cubicBezTo>
                  <a:cubicBezTo>
                    <a:pt x="143" y="193"/>
                    <a:pt x="140" y="193"/>
                    <a:pt x="137" y="190"/>
                  </a:cubicBezTo>
                  <a:cubicBezTo>
                    <a:pt x="128" y="187"/>
                    <a:pt x="119" y="185"/>
                    <a:pt x="111" y="185"/>
                  </a:cubicBezTo>
                  <a:cubicBezTo>
                    <a:pt x="83" y="185"/>
                    <a:pt x="56" y="202"/>
                    <a:pt x="45" y="229"/>
                  </a:cubicBezTo>
                  <a:cubicBezTo>
                    <a:pt x="66" y="140"/>
                    <a:pt x="101" y="51"/>
                    <a:pt x="184" y="7"/>
                  </a:cubicBezTo>
                  <a:lnTo>
                    <a:pt x="18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45"/>
            <p:cNvSpPr/>
            <p:nvPr/>
          </p:nvSpPr>
          <p:spPr>
            <a:xfrm flipH="1">
              <a:off x="1268557" y="2105597"/>
              <a:ext cx="497978" cy="863588"/>
            </a:xfrm>
            <a:custGeom>
              <a:rect b="b" l="l" r="r" t="t"/>
              <a:pathLst>
                <a:path extrusionOk="0" h="4717" w="2720">
                  <a:moveTo>
                    <a:pt x="1336" y="0"/>
                  </a:moveTo>
                  <a:cubicBezTo>
                    <a:pt x="1204" y="0"/>
                    <a:pt x="1113" y="186"/>
                    <a:pt x="1145" y="603"/>
                  </a:cubicBezTo>
                  <a:cubicBezTo>
                    <a:pt x="1193" y="1238"/>
                    <a:pt x="1478" y="2373"/>
                    <a:pt x="1409" y="2489"/>
                  </a:cubicBezTo>
                  <a:cubicBezTo>
                    <a:pt x="1341" y="2601"/>
                    <a:pt x="81" y="3601"/>
                    <a:pt x="40" y="3770"/>
                  </a:cubicBezTo>
                  <a:cubicBezTo>
                    <a:pt x="0" y="3933"/>
                    <a:pt x="605" y="4716"/>
                    <a:pt x="783" y="4716"/>
                  </a:cubicBezTo>
                  <a:cubicBezTo>
                    <a:pt x="792" y="4716"/>
                    <a:pt x="801" y="4714"/>
                    <a:pt x="807" y="4709"/>
                  </a:cubicBezTo>
                  <a:cubicBezTo>
                    <a:pt x="1119" y="4496"/>
                    <a:pt x="2317" y="3734"/>
                    <a:pt x="2545" y="3043"/>
                  </a:cubicBezTo>
                  <a:cubicBezTo>
                    <a:pt x="2720" y="2515"/>
                    <a:pt x="2041" y="1113"/>
                    <a:pt x="1735" y="431"/>
                  </a:cubicBezTo>
                  <a:cubicBezTo>
                    <a:pt x="1611" y="155"/>
                    <a:pt x="1457" y="0"/>
                    <a:pt x="133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45"/>
            <p:cNvSpPr/>
            <p:nvPr/>
          </p:nvSpPr>
          <p:spPr>
            <a:xfrm flipH="1">
              <a:off x="1711978" y="2750043"/>
              <a:ext cx="283042" cy="181249"/>
            </a:xfrm>
            <a:custGeom>
              <a:rect b="b" l="l" r="r" t="t"/>
              <a:pathLst>
                <a:path extrusionOk="0" h="990" w="1546">
                  <a:moveTo>
                    <a:pt x="1546" y="1"/>
                  </a:moveTo>
                  <a:cubicBezTo>
                    <a:pt x="1545" y="1"/>
                    <a:pt x="1139" y="69"/>
                    <a:pt x="908" y="161"/>
                  </a:cubicBezTo>
                  <a:cubicBezTo>
                    <a:pt x="677" y="253"/>
                    <a:pt x="1" y="765"/>
                    <a:pt x="116" y="943"/>
                  </a:cubicBezTo>
                  <a:cubicBezTo>
                    <a:pt x="138" y="976"/>
                    <a:pt x="173" y="990"/>
                    <a:pt x="215" y="990"/>
                  </a:cubicBezTo>
                  <a:cubicBezTo>
                    <a:pt x="398" y="990"/>
                    <a:pt x="732" y="735"/>
                    <a:pt x="840" y="682"/>
                  </a:cubicBezTo>
                  <a:cubicBezTo>
                    <a:pt x="895" y="656"/>
                    <a:pt x="934" y="643"/>
                    <a:pt x="959" y="643"/>
                  </a:cubicBezTo>
                  <a:cubicBezTo>
                    <a:pt x="994" y="643"/>
                    <a:pt x="999" y="668"/>
                    <a:pt x="976" y="712"/>
                  </a:cubicBezTo>
                  <a:cubicBezTo>
                    <a:pt x="1193" y="463"/>
                    <a:pt x="1436" y="131"/>
                    <a:pt x="15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45"/>
            <p:cNvSpPr/>
            <p:nvPr/>
          </p:nvSpPr>
          <p:spPr>
            <a:xfrm flipH="1">
              <a:off x="1558374" y="2750592"/>
              <a:ext cx="457151" cy="345106"/>
            </a:xfrm>
            <a:custGeom>
              <a:rect b="b" l="l" r="r" t="t"/>
              <a:pathLst>
                <a:path extrusionOk="0" h="1885" w="2497">
                  <a:moveTo>
                    <a:pt x="1658" y="1"/>
                  </a:moveTo>
                  <a:cubicBezTo>
                    <a:pt x="1542" y="131"/>
                    <a:pt x="1029" y="828"/>
                    <a:pt x="587" y="1231"/>
                  </a:cubicBezTo>
                  <a:cubicBezTo>
                    <a:pt x="397" y="1406"/>
                    <a:pt x="0" y="1486"/>
                    <a:pt x="83" y="1658"/>
                  </a:cubicBezTo>
                  <a:cubicBezTo>
                    <a:pt x="121" y="1736"/>
                    <a:pt x="207" y="1755"/>
                    <a:pt x="283" y="1755"/>
                  </a:cubicBezTo>
                  <a:cubicBezTo>
                    <a:pt x="361" y="1755"/>
                    <a:pt x="430" y="1735"/>
                    <a:pt x="430" y="1735"/>
                  </a:cubicBezTo>
                  <a:cubicBezTo>
                    <a:pt x="430" y="1735"/>
                    <a:pt x="522" y="1839"/>
                    <a:pt x="756" y="1839"/>
                  </a:cubicBezTo>
                  <a:cubicBezTo>
                    <a:pt x="756" y="1839"/>
                    <a:pt x="809" y="1884"/>
                    <a:pt x="924" y="1884"/>
                  </a:cubicBezTo>
                  <a:cubicBezTo>
                    <a:pt x="970" y="1884"/>
                    <a:pt x="1025" y="1877"/>
                    <a:pt x="1091" y="1856"/>
                  </a:cubicBezTo>
                  <a:cubicBezTo>
                    <a:pt x="1123" y="1868"/>
                    <a:pt x="1155" y="1874"/>
                    <a:pt x="1187" y="1874"/>
                  </a:cubicBezTo>
                  <a:cubicBezTo>
                    <a:pt x="1213" y="1874"/>
                    <a:pt x="1238" y="1870"/>
                    <a:pt x="1263" y="1862"/>
                  </a:cubicBezTo>
                  <a:cubicBezTo>
                    <a:pt x="1779" y="1714"/>
                    <a:pt x="2167" y="1266"/>
                    <a:pt x="2497" y="920"/>
                  </a:cubicBezTo>
                  <a:lnTo>
                    <a:pt x="165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45"/>
            <p:cNvSpPr/>
            <p:nvPr/>
          </p:nvSpPr>
          <p:spPr>
            <a:xfrm flipH="1">
              <a:off x="1686896" y="2957290"/>
              <a:ext cx="250453" cy="133831"/>
            </a:xfrm>
            <a:custGeom>
              <a:rect b="b" l="l" r="r" t="t"/>
              <a:pathLst>
                <a:path extrusionOk="0" h="731" w="1368">
                  <a:moveTo>
                    <a:pt x="928" y="1"/>
                  </a:moveTo>
                  <a:cubicBezTo>
                    <a:pt x="926" y="1"/>
                    <a:pt x="924" y="2"/>
                    <a:pt x="922" y="4"/>
                  </a:cubicBezTo>
                  <a:cubicBezTo>
                    <a:pt x="795" y="123"/>
                    <a:pt x="658" y="232"/>
                    <a:pt x="516" y="336"/>
                  </a:cubicBezTo>
                  <a:cubicBezTo>
                    <a:pt x="350" y="437"/>
                    <a:pt x="181" y="526"/>
                    <a:pt x="6" y="600"/>
                  </a:cubicBezTo>
                  <a:cubicBezTo>
                    <a:pt x="1" y="603"/>
                    <a:pt x="2" y="609"/>
                    <a:pt x="7" y="609"/>
                  </a:cubicBezTo>
                  <a:cubicBezTo>
                    <a:pt x="7" y="609"/>
                    <a:pt x="8" y="609"/>
                    <a:pt x="9" y="609"/>
                  </a:cubicBezTo>
                  <a:cubicBezTo>
                    <a:pt x="362" y="496"/>
                    <a:pt x="679" y="289"/>
                    <a:pt x="925" y="10"/>
                  </a:cubicBezTo>
                  <a:cubicBezTo>
                    <a:pt x="931" y="4"/>
                    <a:pt x="930" y="1"/>
                    <a:pt x="928" y="1"/>
                  </a:cubicBezTo>
                  <a:close/>
                  <a:moveTo>
                    <a:pt x="1212" y="231"/>
                  </a:moveTo>
                  <a:cubicBezTo>
                    <a:pt x="1210" y="231"/>
                    <a:pt x="1207" y="232"/>
                    <a:pt x="1204" y="235"/>
                  </a:cubicBezTo>
                  <a:cubicBezTo>
                    <a:pt x="1070" y="342"/>
                    <a:pt x="830" y="526"/>
                    <a:pt x="329" y="707"/>
                  </a:cubicBezTo>
                  <a:lnTo>
                    <a:pt x="329" y="710"/>
                  </a:lnTo>
                  <a:cubicBezTo>
                    <a:pt x="661" y="639"/>
                    <a:pt x="964" y="475"/>
                    <a:pt x="1210" y="241"/>
                  </a:cubicBezTo>
                  <a:cubicBezTo>
                    <a:pt x="1216" y="235"/>
                    <a:pt x="1215" y="231"/>
                    <a:pt x="1212" y="231"/>
                  </a:cubicBezTo>
                  <a:close/>
                  <a:moveTo>
                    <a:pt x="1362" y="357"/>
                  </a:moveTo>
                  <a:cubicBezTo>
                    <a:pt x="1360" y="357"/>
                    <a:pt x="1358" y="358"/>
                    <a:pt x="1355" y="360"/>
                  </a:cubicBezTo>
                  <a:lnTo>
                    <a:pt x="1352" y="360"/>
                  </a:lnTo>
                  <a:cubicBezTo>
                    <a:pt x="1118" y="532"/>
                    <a:pt x="946" y="612"/>
                    <a:pt x="664" y="727"/>
                  </a:cubicBezTo>
                  <a:lnTo>
                    <a:pt x="664" y="730"/>
                  </a:lnTo>
                  <a:cubicBezTo>
                    <a:pt x="999" y="633"/>
                    <a:pt x="1109" y="558"/>
                    <a:pt x="1361" y="369"/>
                  </a:cubicBezTo>
                  <a:cubicBezTo>
                    <a:pt x="1367" y="362"/>
                    <a:pt x="1366" y="357"/>
                    <a:pt x="1362" y="35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45"/>
            <p:cNvSpPr/>
            <p:nvPr/>
          </p:nvSpPr>
          <p:spPr>
            <a:xfrm flipH="1">
              <a:off x="1337943" y="2094429"/>
              <a:ext cx="226653" cy="292196"/>
            </a:xfrm>
            <a:custGeom>
              <a:rect b="b" l="l" r="r" t="t"/>
              <a:pathLst>
                <a:path extrusionOk="0" h="1596" w="1238">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45"/>
            <p:cNvSpPr/>
            <p:nvPr/>
          </p:nvSpPr>
          <p:spPr>
            <a:xfrm flipH="1">
              <a:off x="1337943" y="2094429"/>
              <a:ext cx="226653" cy="292196"/>
            </a:xfrm>
            <a:custGeom>
              <a:rect b="b" l="l" r="r" t="t"/>
              <a:pathLst>
                <a:path extrusionOk="0" h="1596" w="1238">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45"/>
            <p:cNvSpPr/>
            <p:nvPr/>
          </p:nvSpPr>
          <p:spPr>
            <a:xfrm flipH="1">
              <a:off x="1331535" y="2201165"/>
              <a:ext cx="235075" cy="188572"/>
            </a:xfrm>
            <a:custGeom>
              <a:rect b="b" l="l" r="r" t="t"/>
              <a:pathLst>
                <a:path extrusionOk="0" h="1030" w="1284">
                  <a:moveTo>
                    <a:pt x="24" y="158"/>
                  </a:moveTo>
                  <a:cubicBezTo>
                    <a:pt x="21" y="247"/>
                    <a:pt x="27" y="336"/>
                    <a:pt x="30" y="425"/>
                  </a:cubicBezTo>
                  <a:cubicBezTo>
                    <a:pt x="21" y="381"/>
                    <a:pt x="12" y="336"/>
                    <a:pt x="0" y="295"/>
                  </a:cubicBezTo>
                  <a:lnTo>
                    <a:pt x="0" y="295"/>
                  </a:lnTo>
                  <a:cubicBezTo>
                    <a:pt x="12" y="354"/>
                    <a:pt x="24" y="413"/>
                    <a:pt x="36" y="473"/>
                  </a:cubicBezTo>
                  <a:lnTo>
                    <a:pt x="24" y="158"/>
                  </a:lnTo>
                  <a:close/>
                  <a:moveTo>
                    <a:pt x="272" y="748"/>
                  </a:moveTo>
                  <a:cubicBezTo>
                    <a:pt x="224" y="748"/>
                    <a:pt x="184" y="749"/>
                    <a:pt x="154" y="751"/>
                  </a:cubicBezTo>
                  <a:lnTo>
                    <a:pt x="157" y="754"/>
                  </a:lnTo>
                  <a:cubicBezTo>
                    <a:pt x="154" y="754"/>
                    <a:pt x="154" y="757"/>
                    <a:pt x="157" y="757"/>
                  </a:cubicBezTo>
                  <a:cubicBezTo>
                    <a:pt x="303" y="781"/>
                    <a:pt x="756" y="790"/>
                    <a:pt x="830" y="790"/>
                  </a:cubicBezTo>
                  <a:cubicBezTo>
                    <a:pt x="846" y="790"/>
                    <a:pt x="862" y="791"/>
                    <a:pt x="877" y="791"/>
                  </a:cubicBezTo>
                  <a:cubicBezTo>
                    <a:pt x="920" y="791"/>
                    <a:pt x="963" y="789"/>
                    <a:pt x="1006" y="789"/>
                  </a:cubicBezTo>
                  <a:cubicBezTo>
                    <a:pt x="1021" y="789"/>
                    <a:pt x="1037" y="789"/>
                    <a:pt x="1053" y="790"/>
                  </a:cubicBezTo>
                  <a:cubicBezTo>
                    <a:pt x="1056" y="790"/>
                    <a:pt x="1059" y="784"/>
                    <a:pt x="1053" y="784"/>
                  </a:cubicBezTo>
                  <a:cubicBezTo>
                    <a:pt x="1014" y="781"/>
                    <a:pt x="857" y="766"/>
                    <a:pt x="821" y="766"/>
                  </a:cubicBezTo>
                  <a:cubicBezTo>
                    <a:pt x="762" y="764"/>
                    <a:pt x="464" y="748"/>
                    <a:pt x="272" y="748"/>
                  </a:cubicBezTo>
                  <a:close/>
                  <a:moveTo>
                    <a:pt x="27" y="158"/>
                  </a:moveTo>
                  <a:lnTo>
                    <a:pt x="36" y="473"/>
                  </a:lnTo>
                  <a:cubicBezTo>
                    <a:pt x="45" y="636"/>
                    <a:pt x="65" y="799"/>
                    <a:pt x="89" y="965"/>
                  </a:cubicBezTo>
                  <a:cubicBezTo>
                    <a:pt x="89" y="970"/>
                    <a:pt x="93" y="974"/>
                    <a:pt x="99" y="974"/>
                  </a:cubicBezTo>
                  <a:cubicBezTo>
                    <a:pt x="101" y="974"/>
                    <a:pt x="102" y="974"/>
                    <a:pt x="104" y="974"/>
                  </a:cubicBezTo>
                  <a:lnTo>
                    <a:pt x="190" y="974"/>
                  </a:lnTo>
                  <a:cubicBezTo>
                    <a:pt x="190" y="974"/>
                    <a:pt x="193" y="974"/>
                    <a:pt x="193" y="971"/>
                  </a:cubicBezTo>
                  <a:cubicBezTo>
                    <a:pt x="193" y="971"/>
                    <a:pt x="193" y="968"/>
                    <a:pt x="190" y="968"/>
                  </a:cubicBezTo>
                  <a:cubicBezTo>
                    <a:pt x="163" y="962"/>
                    <a:pt x="136" y="956"/>
                    <a:pt x="113" y="953"/>
                  </a:cubicBezTo>
                  <a:cubicBezTo>
                    <a:pt x="98" y="819"/>
                    <a:pt x="89" y="692"/>
                    <a:pt x="71" y="559"/>
                  </a:cubicBezTo>
                  <a:cubicBezTo>
                    <a:pt x="53" y="425"/>
                    <a:pt x="45" y="292"/>
                    <a:pt x="27" y="158"/>
                  </a:cubicBezTo>
                  <a:close/>
                  <a:moveTo>
                    <a:pt x="740" y="1"/>
                  </a:moveTo>
                  <a:cubicBezTo>
                    <a:pt x="738" y="1"/>
                    <a:pt x="737" y="3"/>
                    <a:pt x="738" y="7"/>
                  </a:cubicBezTo>
                  <a:cubicBezTo>
                    <a:pt x="818" y="179"/>
                    <a:pt x="907" y="354"/>
                    <a:pt x="993" y="517"/>
                  </a:cubicBezTo>
                  <a:cubicBezTo>
                    <a:pt x="1076" y="680"/>
                    <a:pt x="1156" y="846"/>
                    <a:pt x="1248" y="1006"/>
                  </a:cubicBezTo>
                  <a:cubicBezTo>
                    <a:pt x="1216" y="1006"/>
                    <a:pt x="1183" y="1006"/>
                    <a:pt x="1150" y="1009"/>
                  </a:cubicBezTo>
                  <a:cubicBezTo>
                    <a:pt x="1145" y="1009"/>
                    <a:pt x="1145" y="1018"/>
                    <a:pt x="1150" y="1018"/>
                  </a:cubicBezTo>
                  <a:cubicBezTo>
                    <a:pt x="1189" y="1024"/>
                    <a:pt x="1228" y="1027"/>
                    <a:pt x="1269" y="1030"/>
                  </a:cubicBezTo>
                  <a:lnTo>
                    <a:pt x="1275" y="1030"/>
                  </a:lnTo>
                  <a:cubicBezTo>
                    <a:pt x="1281" y="1027"/>
                    <a:pt x="1284" y="1021"/>
                    <a:pt x="1281" y="1012"/>
                  </a:cubicBezTo>
                  <a:cubicBezTo>
                    <a:pt x="1204" y="837"/>
                    <a:pt x="1112" y="674"/>
                    <a:pt x="1026" y="505"/>
                  </a:cubicBezTo>
                  <a:cubicBezTo>
                    <a:pt x="990" y="440"/>
                    <a:pt x="955" y="372"/>
                    <a:pt x="919" y="306"/>
                  </a:cubicBezTo>
                  <a:cubicBezTo>
                    <a:pt x="904" y="244"/>
                    <a:pt x="881" y="182"/>
                    <a:pt x="848" y="126"/>
                  </a:cubicBezTo>
                  <a:cubicBezTo>
                    <a:pt x="848" y="124"/>
                    <a:pt x="848" y="123"/>
                    <a:pt x="847" y="123"/>
                  </a:cubicBezTo>
                  <a:cubicBezTo>
                    <a:pt x="846" y="123"/>
                    <a:pt x="845" y="126"/>
                    <a:pt x="845" y="126"/>
                  </a:cubicBezTo>
                  <a:cubicBezTo>
                    <a:pt x="872" y="176"/>
                    <a:pt x="890" y="226"/>
                    <a:pt x="904" y="283"/>
                  </a:cubicBezTo>
                  <a:cubicBezTo>
                    <a:pt x="854" y="188"/>
                    <a:pt x="801" y="96"/>
                    <a:pt x="744" y="4"/>
                  </a:cubicBezTo>
                  <a:cubicBezTo>
                    <a:pt x="743" y="2"/>
                    <a:pt x="742" y="1"/>
                    <a:pt x="7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45"/>
            <p:cNvSpPr/>
            <p:nvPr/>
          </p:nvSpPr>
          <p:spPr>
            <a:xfrm flipH="1">
              <a:off x="2395973" y="3467171"/>
              <a:ext cx="793103" cy="655243"/>
            </a:xfrm>
            <a:custGeom>
              <a:rect b="b" l="l" r="r" t="t"/>
              <a:pathLst>
                <a:path extrusionOk="0" h="3579" w="4332">
                  <a:moveTo>
                    <a:pt x="0" y="0"/>
                  </a:moveTo>
                  <a:lnTo>
                    <a:pt x="0" y="3579"/>
                  </a:lnTo>
                  <a:lnTo>
                    <a:pt x="4332" y="3579"/>
                  </a:lnTo>
                  <a:lnTo>
                    <a:pt x="43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45"/>
            <p:cNvSpPr/>
            <p:nvPr/>
          </p:nvSpPr>
          <p:spPr>
            <a:xfrm flipH="1">
              <a:off x="2081619" y="3467171"/>
              <a:ext cx="314531" cy="655243"/>
            </a:xfrm>
            <a:custGeom>
              <a:rect b="b" l="l" r="r" t="t"/>
              <a:pathLst>
                <a:path extrusionOk="0" h="3579" w="1718">
                  <a:moveTo>
                    <a:pt x="1" y="0"/>
                  </a:moveTo>
                  <a:lnTo>
                    <a:pt x="1" y="3579"/>
                  </a:lnTo>
                  <a:lnTo>
                    <a:pt x="1717" y="3579"/>
                  </a:lnTo>
                  <a:lnTo>
                    <a:pt x="1717" y="0"/>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45"/>
            <p:cNvSpPr/>
            <p:nvPr/>
          </p:nvSpPr>
          <p:spPr>
            <a:xfrm flipH="1">
              <a:off x="2081619" y="3467171"/>
              <a:ext cx="314531" cy="655243"/>
            </a:xfrm>
            <a:custGeom>
              <a:rect b="b" l="l" r="r" t="t"/>
              <a:pathLst>
                <a:path extrusionOk="0" h="3579" w="1718">
                  <a:moveTo>
                    <a:pt x="1" y="0"/>
                  </a:moveTo>
                  <a:lnTo>
                    <a:pt x="1" y="3579"/>
                  </a:lnTo>
                  <a:lnTo>
                    <a:pt x="1717" y="3579"/>
                  </a:lnTo>
                  <a:lnTo>
                    <a:pt x="171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45"/>
            <p:cNvSpPr/>
            <p:nvPr/>
          </p:nvSpPr>
          <p:spPr>
            <a:xfrm flipH="1">
              <a:off x="2103406" y="3512209"/>
              <a:ext cx="270409" cy="565168"/>
            </a:xfrm>
            <a:custGeom>
              <a:rect b="b" l="l" r="r" t="t"/>
              <a:pathLst>
                <a:path extrusionOk="0" h="3087" w="1477">
                  <a:moveTo>
                    <a:pt x="0" y="0"/>
                  </a:moveTo>
                  <a:lnTo>
                    <a:pt x="0" y="0"/>
                  </a:lnTo>
                  <a:cubicBezTo>
                    <a:pt x="119" y="258"/>
                    <a:pt x="241" y="519"/>
                    <a:pt x="362" y="777"/>
                  </a:cubicBezTo>
                  <a:lnTo>
                    <a:pt x="730" y="1551"/>
                  </a:lnTo>
                  <a:lnTo>
                    <a:pt x="1100" y="2322"/>
                  </a:lnTo>
                  <a:cubicBezTo>
                    <a:pt x="1225" y="2577"/>
                    <a:pt x="1352" y="2832"/>
                    <a:pt x="1477" y="3087"/>
                  </a:cubicBezTo>
                  <a:cubicBezTo>
                    <a:pt x="1358" y="2829"/>
                    <a:pt x="1237" y="2568"/>
                    <a:pt x="1115" y="2310"/>
                  </a:cubicBezTo>
                  <a:lnTo>
                    <a:pt x="751" y="1536"/>
                  </a:lnTo>
                  <a:lnTo>
                    <a:pt x="380" y="765"/>
                  </a:lnTo>
                  <a:cubicBezTo>
                    <a:pt x="255" y="510"/>
                    <a:pt x="128" y="252"/>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45"/>
            <p:cNvSpPr/>
            <p:nvPr/>
          </p:nvSpPr>
          <p:spPr>
            <a:xfrm flipH="1">
              <a:off x="2103406" y="3512209"/>
              <a:ext cx="270409" cy="565168"/>
            </a:xfrm>
            <a:custGeom>
              <a:rect b="b" l="l" r="r" t="t"/>
              <a:pathLst>
                <a:path extrusionOk="0" h="3087" w="1477">
                  <a:moveTo>
                    <a:pt x="1477" y="0"/>
                  </a:moveTo>
                  <a:lnTo>
                    <a:pt x="1477" y="0"/>
                  </a:lnTo>
                  <a:cubicBezTo>
                    <a:pt x="1352" y="255"/>
                    <a:pt x="1225" y="510"/>
                    <a:pt x="1103" y="765"/>
                  </a:cubicBezTo>
                  <a:lnTo>
                    <a:pt x="730" y="1536"/>
                  </a:lnTo>
                  <a:lnTo>
                    <a:pt x="362" y="2310"/>
                  </a:lnTo>
                  <a:cubicBezTo>
                    <a:pt x="241" y="2568"/>
                    <a:pt x="119" y="2829"/>
                    <a:pt x="0" y="3087"/>
                  </a:cubicBezTo>
                  <a:cubicBezTo>
                    <a:pt x="128" y="2834"/>
                    <a:pt x="255" y="2577"/>
                    <a:pt x="380" y="2322"/>
                  </a:cubicBezTo>
                  <a:lnTo>
                    <a:pt x="751" y="1551"/>
                  </a:lnTo>
                  <a:lnTo>
                    <a:pt x="1115" y="777"/>
                  </a:lnTo>
                  <a:cubicBezTo>
                    <a:pt x="1237" y="519"/>
                    <a:pt x="1358" y="261"/>
                    <a:pt x="14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45"/>
            <p:cNvSpPr/>
            <p:nvPr/>
          </p:nvSpPr>
          <p:spPr>
            <a:xfrm flipH="1">
              <a:off x="2736316" y="3467171"/>
              <a:ext cx="112411" cy="141704"/>
            </a:xfrm>
            <a:custGeom>
              <a:rect b="b" l="l" r="r" t="t"/>
              <a:pathLst>
                <a:path extrusionOk="0" h="774" w="614">
                  <a:moveTo>
                    <a:pt x="0" y="0"/>
                  </a:moveTo>
                  <a:lnTo>
                    <a:pt x="0" y="774"/>
                  </a:lnTo>
                  <a:lnTo>
                    <a:pt x="45" y="774"/>
                  </a:lnTo>
                  <a:lnTo>
                    <a:pt x="68" y="691"/>
                  </a:lnTo>
                  <a:lnTo>
                    <a:pt x="95" y="774"/>
                  </a:lnTo>
                  <a:lnTo>
                    <a:pt x="314" y="774"/>
                  </a:lnTo>
                  <a:lnTo>
                    <a:pt x="368" y="649"/>
                  </a:lnTo>
                  <a:lnTo>
                    <a:pt x="424" y="774"/>
                  </a:lnTo>
                  <a:lnTo>
                    <a:pt x="466" y="715"/>
                  </a:lnTo>
                  <a:lnTo>
                    <a:pt x="492" y="774"/>
                  </a:lnTo>
                  <a:lnTo>
                    <a:pt x="614" y="774"/>
                  </a:lnTo>
                  <a:lnTo>
                    <a:pt x="6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45"/>
            <p:cNvSpPr/>
            <p:nvPr/>
          </p:nvSpPr>
          <p:spPr>
            <a:xfrm flipH="1">
              <a:off x="1620806" y="3467171"/>
              <a:ext cx="592447" cy="655243"/>
            </a:xfrm>
            <a:custGeom>
              <a:rect b="b" l="l" r="r" t="t"/>
              <a:pathLst>
                <a:path extrusionOk="0" h="3579" w="3236">
                  <a:moveTo>
                    <a:pt x="1" y="0"/>
                  </a:moveTo>
                  <a:lnTo>
                    <a:pt x="1" y="3579"/>
                  </a:lnTo>
                  <a:lnTo>
                    <a:pt x="3236" y="3579"/>
                  </a:lnTo>
                  <a:lnTo>
                    <a:pt x="32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45"/>
            <p:cNvSpPr/>
            <p:nvPr/>
          </p:nvSpPr>
          <p:spPr>
            <a:xfrm flipH="1">
              <a:off x="1315241" y="3467171"/>
              <a:ext cx="305744" cy="655243"/>
            </a:xfrm>
            <a:custGeom>
              <a:rect b="b" l="l" r="r" t="t"/>
              <a:pathLst>
                <a:path extrusionOk="0" h="3579" w="1670">
                  <a:moveTo>
                    <a:pt x="1" y="0"/>
                  </a:moveTo>
                  <a:lnTo>
                    <a:pt x="1" y="3579"/>
                  </a:lnTo>
                  <a:lnTo>
                    <a:pt x="1670" y="3579"/>
                  </a:lnTo>
                  <a:lnTo>
                    <a:pt x="1670" y="0"/>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45"/>
            <p:cNvSpPr/>
            <p:nvPr/>
          </p:nvSpPr>
          <p:spPr>
            <a:xfrm flipH="1">
              <a:off x="1315241" y="3467171"/>
              <a:ext cx="305744" cy="655243"/>
            </a:xfrm>
            <a:custGeom>
              <a:rect b="b" l="l" r="r" t="t"/>
              <a:pathLst>
                <a:path extrusionOk="0" h="3579" w="1670">
                  <a:moveTo>
                    <a:pt x="1" y="0"/>
                  </a:moveTo>
                  <a:lnTo>
                    <a:pt x="1" y="3579"/>
                  </a:lnTo>
                  <a:lnTo>
                    <a:pt x="1670" y="3579"/>
                  </a:lnTo>
                  <a:lnTo>
                    <a:pt x="167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45"/>
            <p:cNvSpPr/>
            <p:nvPr/>
          </p:nvSpPr>
          <p:spPr>
            <a:xfrm flipH="1">
              <a:off x="1664195" y="3512209"/>
              <a:ext cx="506582" cy="565168"/>
            </a:xfrm>
            <a:custGeom>
              <a:rect b="b" l="l" r="r" t="t"/>
              <a:pathLst>
                <a:path extrusionOk="0" h="3087" w="2767">
                  <a:moveTo>
                    <a:pt x="0" y="0"/>
                  </a:moveTo>
                  <a:lnTo>
                    <a:pt x="0" y="0"/>
                  </a:lnTo>
                  <a:cubicBezTo>
                    <a:pt x="223" y="261"/>
                    <a:pt x="448" y="519"/>
                    <a:pt x="676" y="780"/>
                  </a:cubicBezTo>
                  <a:lnTo>
                    <a:pt x="1364" y="1554"/>
                  </a:lnTo>
                  <a:lnTo>
                    <a:pt x="2061" y="2322"/>
                  </a:lnTo>
                  <a:cubicBezTo>
                    <a:pt x="2295" y="2577"/>
                    <a:pt x="2529" y="2832"/>
                    <a:pt x="2766" y="3087"/>
                  </a:cubicBezTo>
                  <a:cubicBezTo>
                    <a:pt x="2544" y="2826"/>
                    <a:pt x="2316" y="2568"/>
                    <a:pt x="2087" y="2310"/>
                  </a:cubicBezTo>
                  <a:lnTo>
                    <a:pt x="1400" y="1536"/>
                  </a:lnTo>
                  <a:lnTo>
                    <a:pt x="706" y="768"/>
                  </a:lnTo>
                  <a:cubicBezTo>
                    <a:pt x="475" y="510"/>
                    <a:pt x="237" y="255"/>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45"/>
            <p:cNvSpPr/>
            <p:nvPr/>
          </p:nvSpPr>
          <p:spPr>
            <a:xfrm flipH="1">
              <a:off x="1664195" y="3512209"/>
              <a:ext cx="506033" cy="565717"/>
            </a:xfrm>
            <a:custGeom>
              <a:rect b="b" l="l" r="r" t="t"/>
              <a:pathLst>
                <a:path extrusionOk="0" h="3090" w="2764">
                  <a:moveTo>
                    <a:pt x="2763" y="0"/>
                  </a:moveTo>
                  <a:lnTo>
                    <a:pt x="2763" y="0"/>
                  </a:lnTo>
                  <a:cubicBezTo>
                    <a:pt x="2526" y="255"/>
                    <a:pt x="2289" y="510"/>
                    <a:pt x="2058" y="765"/>
                  </a:cubicBezTo>
                  <a:lnTo>
                    <a:pt x="1364" y="1536"/>
                  </a:lnTo>
                  <a:lnTo>
                    <a:pt x="676" y="2310"/>
                  </a:lnTo>
                  <a:cubicBezTo>
                    <a:pt x="448" y="2571"/>
                    <a:pt x="223" y="2829"/>
                    <a:pt x="0" y="3089"/>
                  </a:cubicBezTo>
                  <a:cubicBezTo>
                    <a:pt x="237" y="2834"/>
                    <a:pt x="472" y="2580"/>
                    <a:pt x="703" y="2322"/>
                  </a:cubicBezTo>
                  <a:lnTo>
                    <a:pt x="1400" y="1554"/>
                  </a:lnTo>
                  <a:lnTo>
                    <a:pt x="2087" y="777"/>
                  </a:lnTo>
                  <a:cubicBezTo>
                    <a:pt x="2316" y="519"/>
                    <a:pt x="2541" y="261"/>
                    <a:pt x="27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45"/>
            <p:cNvSpPr/>
            <p:nvPr/>
          </p:nvSpPr>
          <p:spPr>
            <a:xfrm flipH="1">
              <a:off x="1358630" y="4011471"/>
              <a:ext cx="53276" cy="75612"/>
            </a:xfrm>
            <a:custGeom>
              <a:rect b="b" l="l" r="r" t="t"/>
              <a:pathLst>
                <a:path extrusionOk="0" h="413" w="291">
                  <a:moveTo>
                    <a:pt x="0" y="1"/>
                  </a:moveTo>
                  <a:lnTo>
                    <a:pt x="0" y="413"/>
                  </a:lnTo>
                  <a:lnTo>
                    <a:pt x="291" y="413"/>
                  </a:lnTo>
                  <a:lnTo>
                    <a:pt x="291" y="1"/>
                  </a:ln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45"/>
            <p:cNvSpPr/>
            <p:nvPr/>
          </p:nvSpPr>
          <p:spPr>
            <a:xfrm flipH="1">
              <a:off x="2381326" y="3043155"/>
              <a:ext cx="675931" cy="424196"/>
            </a:xfrm>
            <a:custGeom>
              <a:rect b="b" l="l" r="r" t="t"/>
              <a:pathLst>
                <a:path extrusionOk="0" h="2317" w="3692">
                  <a:moveTo>
                    <a:pt x="1" y="1"/>
                  </a:moveTo>
                  <a:lnTo>
                    <a:pt x="1" y="2316"/>
                  </a:lnTo>
                  <a:lnTo>
                    <a:pt x="3692" y="2316"/>
                  </a:lnTo>
                  <a:lnTo>
                    <a:pt x="3692"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45"/>
            <p:cNvSpPr/>
            <p:nvPr/>
          </p:nvSpPr>
          <p:spPr>
            <a:xfrm flipH="1">
              <a:off x="2381326" y="3043155"/>
              <a:ext cx="675931" cy="424196"/>
            </a:xfrm>
            <a:custGeom>
              <a:rect b="b" l="l" r="r" t="t"/>
              <a:pathLst>
                <a:path extrusionOk="0" h="2317" w="3692">
                  <a:moveTo>
                    <a:pt x="1" y="1"/>
                  </a:moveTo>
                  <a:lnTo>
                    <a:pt x="1" y="2316"/>
                  </a:lnTo>
                  <a:lnTo>
                    <a:pt x="3692" y="2316"/>
                  </a:lnTo>
                  <a:lnTo>
                    <a:pt x="369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45"/>
            <p:cNvSpPr/>
            <p:nvPr/>
          </p:nvSpPr>
          <p:spPr>
            <a:xfrm flipH="1">
              <a:off x="2075578" y="3043155"/>
              <a:ext cx="305927" cy="424196"/>
            </a:xfrm>
            <a:custGeom>
              <a:rect b="b" l="l" r="r" t="t"/>
              <a:pathLst>
                <a:path extrusionOk="0" h="2317" w="1671">
                  <a:moveTo>
                    <a:pt x="1" y="1"/>
                  </a:moveTo>
                  <a:lnTo>
                    <a:pt x="1" y="2316"/>
                  </a:lnTo>
                  <a:lnTo>
                    <a:pt x="1670" y="2316"/>
                  </a:lnTo>
                  <a:lnTo>
                    <a:pt x="1670"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45"/>
            <p:cNvSpPr/>
            <p:nvPr/>
          </p:nvSpPr>
          <p:spPr>
            <a:xfrm flipH="1">
              <a:off x="2075578" y="3043155"/>
              <a:ext cx="305927" cy="424196"/>
            </a:xfrm>
            <a:custGeom>
              <a:rect b="b" l="l" r="r" t="t"/>
              <a:pathLst>
                <a:path extrusionOk="0" h="2317" w="1671">
                  <a:moveTo>
                    <a:pt x="1" y="1"/>
                  </a:moveTo>
                  <a:lnTo>
                    <a:pt x="1" y="2316"/>
                  </a:lnTo>
                  <a:lnTo>
                    <a:pt x="1670" y="2316"/>
                  </a:lnTo>
                  <a:lnTo>
                    <a:pt x="167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45"/>
            <p:cNvSpPr/>
            <p:nvPr/>
          </p:nvSpPr>
          <p:spPr>
            <a:xfrm flipH="1">
              <a:off x="2096265" y="3088193"/>
              <a:ext cx="264001" cy="354077"/>
            </a:xfrm>
            <a:custGeom>
              <a:rect b="b" l="l" r="r" t="t"/>
              <a:pathLst>
                <a:path extrusionOk="0" h="1934" w="1442">
                  <a:moveTo>
                    <a:pt x="1" y="1"/>
                  </a:moveTo>
                  <a:lnTo>
                    <a:pt x="1" y="1"/>
                  </a:lnTo>
                  <a:cubicBezTo>
                    <a:pt x="119" y="164"/>
                    <a:pt x="235" y="327"/>
                    <a:pt x="353" y="487"/>
                  </a:cubicBezTo>
                  <a:lnTo>
                    <a:pt x="712" y="973"/>
                  </a:lnTo>
                  <a:lnTo>
                    <a:pt x="1074" y="1453"/>
                  </a:lnTo>
                  <a:cubicBezTo>
                    <a:pt x="1195" y="1613"/>
                    <a:pt x="1317" y="1774"/>
                    <a:pt x="1441" y="1934"/>
                  </a:cubicBezTo>
                  <a:cubicBezTo>
                    <a:pt x="1326" y="1771"/>
                    <a:pt x="1207" y="1608"/>
                    <a:pt x="1089" y="1447"/>
                  </a:cubicBezTo>
                  <a:lnTo>
                    <a:pt x="730" y="964"/>
                  </a:lnTo>
                  <a:lnTo>
                    <a:pt x="368" y="48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45"/>
            <p:cNvSpPr/>
            <p:nvPr/>
          </p:nvSpPr>
          <p:spPr>
            <a:xfrm flipH="1">
              <a:off x="2096265" y="3088193"/>
              <a:ext cx="264001" cy="354077"/>
            </a:xfrm>
            <a:custGeom>
              <a:rect b="b" l="l" r="r" t="t"/>
              <a:pathLst>
                <a:path extrusionOk="0" h="1934" w="1442">
                  <a:moveTo>
                    <a:pt x="1441" y="1"/>
                  </a:moveTo>
                  <a:lnTo>
                    <a:pt x="1441" y="1"/>
                  </a:lnTo>
                  <a:cubicBezTo>
                    <a:pt x="1317" y="161"/>
                    <a:pt x="1192" y="321"/>
                    <a:pt x="1074" y="481"/>
                  </a:cubicBezTo>
                  <a:lnTo>
                    <a:pt x="712" y="961"/>
                  </a:lnTo>
                  <a:lnTo>
                    <a:pt x="353" y="1447"/>
                  </a:lnTo>
                  <a:cubicBezTo>
                    <a:pt x="235" y="1608"/>
                    <a:pt x="116" y="1771"/>
                    <a:pt x="1" y="1934"/>
                  </a:cubicBezTo>
                  <a:cubicBezTo>
                    <a:pt x="122" y="1774"/>
                    <a:pt x="244" y="1613"/>
                    <a:pt x="368" y="1453"/>
                  </a:cubicBezTo>
                  <a:lnTo>
                    <a:pt x="730" y="973"/>
                  </a:lnTo>
                  <a:lnTo>
                    <a:pt x="1089" y="487"/>
                  </a:lnTo>
                  <a:cubicBezTo>
                    <a:pt x="1207" y="327"/>
                    <a:pt x="1323" y="164"/>
                    <a:pt x="1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45"/>
            <p:cNvSpPr/>
            <p:nvPr/>
          </p:nvSpPr>
          <p:spPr>
            <a:xfrm flipH="1">
              <a:off x="2766161" y="1041896"/>
              <a:ext cx="406071" cy="365245"/>
            </a:xfrm>
            <a:custGeom>
              <a:rect b="b" l="l" r="r" t="t"/>
              <a:pathLst>
                <a:path extrusionOk="0" h="1995" w="2218">
                  <a:moveTo>
                    <a:pt x="1167" y="0"/>
                  </a:moveTo>
                  <a:cubicBezTo>
                    <a:pt x="663" y="0"/>
                    <a:pt x="233" y="381"/>
                    <a:pt x="178" y="893"/>
                  </a:cubicBezTo>
                  <a:cubicBezTo>
                    <a:pt x="160" y="1056"/>
                    <a:pt x="184" y="1222"/>
                    <a:pt x="249" y="1373"/>
                  </a:cubicBezTo>
                  <a:lnTo>
                    <a:pt x="0" y="1806"/>
                  </a:lnTo>
                  <a:lnTo>
                    <a:pt x="495" y="1732"/>
                  </a:lnTo>
                  <a:cubicBezTo>
                    <a:pt x="693" y="1912"/>
                    <a:pt x="931" y="1994"/>
                    <a:pt x="1165" y="1994"/>
                  </a:cubicBezTo>
                  <a:cubicBezTo>
                    <a:pt x="1644" y="1994"/>
                    <a:pt x="2104" y="1649"/>
                    <a:pt x="2162" y="1100"/>
                  </a:cubicBezTo>
                  <a:cubicBezTo>
                    <a:pt x="2218" y="552"/>
                    <a:pt x="1821" y="63"/>
                    <a:pt x="1275" y="6"/>
                  </a:cubicBezTo>
                  <a:cubicBezTo>
                    <a:pt x="1239" y="2"/>
                    <a:pt x="1202" y="0"/>
                    <a:pt x="11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45"/>
            <p:cNvSpPr/>
            <p:nvPr/>
          </p:nvSpPr>
          <p:spPr>
            <a:xfrm flipH="1">
              <a:off x="2773667" y="1040065"/>
              <a:ext cx="405156" cy="368357"/>
            </a:xfrm>
            <a:custGeom>
              <a:rect b="b" l="l" r="r" t="t"/>
              <a:pathLst>
                <a:path extrusionOk="0" h="2012" w="2213">
                  <a:moveTo>
                    <a:pt x="2159" y="714"/>
                  </a:moveTo>
                  <a:cubicBezTo>
                    <a:pt x="2196" y="838"/>
                    <a:pt x="2210" y="972"/>
                    <a:pt x="2195" y="1110"/>
                  </a:cubicBezTo>
                  <a:lnTo>
                    <a:pt x="2198" y="1110"/>
                  </a:lnTo>
                  <a:cubicBezTo>
                    <a:pt x="2212" y="971"/>
                    <a:pt x="2198" y="837"/>
                    <a:pt x="2159" y="714"/>
                  </a:cubicBezTo>
                  <a:close/>
                  <a:moveTo>
                    <a:pt x="2196" y="1119"/>
                  </a:moveTo>
                  <a:cubicBezTo>
                    <a:pt x="2175" y="1300"/>
                    <a:pt x="2107" y="1471"/>
                    <a:pt x="1993" y="1617"/>
                  </a:cubicBezTo>
                  <a:cubicBezTo>
                    <a:pt x="1991" y="1620"/>
                    <a:pt x="1989" y="1622"/>
                    <a:pt x="1987" y="1624"/>
                  </a:cubicBezTo>
                  <a:lnTo>
                    <a:pt x="1987" y="1624"/>
                  </a:lnTo>
                  <a:cubicBezTo>
                    <a:pt x="1990" y="1621"/>
                    <a:pt x="1993" y="1618"/>
                    <a:pt x="1996" y="1614"/>
                  </a:cubicBezTo>
                  <a:cubicBezTo>
                    <a:pt x="2107" y="1471"/>
                    <a:pt x="2175" y="1300"/>
                    <a:pt x="2196" y="1119"/>
                  </a:cubicBezTo>
                  <a:close/>
                  <a:moveTo>
                    <a:pt x="1987" y="1624"/>
                  </a:moveTo>
                  <a:lnTo>
                    <a:pt x="1987" y="1624"/>
                  </a:lnTo>
                  <a:cubicBezTo>
                    <a:pt x="1976" y="1638"/>
                    <a:pt x="1966" y="1651"/>
                    <a:pt x="1954" y="1663"/>
                  </a:cubicBezTo>
                  <a:lnTo>
                    <a:pt x="1954" y="1663"/>
                  </a:lnTo>
                  <a:cubicBezTo>
                    <a:pt x="1966" y="1651"/>
                    <a:pt x="1977" y="1638"/>
                    <a:pt x="1987" y="1624"/>
                  </a:cubicBezTo>
                  <a:close/>
                  <a:moveTo>
                    <a:pt x="1954" y="1663"/>
                  </a:moveTo>
                  <a:cubicBezTo>
                    <a:pt x="1938" y="1682"/>
                    <a:pt x="1920" y="1700"/>
                    <a:pt x="1904" y="1718"/>
                  </a:cubicBezTo>
                  <a:cubicBezTo>
                    <a:pt x="1921" y="1701"/>
                    <a:pt x="1938" y="1682"/>
                    <a:pt x="1954" y="1663"/>
                  </a:cubicBezTo>
                  <a:close/>
                  <a:moveTo>
                    <a:pt x="1204" y="1"/>
                  </a:moveTo>
                  <a:cubicBezTo>
                    <a:pt x="1158" y="1"/>
                    <a:pt x="1112" y="4"/>
                    <a:pt x="1065" y="10"/>
                  </a:cubicBezTo>
                  <a:cubicBezTo>
                    <a:pt x="416" y="96"/>
                    <a:pt x="20" y="773"/>
                    <a:pt x="263" y="1381"/>
                  </a:cubicBezTo>
                  <a:lnTo>
                    <a:pt x="263" y="1381"/>
                  </a:lnTo>
                  <a:lnTo>
                    <a:pt x="18" y="1804"/>
                  </a:lnTo>
                  <a:lnTo>
                    <a:pt x="1" y="1837"/>
                  </a:lnTo>
                  <a:lnTo>
                    <a:pt x="1" y="1837"/>
                  </a:lnTo>
                  <a:lnTo>
                    <a:pt x="39" y="1831"/>
                  </a:lnTo>
                  <a:lnTo>
                    <a:pt x="533" y="1757"/>
                  </a:lnTo>
                  <a:lnTo>
                    <a:pt x="533" y="1757"/>
                  </a:lnTo>
                  <a:cubicBezTo>
                    <a:pt x="668" y="1881"/>
                    <a:pt x="837" y="1962"/>
                    <a:pt x="1017" y="1997"/>
                  </a:cubicBezTo>
                  <a:cubicBezTo>
                    <a:pt x="1062" y="2006"/>
                    <a:pt x="1106" y="2009"/>
                    <a:pt x="1154" y="2012"/>
                  </a:cubicBezTo>
                  <a:cubicBezTo>
                    <a:pt x="1198" y="2012"/>
                    <a:pt x="1246" y="2012"/>
                    <a:pt x="1290" y="2009"/>
                  </a:cubicBezTo>
                  <a:cubicBezTo>
                    <a:pt x="1474" y="1991"/>
                    <a:pt x="1652" y="1923"/>
                    <a:pt x="1800" y="1810"/>
                  </a:cubicBezTo>
                  <a:cubicBezTo>
                    <a:pt x="1836" y="1780"/>
                    <a:pt x="1871" y="1751"/>
                    <a:pt x="1904" y="1718"/>
                  </a:cubicBezTo>
                  <a:lnTo>
                    <a:pt x="1904" y="1718"/>
                  </a:lnTo>
                  <a:cubicBezTo>
                    <a:pt x="1868" y="1751"/>
                    <a:pt x="1833" y="1780"/>
                    <a:pt x="1797" y="1807"/>
                  </a:cubicBezTo>
                  <a:cubicBezTo>
                    <a:pt x="1723" y="1860"/>
                    <a:pt x="1643" y="1905"/>
                    <a:pt x="1557" y="1937"/>
                  </a:cubicBezTo>
                  <a:cubicBezTo>
                    <a:pt x="1451" y="1977"/>
                    <a:pt x="1338" y="1996"/>
                    <a:pt x="1224" y="1996"/>
                  </a:cubicBezTo>
                  <a:cubicBezTo>
                    <a:pt x="1202" y="1996"/>
                    <a:pt x="1179" y="1995"/>
                    <a:pt x="1157" y="1994"/>
                  </a:cubicBezTo>
                  <a:cubicBezTo>
                    <a:pt x="1109" y="1991"/>
                    <a:pt x="1065" y="1988"/>
                    <a:pt x="1020" y="1979"/>
                  </a:cubicBezTo>
                  <a:cubicBezTo>
                    <a:pt x="843" y="1940"/>
                    <a:pt x="677" y="1857"/>
                    <a:pt x="543" y="1733"/>
                  </a:cubicBezTo>
                  <a:lnTo>
                    <a:pt x="540" y="1727"/>
                  </a:lnTo>
                  <a:lnTo>
                    <a:pt x="531" y="1727"/>
                  </a:lnTo>
                  <a:lnTo>
                    <a:pt x="69" y="1790"/>
                  </a:lnTo>
                  <a:lnTo>
                    <a:pt x="69" y="1790"/>
                  </a:lnTo>
                  <a:lnTo>
                    <a:pt x="300" y="1392"/>
                  </a:lnTo>
                  <a:lnTo>
                    <a:pt x="306" y="1383"/>
                  </a:lnTo>
                  <a:lnTo>
                    <a:pt x="303" y="1374"/>
                  </a:lnTo>
                  <a:cubicBezTo>
                    <a:pt x="247" y="1238"/>
                    <a:pt x="223" y="1089"/>
                    <a:pt x="232" y="941"/>
                  </a:cubicBezTo>
                  <a:cubicBezTo>
                    <a:pt x="241" y="793"/>
                    <a:pt x="285" y="648"/>
                    <a:pt x="359" y="520"/>
                  </a:cubicBezTo>
                  <a:cubicBezTo>
                    <a:pt x="433" y="390"/>
                    <a:pt x="534" y="280"/>
                    <a:pt x="656" y="194"/>
                  </a:cubicBezTo>
                  <a:cubicBezTo>
                    <a:pt x="777" y="111"/>
                    <a:pt x="920" y="55"/>
                    <a:pt x="1068" y="31"/>
                  </a:cubicBezTo>
                  <a:cubicBezTo>
                    <a:pt x="1119" y="23"/>
                    <a:pt x="1170" y="19"/>
                    <a:pt x="1219" y="19"/>
                  </a:cubicBezTo>
                  <a:cubicBezTo>
                    <a:pt x="1657" y="19"/>
                    <a:pt x="2034" y="312"/>
                    <a:pt x="2159" y="714"/>
                  </a:cubicBezTo>
                  <a:lnTo>
                    <a:pt x="2159" y="714"/>
                  </a:lnTo>
                  <a:cubicBezTo>
                    <a:pt x="2036" y="302"/>
                    <a:pt x="1653" y="1"/>
                    <a:pt x="120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45"/>
            <p:cNvSpPr/>
            <p:nvPr/>
          </p:nvSpPr>
          <p:spPr>
            <a:xfrm>
              <a:off x="2860080" y="1121720"/>
              <a:ext cx="197177" cy="206880"/>
            </a:xfrm>
            <a:custGeom>
              <a:rect b="b" l="l" r="r" t="t"/>
              <a:pathLst>
                <a:path extrusionOk="0" h="1130" w="1077">
                  <a:moveTo>
                    <a:pt x="908" y="0"/>
                  </a:moveTo>
                  <a:lnTo>
                    <a:pt x="392" y="810"/>
                  </a:lnTo>
                  <a:lnTo>
                    <a:pt x="143" y="557"/>
                  </a:lnTo>
                  <a:lnTo>
                    <a:pt x="1" y="700"/>
                  </a:lnTo>
                  <a:lnTo>
                    <a:pt x="425" y="1130"/>
                  </a:lnTo>
                  <a:lnTo>
                    <a:pt x="1077" y="107"/>
                  </a:lnTo>
                  <a:lnTo>
                    <a:pt x="9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1" name="Google Shape;1621;p45"/>
            <p:cNvGrpSpPr/>
            <p:nvPr/>
          </p:nvGrpSpPr>
          <p:grpSpPr>
            <a:xfrm flipH="1">
              <a:off x="3550479" y="1403298"/>
              <a:ext cx="275902" cy="404241"/>
              <a:chOff x="4997345" y="1302998"/>
              <a:chExt cx="275902" cy="404241"/>
            </a:xfrm>
          </p:grpSpPr>
          <p:sp>
            <p:nvSpPr>
              <p:cNvPr id="1622" name="Google Shape;1622;p45"/>
              <p:cNvSpPr/>
              <p:nvPr/>
            </p:nvSpPr>
            <p:spPr>
              <a:xfrm>
                <a:off x="5101518" y="1303914"/>
                <a:ext cx="171729" cy="177405"/>
              </a:xfrm>
              <a:custGeom>
                <a:rect b="b" l="l" r="r" t="t"/>
                <a:pathLst>
                  <a:path extrusionOk="0" h="969" w="938">
                    <a:moveTo>
                      <a:pt x="806" y="1"/>
                    </a:moveTo>
                    <a:cubicBezTo>
                      <a:pt x="615" y="1"/>
                      <a:pt x="256" y="135"/>
                      <a:pt x="134" y="343"/>
                    </a:cubicBezTo>
                    <a:cubicBezTo>
                      <a:pt x="1" y="571"/>
                      <a:pt x="27" y="930"/>
                      <a:pt x="102" y="959"/>
                    </a:cubicBezTo>
                    <a:cubicBezTo>
                      <a:pt x="118" y="966"/>
                      <a:pt x="145" y="969"/>
                      <a:pt x="179" y="969"/>
                    </a:cubicBezTo>
                    <a:cubicBezTo>
                      <a:pt x="306" y="969"/>
                      <a:pt x="537" y="924"/>
                      <a:pt x="703" y="823"/>
                    </a:cubicBezTo>
                    <a:cubicBezTo>
                      <a:pt x="917" y="693"/>
                      <a:pt x="938" y="23"/>
                      <a:pt x="858" y="5"/>
                    </a:cubicBezTo>
                    <a:cubicBezTo>
                      <a:pt x="842" y="2"/>
                      <a:pt x="825" y="1"/>
                      <a:pt x="8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45"/>
              <p:cNvSpPr/>
              <p:nvPr/>
            </p:nvSpPr>
            <p:spPr>
              <a:xfrm>
                <a:off x="5089069" y="1302998"/>
                <a:ext cx="170631" cy="176306"/>
              </a:xfrm>
              <a:custGeom>
                <a:rect b="b" l="l" r="r" t="t"/>
                <a:pathLst>
                  <a:path extrusionOk="0" h="963" w="932">
                    <a:moveTo>
                      <a:pt x="926" y="1"/>
                    </a:moveTo>
                    <a:cubicBezTo>
                      <a:pt x="777" y="4"/>
                      <a:pt x="626" y="60"/>
                      <a:pt x="490" y="105"/>
                    </a:cubicBezTo>
                    <a:cubicBezTo>
                      <a:pt x="374" y="137"/>
                      <a:pt x="270" y="191"/>
                      <a:pt x="178" y="265"/>
                    </a:cubicBezTo>
                    <a:cubicBezTo>
                      <a:pt x="92" y="342"/>
                      <a:pt x="45" y="454"/>
                      <a:pt x="48" y="567"/>
                    </a:cubicBezTo>
                    <a:cubicBezTo>
                      <a:pt x="45" y="706"/>
                      <a:pt x="78" y="840"/>
                      <a:pt x="143" y="961"/>
                    </a:cubicBezTo>
                    <a:cubicBezTo>
                      <a:pt x="143" y="962"/>
                      <a:pt x="144" y="963"/>
                      <a:pt x="145" y="963"/>
                    </a:cubicBezTo>
                    <a:cubicBezTo>
                      <a:pt x="148" y="963"/>
                      <a:pt x="151" y="961"/>
                      <a:pt x="149" y="961"/>
                    </a:cubicBezTo>
                    <a:cubicBezTo>
                      <a:pt x="72" y="724"/>
                      <a:pt x="1" y="428"/>
                      <a:pt x="235" y="253"/>
                    </a:cubicBezTo>
                    <a:cubicBezTo>
                      <a:pt x="430" y="102"/>
                      <a:pt x="691" y="72"/>
                      <a:pt x="926" y="13"/>
                    </a:cubicBezTo>
                    <a:cubicBezTo>
                      <a:pt x="929" y="13"/>
                      <a:pt x="932" y="1"/>
                      <a:pt x="9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45"/>
              <p:cNvSpPr/>
              <p:nvPr/>
            </p:nvSpPr>
            <p:spPr>
              <a:xfrm>
                <a:off x="5011992" y="1467588"/>
                <a:ext cx="157083" cy="238736"/>
              </a:xfrm>
              <a:custGeom>
                <a:rect b="b" l="l" r="r" t="t"/>
                <a:pathLst>
                  <a:path extrusionOk="0" h="1304" w="858">
                    <a:moveTo>
                      <a:pt x="615" y="0"/>
                    </a:moveTo>
                    <a:cubicBezTo>
                      <a:pt x="615" y="0"/>
                      <a:pt x="614" y="0"/>
                      <a:pt x="614" y="0"/>
                    </a:cubicBezTo>
                    <a:cubicBezTo>
                      <a:pt x="469" y="27"/>
                      <a:pt x="104" y="320"/>
                      <a:pt x="54" y="596"/>
                    </a:cubicBezTo>
                    <a:cubicBezTo>
                      <a:pt x="1" y="872"/>
                      <a:pt x="244" y="1275"/>
                      <a:pt x="315" y="1302"/>
                    </a:cubicBezTo>
                    <a:cubicBezTo>
                      <a:pt x="318" y="1303"/>
                      <a:pt x="322" y="1304"/>
                      <a:pt x="326" y="1304"/>
                    </a:cubicBezTo>
                    <a:cubicBezTo>
                      <a:pt x="416" y="1304"/>
                      <a:pt x="702" y="1041"/>
                      <a:pt x="795" y="848"/>
                    </a:cubicBezTo>
                    <a:cubicBezTo>
                      <a:pt x="857" y="718"/>
                      <a:pt x="795" y="566"/>
                      <a:pt x="757" y="418"/>
                    </a:cubicBezTo>
                    <a:cubicBezTo>
                      <a:pt x="701" y="200"/>
                      <a:pt x="639" y="0"/>
                      <a:pt x="6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45"/>
              <p:cNvSpPr/>
              <p:nvPr/>
            </p:nvSpPr>
            <p:spPr>
              <a:xfrm>
                <a:off x="5073507" y="1468320"/>
                <a:ext cx="105271" cy="238919"/>
              </a:xfrm>
              <a:custGeom>
                <a:rect b="b" l="l" r="r" t="t"/>
                <a:pathLst>
                  <a:path extrusionOk="0" h="1305" w="575">
                    <a:moveTo>
                      <a:pt x="295" y="1"/>
                    </a:moveTo>
                    <a:cubicBezTo>
                      <a:pt x="293" y="1"/>
                      <a:pt x="290" y="2"/>
                      <a:pt x="290" y="2"/>
                    </a:cubicBezTo>
                    <a:cubicBezTo>
                      <a:pt x="355" y="245"/>
                      <a:pt x="510" y="456"/>
                      <a:pt x="527" y="711"/>
                    </a:cubicBezTo>
                    <a:cubicBezTo>
                      <a:pt x="542" y="862"/>
                      <a:pt x="483" y="1013"/>
                      <a:pt x="370" y="1111"/>
                    </a:cubicBezTo>
                    <a:cubicBezTo>
                      <a:pt x="263" y="1197"/>
                      <a:pt x="130" y="1241"/>
                      <a:pt x="6" y="1292"/>
                    </a:cubicBezTo>
                    <a:cubicBezTo>
                      <a:pt x="0" y="1294"/>
                      <a:pt x="4" y="1304"/>
                      <a:pt x="10" y="1304"/>
                    </a:cubicBezTo>
                    <a:cubicBezTo>
                      <a:pt x="10" y="1304"/>
                      <a:pt x="11" y="1304"/>
                      <a:pt x="11" y="1304"/>
                    </a:cubicBezTo>
                    <a:cubicBezTo>
                      <a:pt x="258" y="1212"/>
                      <a:pt x="513" y="1099"/>
                      <a:pt x="542" y="809"/>
                    </a:cubicBezTo>
                    <a:cubicBezTo>
                      <a:pt x="575" y="524"/>
                      <a:pt x="403" y="251"/>
                      <a:pt x="296" y="2"/>
                    </a:cubicBezTo>
                    <a:cubicBezTo>
                      <a:pt x="296" y="1"/>
                      <a:pt x="295"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45"/>
              <p:cNvSpPr/>
              <p:nvPr/>
            </p:nvSpPr>
            <p:spPr>
              <a:xfrm>
                <a:off x="4997345" y="1470517"/>
                <a:ext cx="122297" cy="208894"/>
              </a:xfrm>
              <a:custGeom>
                <a:rect b="b" l="l" r="r" t="t"/>
                <a:pathLst>
                  <a:path extrusionOk="0" h="1141" w="668">
                    <a:moveTo>
                      <a:pt x="659" y="1"/>
                    </a:moveTo>
                    <a:cubicBezTo>
                      <a:pt x="659" y="1"/>
                      <a:pt x="659" y="1"/>
                      <a:pt x="659" y="2"/>
                    </a:cubicBezTo>
                    <a:cubicBezTo>
                      <a:pt x="454" y="109"/>
                      <a:pt x="214" y="260"/>
                      <a:pt x="113" y="476"/>
                    </a:cubicBezTo>
                    <a:cubicBezTo>
                      <a:pt x="1" y="708"/>
                      <a:pt x="134" y="939"/>
                      <a:pt x="250" y="1140"/>
                    </a:cubicBezTo>
                    <a:lnTo>
                      <a:pt x="251" y="1137"/>
                    </a:lnTo>
                    <a:lnTo>
                      <a:pt x="251" y="1137"/>
                    </a:lnTo>
                    <a:cubicBezTo>
                      <a:pt x="251" y="1138"/>
                      <a:pt x="252" y="1139"/>
                      <a:pt x="253" y="1140"/>
                    </a:cubicBezTo>
                    <a:lnTo>
                      <a:pt x="552" y="313"/>
                    </a:lnTo>
                    <a:lnTo>
                      <a:pt x="552" y="313"/>
                    </a:lnTo>
                    <a:lnTo>
                      <a:pt x="251" y="1137"/>
                    </a:lnTo>
                    <a:lnTo>
                      <a:pt x="251" y="1137"/>
                    </a:lnTo>
                    <a:cubicBezTo>
                      <a:pt x="139" y="933"/>
                      <a:pt x="16" y="680"/>
                      <a:pt x="143" y="456"/>
                    </a:cubicBezTo>
                    <a:cubicBezTo>
                      <a:pt x="250" y="260"/>
                      <a:pt x="472" y="118"/>
                      <a:pt x="662" y="11"/>
                    </a:cubicBezTo>
                    <a:lnTo>
                      <a:pt x="662" y="11"/>
                    </a:lnTo>
                    <a:lnTo>
                      <a:pt x="552" y="313"/>
                    </a:lnTo>
                    <a:lnTo>
                      <a:pt x="552" y="313"/>
                    </a:lnTo>
                    <a:lnTo>
                      <a:pt x="662" y="14"/>
                    </a:lnTo>
                    <a:cubicBezTo>
                      <a:pt x="665" y="11"/>
                      <a:pt x="668" y="8"/>
                      <a:pt x="665" y="5"/>
                    </a:cubicBezTo>
                    <a:cubicBezTo>
                      <a:pt x="663" y="3"/>
                      <a:pt x="660"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7" name="Google Shape;1627;p45"/>
            <p:cNvSpPr/>
            <p:nvPr/>
          </p:nvSpPr>
          <p:spPr>
            <a:xfrm flipH="1">
              <a:off x="3518990" y="1799669"/>
              <a:ext cx="326981" cy="237272"/>
            </a:xfrm>
            <a:custGeom>
              <a:rect b="b" l="l" r="r" t="t"/>
              <a:pathLst>
                <a:path extrusionOk="0" h="1296" w="1786">
                  <a:moveTo>
                    <a:pt x="529" y="0"/>
                  </a:moveTo>
                  <a:cubicBezTo>
                    <a:pt x="529" y="0"/>
                    <a:pt x="1" y="403"/>
                    <a:pt x="392" y="836"/>
                  </a:cubicBezTo>
                  <a:cubicBezTo>
                    <a:pt x="511" y="967"/>
                    <a:pt x="667" y="1002"/>
                    <a:pt x="829" y="1002"/>
                  </a:cubicBezTo>
                  <a:cubicBezTo>
                    <a:pt x="1007" y="1002"/>
                    <a:pt x="1192" y="960"/>
                    <a:pt x="1340" y="960"/>
                  </a:cubicBezTo>
                  <a:cubicBezTo>
                    <a:pt x="1401" y="960"/>
                    <a:pt x="1456" y="967"/>
                    <a:pt x="1501" y="987"/>
                  </a:cubicBezTo>
                  <a:cubicBezTo>
                    <a:pt x="1714" y="1079"/>
                    <a:pt x="1631" y="1296"/>
                    <a:pt x="1631" y="1296"/>
                  </a:cubicBezTo>
                  <a:cubicBezTo>
                    <a:pt x="1786" y="1118"/>
                    <a:pt x="1700" y="777"/>
                    <a:pt x="1388" y="721"/>
                  </a:cubicBezTo>
                  <a:cubicBezTo>
                    <a:pt x="1021" y="652"/>
                    <a:pt x="899" y="724"/>
                    <a:pt x="825" y="394"/>
                  </a:cubicBezTo>
                  <a:cubicBezTo>
                    <a:pt x="781" y="202"/>
                    <a:pt x="629" y="45"/>
                    <a:pt x="52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45"/>
            <p:cNvSpPr/>
            <p:nvPr/>
          </p:nvSpPr>
          <p:spPr>
            <a:xfrm flipH="1">
              <a:off x="3528143" y="1824385"/>
              <a:ext cx="196079" cy="159463"/>
            </a:xfrm>
            <a:custGeom>
              <a:rect b="b" l="l" r="r" t="t"/>
              <a:pathLst>
                <a:path extrusionOk="0" h="871" w="1071">
                  <a:moveTo>
                    <a:pt x="9" y="1"/>
                  </a:moveTo>
                  <a:cubicBezTo>
                    <a:pt x="4" y="1"/>
                    <a:pt x="0" y="6"/>
                    <a:pt x="3" y="10"/>
                  </a:cubicBezTo>
                  <a:cubicBezTo>
                    <a:pt x="71" y="73"/>
                    <a:pt x="119" y="156"/>
                    <a:pt x="142" y="245"/>
                  </a:cubicBezTo>
                  <a:cubicBezTo>
                    <a:pt x="154" y="295"/>
                    <a:pt x="169" y="345"/>
                    <a:pt x="190" y="393"/>
                  </a:cubicBezTo>
                  <a:cubicBezTo>
                    <a:pt x="237" y="479"/>
                    <a:pt x="329" y="511"/>
                    <a:pt x="421" y="526"/>
                  </a:cubicBezTo>
                  <a:cubicBezTo>
                    <a:pt x="464" y="534"/>
                    <a:pt x="509" y="536"/>
                    <a:pt x="554" y="536"/>
                  </a:cubicBezTo>
                  <a:cubicBezTo>
                    <a:pt x="576" y="536"/>
                    <a:pt x="599" y="535"/>
                    <a:pt x="621" y="535"/>
                  </a:cubicBezTo>
                  <a:cubicBezTo>
                    <a:pt x="688" y="535"/>
                    <a:pt x="756" y="538"/>
                    <a:pt x="821" y="562"/>
                  </a:cubicBezTo>
                  <a:cubicBezTo>
                    <a:pt x="952" y="609"/>
                    <a:pt x="1046" y="728"/>
                    <a:pt x="1067" y="867"/>
                  </a:cubicBezTo>
                  <a:cubicBezTo>
                    <a:pt x="1067" y="867"/>
                    <a:pt x="1067" y="867"/>
                    <a:pt x="1067" y="870"/>
                  </a:cubicBezTo>
                  <a:lnTo>
                    <a:pt x="1070" y="870"/>
                  </a:lnTo>
                  <a:cubicBezTo>
                    <a:pt x="1070" y="867"/>
                    <a:pt x="1070" y="867"/>
                    <a:pt x="1070" y="864"/>
                  </a:cubicBezTo>
                  <a:cubicBezTo>
                    <a:pt x="1044" y="639"/>
                    <a:pt x="866" y="520"/>
                    <a:pt x="649" y="517"/>
                  </a:cubicBezTo>
                  <a:cubicBezTo>
                    <a:pt x="486" y="514"/>
                    <a:pt x="267" y="532"/>
                    <a:pt x="190" y="354"/>
                  </a:cubicBezTo>
                  <a:cubicBezTo>
                    <a:pt x="160" y="283"/>
                    <a:pt x="154" y="209"/>
                    <a:pt x="119" y="138"/>
                  </a:cubicBezTo>
                  <a:cubicBezTo>
                    <a:pt x="92" y="88"/>
                    <a:pt x="56" y="40"/>
                    <a:pt x="12" y="2"/>
                  </a:cubicBezTo>
                  <a:cubicBezTo>
                    <a:pt x="11" y="1"/>
                    <a:pt x="10"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45"/>
            <p:cNvSpPr/>
            <p:nvPr/>
          </p:nvSpPr>
          <p:spPr>
            <a:xfrm flipH="1">
              <a:off x="3590574" y="1807724"/>
              <a:ext cx="238553" cy="182531"/>
            </a:xfrm>
            <a:custGeom>
              <a:rect b="b" l="l" r="r" t="t"/>
              <a:pathLst>
                <a:path extrusionOk="0" h="997" w="1303">
                  <a:moveTo>
                    <a:pt x="383" y="1"/>
                  </a:moveTo>
                  <a:cubicBezTo>
                    <a:pt x="131" y="226"/>
                    <a:pt x="1" y="567"/>
                    <a:pt x="262" y="846"/>
                  </a:cubicBezTo>
                  <a:cubicBezTo>
                    <a:pt x="344" y="942"/>
                    <a:pt x="463" y="997"/>
                    <a:pt x="586" y="997"/>
                  </a:cubicBezTo>
                  <a:cubicBezTo>
                    <a:pt x="619" y="997"/>
                    <a:pt x="653" y="993"/>
                    <a:pt x="686" y="985"/>
                  </a:cubicBezTo>
                  <a:cubicBezTo>
                    <a:pt x="853" y="947"/>
                    <a:pt x="1008" y="891"/>
                    <a:pt x="1174" y="891"/>
                  </a:cubicBezTo>
                  <a:cubicBezTo>
                    <a:pt x="1214" y="891"/>
                    <a:pt x="1255" y="894"/>
                    <a:pt x="1296" y="902"/>
                  </a:cubicBezTo>
                  <a:cubicBezTo>
                    <a:pt x="1296" y="902"/>
                    <a:pt x="1302" y="893"/>
                    <a:pt x="1296" y="893"/>
                  </a:cubicBezTo>
                  <a:cubicBezTo>
                    <a:pt x="1249" y="879"/>
                    <a:pt x="1202" y="874"/>
                    <a:pt x="1155" y="874"/>
                  </a:cubicBezTo>
                  <a:cubicBezTo>
                    <a:pt x="1067" y="874"/>
                    <a:pt x="980" y="893"/>
                    <a:pt x="893" y="914"/>
                  </a:cubicBezTo>
                  <a:cubicBezTo>
                    <a:pt x="785" y="940"/>
                    <a:pt x="678" y="978"/>
                    <a:pt x="573" y="978"/>
                  </a:cubicBezTo>
                  <a:cubicBezTo>
                    <a:pt x="502" y="978"/>
                    <a:pt x="432" y="961"/>
                    <a:pt x="362" y="914"/>
                  </a:cubicBezTo>
                  <a:cubicBezTo>
                    <a:pt x="208" y="807"/>
                    <a:pt x="102" y="626"/>
                    <a:pt x="128" y="433"/>
                  </a:cubicBezTo>
                  <a:cubicBezTo>
                    <a:pt x="152" y="259"/>
                    <a:pt x="273" y="128"/>
                    <a:pt x="386" y="4"/>
                  </a:cubicBezTo>
                  <a:cubicBezTo>
                    <a:pt x="389" y="1"/>
                    <a:pt x="383" y="1"/>
                    <a:pt x="38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45"/>
            <p:cNvSpPr/>
            <p:nvPr/>
          </p:nvSpPr>
          <p:spPr>
            <a:xfrm flipH="1">
              <a:off x="3583433" y="1374738"/>
              <a:ext cx="29110" cy="21237"/>
            </a:xfrm>
            <a:custGeom>
              <a:rect b="b" l="l" r="r" t="t"/>
              <a:pathLst>
                <a:path extrusionOk="0" h="116" w="159">
                  <a:moveTo>
                    <a:pt x="81" y="0"/>
                  </a:moveTo>
                  <a:cubicBezTo>
                    <a:pt x="38" y="0"/>
                    <a:pt x="1" y="53"/>
                    <a:pt x="36" y="98"/>
                  </a:cubicBezTo>
                  <a:cubicBezTo>
                    <a:pt x="48" y="111"/>
                    <a:pt x="63" y="116"/>
                    <a:pt x="76" y="116"/>
                  </a:cubicBezTo>
                  <a:cubicBezTo>
                    <a:pt x="119" y="116"/>
                    <a:pt x="158" y="63"/>
                    <a:pt x="122" y="20"/>
                  </a:cubicBezTo>
                  <a:cubicBezTo>
                    <a:pt x="110" y="6"/>
                    <a:pt x="95" y="0"/>
                    <a:pt x="81" y="0"/>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45"/>
            <p:cNvSpPr/>
            <p:nvPr/>
          </p:nvSpPr>
          <p:spPr>
            <a:xfrm flipH="1">
              <a:off x="3573912" y="1392130"/>
              <a:ext cx="30208" cy="21603"/>
            </a:xfrm>
            <a:custGeom>
              <a:rect b="b" l="l" r="r" t="t"/>
              <a:pathLst>
                <a:path extrusionOk="0" h="118" w="165">
                  <a:moveTo>
                    <a:pt x="84" y="1"/>
                  </a:moveTo>
                  <a:cubicBezTo>
                    <a:pt x="39" y="1"/>
                    <a:pt x="0" y="55"/>
                    <a:pt x="41" y="97"/>
                  </a:cubicBezTo>
                  <a:cubicBezTo>
                    <a:pt x="53" y="111"/>
                    <a:pt x="68" y="117"/>
                    <a:pt x="82" y="117"/>
                  </a:cubicBezTo>
                  <a:cubicBezTo>
                    <a:pt x="125" y="117"/>
                    <a:pt x="165" y="63"/>
                    <a:pt x="127" y="20"/>
                  </a:cubicBezTo>
                  <a:cubicBezTo>
                    <a:pt x="113" y="6"/>
                    <a:pt x="98" y="1"/>
                    <a:pt x="84" y="1"/>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45"/>
            <p:cNvSpPr/>
            <p:nvPr/>
          </p:nvSpPr>
          <p:spPr>
            <a:xfrm flipH="1">
              <a:off x="3549196" y="1422339"/>
              <a:ext cx="28194" cy="20505"/>
            </a:xfrm>
            <a:custGeom>
              <a:rect b="b" l="l" r="r" t="t"/>
              <a:pathLst>
                <a:path extrusionOk="0" h="112" w="154">
                  <a:moveTo>
                    <a:pt x="80" y="1"/>
                  </a:moveTo>
                  <a:cubicBezTo>
                    <a:pt x="38" y="1"/>
                    <a:pt x="0" y="51"/>
                    <a:pt x="34" y="95"/>
                  </a:cubicBezTo>
                  <a:cubicBezTo>
                    <a:pt x="46" y="107"/>
                    <a:pt x="59" y="111"/>
                    <a:pt x="73" y="111"/>
                  </a:cubicBezTo>
                  <a:cubicBezTo>
                    <a:pt x="115" y="111"/>
                    <a:pt x="154" y="61"/>
                    <a:pt x="120" y="18"/>
                  </a:cubicBezTo>
                  <a:cubicBezTo>
                    <a:pt x="108" y="6"/>
                    <a:pt x="94" y="1"/>
                    <a:pt x="80" y="1"/>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45"/>
            <p:cNvSpPr/>
            <p:nvPr/>
          </p:nvSpPr>
          <p:spPr>
            <a:xfrm flipH="1">
              <a:off x="3532536" y="1433323"/>
              <a:ext cx="29476" cy="21420"/>
            </a:xfrm>
            <a:custGeom>
              <a:rect b="b" l="l" r="r" t="t"/>
              <a:pathLst>
                <a:path extrusionOk="0" h="117" w="161">
                  <a:moveTo>
                    <a:pt x="82" y="1"/>
                  </a:moveTo>
                  <a:cubicBezTo>
                    <a:pt x="38" y="1"/>
                    <a:pt x="0" y="53"/>
                    <a:pt x="36" y="98"/>
                  </a:cubicBezTo>
                  <a:cubicBezTo>
                    <a:pt x="49" y="111"/>
                    <a:pt x="64" y="116"/>
                    <a:pt x="78" y="116"/>
                  </a:cubicBezTo>
                  <a:cubicBezTo>
                    <a:pt x="122" y="116"/>
                    <a:pt x="161" y="63"/>
                    <a:pt x="125" y="21"/>
                  </a:cubicBezTo>
                  <a:cubicBezTo>
                    <a:pt x="112" y="7"/>
                    <a:pt x="96" y="1"/>
                    <a:pt x="82" y="1"/>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45"/>
            <p:cNvSpPr/>
            <p:nvPr/>
          </p:nvSpPr>
          <p:spPr>
            <a:xfrm flipH="1">
              <a:off x="3515143" y="1441562"/>
              <a:ext cx="29476" cy="21237"/>
            </a:xfrm>
            <a:custGeom>
              <a:rect b="b" l="l" r="r" t="t"/>
              <a:pathLst>
                <a:path extrusionOk="0" h="116" w="161">
                  <a:moveTo>
                    <a:pt x="82" y="0"/>
                  </a:moveTo>
                  <a:cubicBezTo>
                    <a:pt x="38" y="0"/>
                    <a:pt x="0" y="53"/>
                    <a:pt x="36" y="97"/>
                  </a:cubicBezTo>
                  <a:cubicBezTo>
                    <a:pt x="49" y="110"/>
                    <a:pt x="64" y="116"/>
                    <a:pt x="78" y="116"/>
                  </a:cubicBezTo>
                  <a:cubicBezTo>
                    <a:pt x="122" y="116"/>
                    <a:pt x="161" y="63"/>
                    <a:pt x="125" y="20"/>
                  </a:cubicBezTo>
                  <a:cubicBezTo>
                    <a:pt x="111" y="6"/>
                    <a:pt x="96" y="0"/>
                    <a:pt x="82" y="0"/>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45"/>
            <p:cNvSpPr/>
            <p:nvPr/>
          </p:nvSpPr>
          <p:spPr>
            <a:xfrm flipH="1">
              <a:off x="2850196" y="3665814"/>
              <a:ext cx="633640" cy="563520"/>
            </a:xfrm>
            <a:custGeom>
              <a:rect b="b" l="l" r="r" t="t"/>
              <a:pathLst>
                <a:path extrusionOk="0" h="3078" w="3461">
                  <a:moveTo>
                    <a:pt x="264" y="0"/>
                  </a:moveTo>
                  <a:cubicBezTo>
                    <a:pt x="264" y="0"/>
                    <a:pt x="0" y="2929"/>
                    <a:pt x="42" y="2959"/>
                  </a:cubicBezTo>
                  <a:cubicBezTo>
                    <a:pt x="135" y="3020"/>
                    <a:pt x="2251" y="3077"/>
                    <a:pt x="3054" y="3077"/>
                  </a:cubicBezTo>
                  <a:cubicBezTo>
                    <a:pt x="3226" y="3077"/>
                    <a:pt x="3338" y="3075"/>
                    <a:pt x="3357" y="3069"/>
                  </a:cubicBezTo>
                  <a:cubicBezTo>
                    <a:pt x="3460" y="3033"/>
                    <a:pt x="3377" y="2728"/>
                    <a:pt x="3262" y="2633"/>
                  </a:cubicBezTo>
                  <a:cubicBezTo>
                    <a:pt x="3146" y="2538"/>
                    <a:pt x="2005" y="1995"/>
                    <a:pt x="2005" y="1995"/>
                  </a:cubicBezTo>
                  <a:lnTo>
                    <a:pt x="2227" y="39"/>
                  </a:lnTo>
                  <a:lnTo>
                    <a:pt x="264" y="0"/>
                  </a:ln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45"/>
            <p:cNvSpPr/>
            <p:nvPr/>
          </p:nvSpPr>
          <p:spPr>
            <a:xfrm flipH="1">
              <a:off x="2850196" y="4080493"/>
              <a:ext cx="628697" cy="148844"/>
            </a:xfrm>
            <a:custGeom>
              <a:rect b="b" l="l" r="r" t="t"/>
              <a:pathLst>
                <a:path extrusionOk="0" h="813" w="3434">
                  <a:moveTo>
                    <a:pt x="47" y="0"/>
                  </a:moveTo>
                  <a:cubicBezTo>
                    <a:pt x="0" y="386"/>
                    <a:pt x="3" y="685"/>
                    <a:pt x="18" y="694"/>
                  </a:cubicBezTo>
                  <a:cubicBezTo>
                    <a:pt x="111" y="755"/>
                    <a:pt x="2224" y="812"/>
                    <a:pt x="3027" y="812"/>
                  </a:cubicBezTo>
                  <a:cubicBezTo>
                    <a:pt x="3199" y="812"/>
                    <a:pt x="3311" y="810"/>
                    <a:pt x="3330" y="804"/>
                  </a:cubicBezTo>
                  <a:cubicBezTo>
                    <a:pt x="3433" y="771"/>
                    <a:pt x="3347" y="466"/>
                    <a:pt x="3235" y="371"/>
                  </a:cubicBezTo>
                  <a:cubicBezTo>
                    <a:pt x="3184" y="329"/>
                    <a:pt x="2947" y="208"/>
                    <a:pt x="2689" y="80"/>
                  </a:cubicBezTo>
                  <a:lnTo>
                    <a:pt x="2689" y="80"/>
                  </a:lnTo>
                  <a:cubicBezTo>
                    <a:pt x="2778" y="146"/>
                    <a:pt x="2876" y="246"/>
                    <a:pt x="2766" y="309"/>
                  </a:cubicBezTo>
                  <a:cubicBezTo>
                    <a:pt x="2746" y="320"/>
                    <a:pt x="2696" y="326"/>
                    <a:pt x="2623" y="326"/>
                  </a:cubicBezTo>
                  <a:cubicBezTo>
                    <a:pt x="2122" y="326"/>
                    <a:pt x="536" y="83"/>
                    <a:pt x="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45"/>
            <p:cNvSpPr/>
            <p:nvPr/>
          </p:nvSpPr>
          <p:spPr>
            <a:xfrm flipH="1">
              <a:off x="3019546" y="2078135"/>
              <a:ext cx="627232" cy="1867965"/>
            </a:xfrm>
            <a:custGeom>
              <a:rect b="b" l="l" r="r" t="t"/>
              <a:pathLst>
                <a:path extrusionOk="0" h="10203" w="3426">
                  <a:moveTo>
                    <a:pt x="1" y="0"/>
                  </a:moveTo>
                  <a:cubicBezTo>
                    <a:pt x="1" y="0"/>
                    <a:pt x="1368" y="5360"/>
                    <a:pt x="1391" y="5473"/>
                  </a:cubicBezTo>
                  <a:cubicBezTo>
                    <a:pt x="1406" y="5562"/>
                    <a:pt x="1024" y="10172"/>
                    <a:pt x="1024" y="10172"/>
                  </a:cubicBezTo>
                  <a:lnTo>
                    <a:pt x="2948" y="10202"/>
                  </a:lnTo>
                  <a:cubicBezTo>
                    <a:pt x="2948" y="10202"/>
                    <a:pt x="3425" y="6253"/>
                    <a:pt x="3342" y="5476"/>
                  </a:cubicBezTo>
                  <a:cubicBezTo>
                    <a:pt x="3289" y="4996"/>
                    <a:pt x="1839" y="0"/>
                    <a:pt x="18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45"/>
            <p:cNvSpPr/>
            <p:nvPr/>
          </p:nvSpPr>
          <p:spPr>
            <a:xfrm flipH="1">
              <a:off x="3320896" y="2078135"/>
              <a:ext cx="325882" cy="717124"/>
            </a:xfrm>
            <a:custGeom>
              <a:rect b="b" l="l" r="r" t="t"/>
              <a:pathLst>
                <a:path extrusionOk="0" h="3917" w="1780">
                  <a:moveTo>
                    <a:pt x="1" y="0"/>
                  </a:moveTo>
                  <a:cubicBezTo>
                    <a:pt x="1" y="0"/>
                    <a:pt x="588" y="2298"/>
                    <a:pt x="997" y="3917"/>
                  </a:cubicBezTo>
                  <a:lnTo>
                    <a:pt x="17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45"/>
            <p:cNvSpPr/>
            <p:nvPr/>
          </p:nvSpPr>
          <p:spPr>
            <a:xfrm flipH="1">
              <a:off x="3273114" y="3666913"/>
              <a:ext cx="633640" cy="563520"/>
            </a:xfrm>
            <a:custGeom>
              <a:rect b="b" l="l" r="r" t="t"/>
              <a:pathLst>
                <a:path extrusionOk="0" h="3078" w="3461">
                  <a:moveTo>
                    <a:pt x="161" y="0"/>
                  </a:moveTo>
                  <a:cubicBezTo>
                    <a:pt x="161" y="0"/>
                    <a:pt x="1" y="2932"/>
                    <a:pt x="42" y="2959"/>
                  </a:cubicBezTo>
                  <a:cubicBezTo>
                    <a:pt x="135" y="3022"/>
                    <a:pt x="2227" y="3077"/>
                    <a:pt x="3039" y="3077"/>
                  </a:cubicBezTo>
                  <a:cubicBezTo>
                    <a:pt x="3218" y="3077"/>
                    <a:pt x="3335" y="3075"/>
                    <a:pt x="3354" y="3069"/>
                  </a:cubicBezTo>
                  <a:cubicBezTo>
                    <a:pt x="3461" y="3036"/>
                    <a:pt x="3378" y="2731"/>
                    <a:pt x="3262" y="2636"/>
                  </a:cubicBezTo>
                  <a:cubicBezTo>
                    <a:pt x="3146" y="2538"/>
                    <a:pt x="2005" y="1998"/>
                    <a:pt x="2005" y="1998"/>
                  </a:cubicBezTo>
                  <a:lnTo>
                    <a:pt x="2097" y="36"/>
                  </a:lnTo>
                  <a:lnTo>
                    <a:pt x="161" y="0"/>
                  </a:ln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45"/>
            <p:cNvSpPr/>
            <p:nvPr/>
          </p:nvSpPr>
          <p:spPr>
            <a:xfrm flipH="1">
              <a:off x="3273114" y="4081591"/>
              <a:ext cx="628147" cy="148844"/>
            </a:xfrm>
            <a:custGeom>
              <a:rect b="b" l="l" r="r" t="t"/>
              <a:pathLst>
                <a:path extrusionOk="0" h="813" w="3431">
                  <a:moveTo>
                    <a:pt x="12" y="0"/>
                  </a:moveTo>
                  <a:cubicBezTo>
                    <a:pt x="3" y="398"/>
                    <a:pt x="0" y="685"/>
                    <a:pt x="12" y="694"/>
                  </a:cubicBezTo>
                  <a:cubicBezTo>
                    <a:pt x="105" y="757"/>
                    <a:pt x="2197" y="812"/>
                    <a:pt x="3009" y="812"/>
                  </a:cubicBezTo>
                  <a:cubicBezTo>
                    <a:pt x="3188" y="812"/>
                    <a:pt x="3305" y="810"/>
                    <a:pt x="3324" y="804"/>
                  </a:cubicBezTo>
                  <a:cubicBezTo>
                    <a:pt x="3431" y="771"/>
                    <a:pt x="3345" y="466"/>
                    <a:pt x="3229" y="374"/>
                  </a:cubicBezTo>
                  <a:cubicBezTo>
                    <a:pt x="3182" y="332"/>
                    <a:pt x="2941" y="208"/>
                    <a:pt x="2687" y="80"/>
                  </a:cubicBezTo>
                  <a:lnTo>
                    <a:pt x="2687" y="80"/>
                  </a:lnTo>
                  <a:cubicBezTo>
                    <a:pt x="2775" y="146"/>
                    <a:pt x="2870" y="246"/>
                    <a:pt x="2764" y="312"/>
                  </a:cubicBezTo>
                  <a:cubicBezTo>
                    <a:pt x="2744" y="323"/>
                    <a:pt x="2693" y="328"/>
                    <a:pt x="2620" y="328"/>
                  </a:cubicBezTo>
                  <a:cubicBezTo>
                    <a:pt x="2113" y="328"/>
                    <a:pt x="504" y="83"/>
                    <a:pt x="1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45"/>
            <p:cNvSpPr/>
            <p:nvPr/>
          </p:nvSpPr>
          <p:spPr>
            <a:xfrm flipH="1">
              <a:off x="3320898" y="2077586"/>
              <a:ext cx="570660" cy="1860825"/>
            </a:xfrm>
            <a:custGeom>
              <a:rect b="b" l="l" r="r" t="t"/>
              <a:pathLst>
                <a:path extrusionOk="0" h="10164" w="3117">
                  <a:moveTo>
                    <a:pt x="3117" y="0"/>
                  </a:moveTo>
                  <a:lnTo>
                    <a:pt x="612" y="3"/>
                  </a:lnTo>
                  <a:cubicBezTo>
                    <a:pt x="612" y="3"/>
                    <a:pt x="205" y="5100"/>
                    <a:pt x="205" y="5559"/>
                  </a:cubicBezTo>
                  <a:cubicBezTo>
                    <a:pt x="202" y="5844"/>
                    <a:pt x="1" y="10146"/>
                    <a:pt x="1" y="10146"/>
                  </a:cubicBezTo>
                  <a:lnTo>
                    <a:pt x="1943" y="10164"/>
                  </a:lnTo>
                  <a:cubicBezTo>
                    <a:pt x="1943" y="10164"/>
                    <a:pt x="2144" y="6360"/>
                    <a:pt x="2135" y="5577"/>
                  </a:cubicBezTo>
                  <a:cubicBezTo>
                    <a:pt x="2132" y="5369"/>
                    <a:pt x="2266" y="2007"/>
                    <a:pt x="2266" y="2007"/>
                  </a:cubicBezTo>
                  <a:cubicBezTo>
                    <a:pt x="2435" y="1904"/>
                    <a:pt x="2613" y="1815"/>
                    <a:pt x="2800" y="1740"/>
                  </a:cubicBezTo>
                  <a:cubicBezTo>
                    <a:pt x="2820" y="1687"/>
                    <a:pt x="2838" y="1631"/>
                    <a:pt x="2853" y="1574"/>
                  </a:cubicBezTo>
                  <a:cubicBezTo>
                    <a:pt x="3063" y="881"/>
                    <a:pt x="3117" y="0"/>
                    <a:pt x="311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45"/>
            <p:cNvSpPr/>
            <p:nvPr/>
          </p:nvSpPr>
          <p:spPr>
            <a:xfrm flipH="1">
              <a:off x="3353483" y="2388091"/>
              <a:ext cx="152506" cy="71218"/>
            </a:xfrm>
            <a:custGeom>
              <a:rect b="b" l="l" r="r" t="t"/>
              <a:pathLst>
                <a:path extrusionOk="0" h="389" w="833">
                  <a:moveTo>
                    <a:pt x="824" y="0"/>
                  </a:moveTo>
                  <a:cubicBezTo>
                    <a:pt x="679" y="47"/>
                    <a:pt x="536" y="92"/>
                    <a:pt x="394" y="151"/>
                  </a:cubicBezTo>
                  <a:cubicBezTo>
                    <a:pt x="323" y="184"/>
                    <a:pt x="255" y="219"/>
                    <a:pt x="187" y="261"/>
                  </a:cubicBezTo>
                  <a:cubicBezTo>
                    <a:pt x="121" y="296"/>
                    <a:pt x="62" y="335"/>
                    <a:pt x="3" y="380"/>
                  </a:cubicBezTo>
                  <a:cubicBezTo>
                    <a:pt x="0" y="382"/>
                    <a:pt x="2" y="389"/>
                    <a:pt x="6" y="389"/>
                  </a:cubicBezTo>
                  <a:cubicBezTo>
                    <a:pt x="7" y="389"/>
                    <a:pt x="8" y="389"/>
                    <a:pt x="9" y="388"/>
                  </a:cubicBezTo>
                  <a:cubicBezTo>
                    <a:pt x="77" y="362"/>
                    <a:pt x="145" y="323"/>
                    <a:pt x="213" y="296"/>
                  </a:cubicBezTo>
                  <a:cubicBezTo>
                    <a:pt x="281" y="270"/>
                    <a:pt x="350" y="237"/>
                    <a:pt x="415" y="205"/>
                  </a:cubicBezTo>
                  <a:cubicBezTo>
                    <a:pt x="554" y="139"/>
                    <a:pt x="688" y="65"/>
                    <a:pt x="827" y="9"/>
                  </a:cubicBezTo>
                  <a:cubicBezTo>
                    <a:pt x="833" y="6"/>
                    <a:pt x="830" y="0"/>
                    <a:pt x="8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45"/>
            <p:cNvSpPr/>
            <p:nvPr/>
          </p:nvSpPr>
          <p:spPr>
            <a:xfrm flipH="1">
              <a:off x="3567871" y="2114934"/>
              <a:ext cx="139141" cy="122847"/>
            </a:xfrm>
            <a:custGeom>
              <a:rect b="b" l="l" r="r" t="t"/>
              <a:pathLst>
                <a:path extrusionOk="0" h="671" w="760">
                  <a:moveTo>
                    <a:pt x="754" y="1"/>
                  </a:moveTo>
                  <a:cubicBezTo>
                    <a:pt x="751" y="1"/>
                    <a:pt x="748" y="4"/>
                    <a:pt x="751" y="7"/>
                  </a:cubicBezTo>
                  <a:cubicBezTo>
                    <a:pt x="730" y="99"/>
                    <a:pt x="703" y="190"/>
                    <a:pt x="674" y="279"/>
                  </a:cubicBezTo>
                  <a:cubicBezTo>
                    <a:pt x="644" y="362"/>
                    <a:pt x="615" y="451"/>
                    <a:pt x="546" y="511"/>
                  </a:cubicBezTo>
                  <a:cubicBezTo>
                    <a:pt x="511" y="537"/>
                    <a:pt x="472" y="555"/>
                    <a:pt x="428" y="570"/>
                  </a:cubicBezTo>
                  <a:cubicBezTo>
                    <a:pt x="386" y="582"/>
                    <a:pt x="345" y="597"/>
                    <a:pt x="297" y="609"/>
                  </a:cubicBezTo>
                  <a:cubicBezTo>
                    <a:pt x="202" y="632"/>
                    <a:pt x="105" y="647"/>
                    <a:pt x="4" y="647"/>
                  </a:cubicBezTo>
                  <a:cubicBezTo>
                    <a:pt x="4" y="647"/>
                    <a:pt x="4" y="650"/>
                    <a:pt x="4" y="650"/>
                  </a:cubicBezTo>
                  <a:cubicBezTo>
                    <a:pt x="1" y="653"/>
                    <a:pt x="1" y="656"/>
                    <a:pt x="4" y="659"/>
                  </a:cubicBezTo>
                  <a:cubicBezTo>
                    <a:pt x="59" y="667"/>
                    <a:pt x="115" y="670"/>
                    <a:pt x="172" y="670"/>
                  </a:cubicBezTo>
                  <a:cubicBezTo>
                    <a:pt x="223" y="670"/>
                    <a:pt x="274" y="667"/>
                    <a:pt x="324" y="662"/>
                  </a:cubicBezTo>
                  <a:cubicBezTo>
                    <a:pt x="422" y="656"/>
                    <a:pt x="514" y="623"/>
                    <a:pt x="591" y="564"/>
                  </a:cubicBezTo>
                  <a:cubicBezTo>
                    <a:pt x="662" y="502"/>
                    <a:pt x="695" y="407"/>
                    <a:pt x="718" y="321"/>
                  </a:cubicBezTo>
                  <a:cubicBezTo>
                    <a:pt x="748" y="217"/>
                    <a:pt x="760" y="110"/>
                    <a:pt x="757" y="7"/>
                  </a:cubicBezTo>
                  <a:cubicBezTo>
                    <a:pt x="757" y="4"/>
                    <a:pt x="757" y="1"/>
                    <a:pt x="7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4" name="Google Shape;1644;p45"/>
            <p:cNvGrpSpPr/>
            <p:nvPr/>
          </p:nvGrpSpPr>
          <p:grpSpPr>
            <a:xfrm>
              <a:off x="3104311" y="2107611"/>
              <a:ext cx="772052" cy="1767282"/>
              <a:chOff x="3104311" y="2107611"/>
              <a:chExt cx="772052" cy="1767282"/>
            </a:xfrm>
          </p:grpSpPr>
          <p:sp>
            <p:nvSpPr>
              <p:cNvPr id="1645" name="Google Shape;1645;p45"/>
              <p:cNvSpPr/>
              <p:nvPr/>
            </p:nvSpPr>
            <p:spPr>
              <a:xfrm flipH="1">
                <a:off x="3104311" y="3859331"/>
                <a:ext cx="325150" cy="10436"/>
              </a:xfrm>
              <a:custGeom>
                <a:rect b="b" l="l" r="r" t="t"/>
                <a:pathLst>
                  <a:path extrusionOk="0" h="57" w="1776">
                    <a:moveTo>
                      <a:pt x="466" y="0"/>
                    </a:moveTo>
                    <a:cubicBezTo>
                      <a:pt x="428" y="0"/>
                      <a:pt x="390" y="1"/>
                      <a:pt x="353" y="2"/>
                    </a:cubicBezTo>
                    <a:cubicBezTo>
                      <a:pt x="237" y="2"/>
                      <a:pt x="124" y="2"/>
                      <a:pt x="9" y="11"/>
                    </a:cubicBezTo>
                    <a:cubicBezTo>
                      <a:pt x="1" y="11"/>
                      <a:pt x="2" y="20"/>
                      <a:pt x="9" y="20"/>
                    </a:cubicBezTo>
                    <a:cubicBezTo>
                      <a:pt x="10" y="20"/>
                      <a:pt x="11" y="20"/>
                      <a:pt x="12" y="19"/>
                    </a:cubicBezTo>
                    <a:cubicBezTo>
                      <a:pt x="139" y="34"/>
                      <a:pt x="270" y="37"/>
                      <a:pt x="397" y="40"/>
                    </a:cubicBezTo>
                    <a:cubicBezTo>
                      <a:pt x="625" y="49"/>
                      <a:pt x="854" y="55"/>
                      <a:pt x="1082" y="55"/>
                    </a:cubicBezTo>
                    <a:lnTo>
                      <a:pt x="1426" y="55"/>
                    </a:lnTo>
                    <a:cubicBezTo>
                      <a:pt x="1465" y="55"/>
                      <a:pt x="1504" y="56"/>
                      <a:pt x="1542" y="56"/>
                    </a:cubicBezTo>
                    <a:cubicBezTo>
                      <a:pt x="1562" y="56"/>
                      <a:pt x="1581" y="56"/>
                      <a:pt x="1601" y="55"/>
                    </a:cubicBezTo>
                    <a:cubicBezTo>
                      <a:pt x="1657" y="55"/>
                      <a:pt x="1713" y="46"/>
                      <a:pt x="1770" y="46"/>
                    </a:cubicBezTo>
                    <a:cubicBezTo>
                      <a:pt x="1776" y="46"/>
                      <a:pt x="1776" y="37"/>
                      <a:pt x="1770" y="37"/>
                    </a:cubicBezTo>
                    <a:cubicBezTo>
                      <a:pt x="1702" y="34"/>
                      <a:pt x="1633" y="22"/>
                      <a:pt x="1568" y="19"/>
                    </a:cubicBezTo>
                    <a:cubicBezTo>
                      <a:pt x="1506" y="16"/>
                      <a:pt x="1444" y="13"/>
                      <a:pt x="1381" y="13"/>
                    </a:cubicBezTo>
                    <a:cubicBezTo>
                      <a:pt x="1153" y="8"/>
                      <a:pt x="925" y="5"/>
                      <a:pt x="694" y="2"/>
                    </a:cubicBezTo>
                    <a:cubicBezTo>
                      <a:pt x="618" y="2"/>
                      <a:pt x="542" y="0"/>
                      <a:pt x="4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45"/>
              <p:cNvSpPr/>
              <p:nvPr/>
            </p:nvSpPr>
            <p:spPr>
              <a:xfrm flipH="1">
                <a:off x="3322179" y="2107611"/>
                <a:ext cx="516652" cy="1732486"/>
              </a:xfrm>
              <a:custGeom>
                <a:rect b="b" l="l" r="r" t="t"/>
                <a:pathLst>
                  <a:path extrusionOk="0" h="9463" w="2822">
                    <a:moveTo>
                      <a:pt x="2596" y="1"/>
                    </a:moveTo>
                    <a:cubicBezTo>
                      <a:pt x="2594" y="1"/>
                      <a:pt x="2592" y="2"/>
                      <a:pt x="2592" y="5"/>
                    </a:cubicBezTo>
                    <a:cubicBezTo>
                      <a:pt x="2547" y="204"/>
                      <a:pt x="2509" y="405"/>
                      <a:pt x="2473" y="607"/>
                    </a:cubicBezTo>
                    <a:cubicBezTo>
                      <a:pt x="2461" y="696"/>
                      <a:pt x="2440" y="782"/>
                      <a:pt x="2429" y="874"/>
                    </a:cubicBezTo>
                    <a:lnTo>
                      <a:pt x="2405" y="1019"/>
                    </a:lnTo>
                    <a:cubicBezTo>
                      <a:pt x="2396" y="1055"/>
                      <a:pt x="2393" y="1093"/>
                      <a:pt x="2402" y="1129"/>
                    </a:cubicBezTo>
                    <a:cubicBezTo>
                      <a:pt x="2422" y="1177"/>
                      <a:pt x="2468" y="1206"/>
                      <a:pt x="2519" y="1206"/>
                    </a:cubicBezTo>
                    <a:cubicBezTo>
                      <a:pt x="2521" y="1206"/>
                      <a:pt x="2524" y="1206"/>
                      <a:pt x="2526" y="1206"/>
                    </a:cubicBezTo>
                    <a:lnTo>
                      <a:pt x="2526" y="1209"/>
                    </a:lnTo>
                    <a:cubicBezTo>
                      <a:pt x="2520" y="1238"/>
                      <a:pt x="2509" y="1265"/>
                      <a:pt x="2503" y="1292"/>
                    </a:cubicBezTo>
                    <a:cubicBezTo>
                      <a:pt x="2497" y="1319"/>
                      <a:pt x="2491" y="1345"/>
                      <a:pt x="2482" y="1372"/>
                    </a:cubicBezTo>
                    <a:cubicBezTo>
                      <a:pt x="2476" y="1399"/>
                      <a:pt x="2467" y="1428"/>
                      <a:pt x="2461" y="1455"/>
                    </a:cubicBezTo>
                    <a:cubicBezTo>
                      <a:pt x="2458" y="1467"/>
                      <a:pt x="2455" y="1482"/>
                      <a:pt x="2455" y="1493"/>
                    </a:cubicBezTo>
                    <a:lnTo>
                      <a:pt x="2455" y="1520"/>
                    </a:lnTo>
                    <a:lnTo>
                      <a:pt x="2455" y="1532"/>
                    </a:lnTo>
                    <a:cubicBezTo>
                      <a:pt x="2455" y="1536"/>
                      <a:pt x="2458" y="1539"/>
                      <a:pt x="2461" y="1539"/>
                    </a:cubicBezTo>
                    <a:cubicBezTo>
                      <a:pt x="2462" y="1539"/>
                      <a:pt x="2463" y="1539"/>
                      <a:pt x="2464" y="1538"/>
                    </a:cubicBezTo>
                    <a:cubicBezTo>
                      <a:pt x="2470" y="1523"/>
                      <a:pt x="2482" y="1511"/>
                      <a:pt x="2488" y="1499"/>
                    </a:cubicBezTo>
                    <a:cubicBezTo>
                      <a:pt x="2494" y="1488"/>
                      <a:pt x="2497" y="1476"/>
                      <a:pt x="2503" y="1464"/>
                    </a:cubicBezTo>
                    <a:cubicBezTo>
                      <a:pt x="2512" y="1434"/>
                      <a:pt x="2517" y="1407"/>
                      <a:pt x="2523" y="1378"/>
                    </a:cubicBezTo>
                    <a:cubicBezTo>
                      <a:pt x="2529" y="1351"/>
                      <a:pt x="2535" y="1324"/>
                      <a:pt x="2538" y="1295"/>
                    </a:cubicBezTo>
                    <a:cubicBezTo>
                      <a:pt x="2541" y="1265"/>
                      <a:pt x="2541" y="1238"/>
                      <a:pt x="2541" y="1209"/>
                    </a:cubicBezTo>
                    <a:cubicBezTo>
                      <a:pt x="2541" y="1206"/>
                      <a:pt x="2541" y="1203"/>
                      <a:pt x="2538" y="1203"/>
                    </a:cubicBezTo>
                    <a:lnTo>
                      <a:pt x="2541" y="1203"/>
                    </a:lnTo>
                    <a:cubicBezTo>
                      <a:pt x="2606" y="1191"/>
                      <a:pt x="2663" y="1147"/>
                      <a:pt x="2686" y="1087"/>
                    </a:cubicBezTo>
                    <a:cubicBezTo>
                      <a:pt x="2719" y="1010"/>
                      <a:pt x="2737" y="930"/>
                      <a:pt x="2746" y="847"/>
                    </a:cubicBezTo>
                    <a:cubicBezTo>
                      <a:pt x="2761" y="764"/>
                      <a:pt x="2772" y="678"/>
                      <a:pt x="2784" y="592"/>
                    </a:cubicBezTo>
                    <a:cubicBezTo>
                      <a:pt x="2805" y="414"/>
                      <a:pt x="2817" y="233"/>
                      <a:pt x="2820" y="53"/>
                    </a:cubicBezTo>
                    <a:cubicBezTo>
                      <a:pt x="2821" y="51"/>
                      <a:pt x="2819" y="50"/>
                      <a:pt x="2817" y="50"/>
                    </a:cubicBezTo>
                    <a:cubicBezTo>
                      <a:pt x="2814" y="50"/>
                      <a:pt x="2811" y="51"/>
                      <a:pt x="2811" y="53"/>
                    </a:cubicBezTo>
                    <a:cubicBezTo>
                      <a:pt x="2784" y="227"/>
                      <a:pt x="2758" y="405"/>
                      <a:pt x="2731" y="580"/>
                    </a:cubicBezTo>
                    <a:cubicBezTo>
                      <a:pt x="2722" y="660"/>
                      <a:pt x="2710" y="740"/>
                      <a:pt x="2695" y="820"/>
                    </a:cubicBezTo>
                    <a:cubicBezTo>
                      <a:pt x="2686" y="895"/>
                      <a:pt x="2669" y="969"/>
                      <a:pt x="2648" y="1043"/>
                    </a:cubicBezTo>
                    <a:cubicBezTo>
                      <a:pt x="2632" y="1094"/>
                      <a:pt x="2587" y="1155"/>
                      <a:pt x="2527" y="1155"/>
                    </a:cubicBezTo>
                    <a:cubicBezTo>
                      <a:pt x="2521" y="1155"/>
                      <a:pt x="2515" y="1154"/>
                      <a:pt x="2509" y="1153"/>
                    </a:cubicBezTo>
                    <a:cubicBezTo>
                      <a:pt x="2420" y="1135"/>
                      <a:pt x="2458" y="1025"/>
                      <a:pt x="2470" y="963"/>
                    </a:cubicBezTo>
                    <a:cubicBezTo>
                      <a:pt x="2494" y="806"/>
                      <a:pt x="2517" y="646"/>
                      <a:pt x="2541" y="485"/>
                    </a:cubicBezTo>
                    <a:cubicBezTo>
                      <a:pt x="2553" y="405"/>
                      <a:pt x="2559" y="325"/>
                      <a:pt x="2571" y="245"/>
                    </a:cubicBezTo>
                    <a:cubicBezTo>
                      <a:pt x="2583" y="165"/>
                      <a:pt x="2592" y="85"/>
                      <a:pt x="2600" y="5"/>
                    </a:cubicBezTo>
                    <a:cubicBezTo>
                      <a:pt x="2600" y="2"/>
                      <a:pt x="2598" y="1"/>
                      <a:pt x="2596" y="1"/>
                    </a:cubicBezTo>
                    <a:close/>
                    <a:moveTo>
                      <a:pt x="1453" y="268"/>
                    </a:moveTo>
                    <a:cubicBezTo>
                      <a:pt x="1452" y="268"/>
                      <a:pt x="1451" y="268"/>
                      <a:pt x="1450" y="269"/>
                    </a:cubicBezTo>
                    <a:cubicBezTo>
                      <a:pt x="1450" y="272"/>
                      <a:pt x="1450" y="272"/>
                      <a:pt x="1450" y="275"/>
                    </a:cubicBezTo>
                    <a:cubicBezTo>
                      <a:pt x="1595" y="936"/>
                      <a:pt x="1758" y="1594"/>
                      <a:pt x="1922" y="2252"/>
                    </a:cubicBezTo>
                    <a:cubicBezTo>
                      <a:pt x="2067" y="2842"/>
                      <a:pt x="2212" y="3429"/>
                      <a:pt x="2360" y="4017"/>
                    </a:cubicBezTo>
                    <a:cubicBezTo>
                      <a:pt x="2434" y="4304"/>
                      <a:pt x="2506" y="4583"/>
                      <a:pt x="2577" y="4879"/>
                    </a:cubicBezTo>
                    <a:cubicBezTo>
                      <a:pt x="2651" y="5173"/>
                      <a:pt x="2707" y="5466"/>
                      <a:pt x="2695" y="5769"/>
                    </a:cubicBezTo>
                    <a:cubicBezTo>
                      <a:pt x="2686" y="6068"/>
                      <a:pt x="2654" y="6371"/>
                      <a:pt x="2627" y="6670"/>
                    </a:cubicBezTo>
                    <a:cubicBezTo>
                      <a:pt x="2603" y="6969"/>
                      <a:pt x="2577" y="7272"/>
                      <a:pt x="2553" y="7571"/>
                    </a:cubicBezTo>
                    <a:cubicBezTo>
                      <a:pt x="2506" y="8173"/>
                      <a:pt x="2464" y="8775"/>
                      <a:pt x="2423" y="9377"/>
                    </a:cubicBezTo>
                    <a:cubicBezTo>
                      <a:pt x="2423" y="9380"/>
                      <a:pt x="2426" y="9381"/>
                      <a:pt x="2429" y="9381"/>
                    </a:cubicBezTo>
                    <a:cubicBezTo>
                      <a:pt x="2431" y="9381"/>
                      <a:pt x="2434" y="9380"/>
                      <a:pt x="2434" y="9377"/>
                    </a:cubicBezTo>
                    <a:cubicBezTo>
                      <a:pt x="2440" y="9303"/>
                      <a:pt x="2449" y="9226"/>
                      <a:pt x="2458" y="9152"/>
                    </a:cubicBezTo>
                    <a:cubicBezTo>
                      <a:pt x="2523" y="8553"/>
                      <a:pt x="2574" y="7948"/>
                      <a:pt x="2627" y="7349"/>
                    </a:cubicBezTo>
                    <a:cubicBezTo>
                      <a:pt x="2654" y="7047"/>
                      <a:pt x="2678" y="6744"/>
                      <a:pt x="2704" y="6445"/>
                    </a:cubicBezTo>
                    <a:cubicBezTo>
                      <a:pt x="2728" y="6148"/>
                      <a:pt x="2767" y="5840"/>
                      <a:pt x="2749" y="5543"/>
                    </a:cubicBezTo>
                    <a:cubicBezTo>
                      <a:pt x="2731" y="5247"/>
                      <a:pt x="2648" y="4959"/>
                      <a:pt x="2577" y="4672"/>
                    </a:cubicBezTo>
                    <a:cubicBezTo>
                      <a:pt x="2506" y="4378"/>
                      <a:pt x="2431" y="4085"/>
                      <a:pt x="2357" y="3791"/>
                    </a:cubicBezTo>
                    <a:cubicBezTo>
                      <a:pt x="2212" y="3204"/>
                      <a:pt x="2064" y="2617"/>
                      <a:pt x="1919" y="2030"/>
                    </a:cubicBezTo>
                    <a:cubicBezTo>
                      <a:pt x="1770" y="1443"/>
                      <a:pt x="1622" y="856"/>
                      <a:pt x="1456" y="272"/>
                    </a:cubicBezTo>
                    <a:cubicBezTo>
                      <a:pt x="1456" y="270"/>
                      <a:pt x="1455" y="268"/>
                      <a:pt x="1453" y="268"/>
                    </a:cubicBezTo>
                    <a:close/>
                    <a:moveTo>
                      <a:pt x="555" y="39"/>
                    </a:moveTo>
                    <a:cubicBezTo>
                      <a:pt x="553" y="39"/>
                      <a:pt x="551" y="42"/>
                      <a:pt x="549" y="44"/>
                    </a:cubicBezTo>
                    <a:cubicBezTo>
                      <a:pt x="495" y="732"/>
                      <a:pt x="454" y="1422"/>
                      <a:pt x="407" y="2110"/>
                    </a:cubicBezTo>
                    <a:cubicBezTo>
                      <a:pt x="329" y="3332"/>
                      <a:pt x="261" y="4553"/>
                      <a:pt x="193" y="5775"/>
                    </a:cubicBezTo>
                    <a:cubicBezTo>
                      <a:pt x="155" y="6388"/>
                      <a:pt x="122" y="7002"/>
                      <a:pt x="86" y="7616"/>
                    </a:cubicBezTo>
                    <a:cubicBezTo>
                      <a:pt x="51" y="8232"/>
                      <a:pt x="30" y="8846"/>
                      <a:pt x="0" y="9457"/>
                    </a:cubicBezTo>
                    <a:lnTo>
                      <a:pt x="0" y="9460"/>
                    </a:lnTo>
                    <a:cubicBezTo>
                      <a:pt x="0" y="9463"/>
                      <a:pt x="3" y="9463"/>
                      <a:pt x="3" y="9463"/>
                    </a:cubicBezTo>
                    <a:cubicBezTo>
                      <a:pt x="6" y="9463"/>
                      <a:pt x="6" y="9460"/>
                      <a:pt x="6" y="9457"/>
                    </a:cubicBezTo>
                    <a:cubicBezTo>
                      <a:pt x="48" y="8772"/>
                      <a:pt x="104" y="8084"/>
                      <a:pt x="146" y="7393"/>
                    </a:cubicBezTo>
                    <a:cubicBezTo>
                      <a:pt x="223" y="6172"/>
                      <a:pt x="297" y="4959"/>
                      <a:pt x="368" y="3732"/>
                    </a:cubicBezTo>
                    <a:cubicBezTo>
                      <a:pt x="439" y="2502"/>
                      <a:pt x="510" y="1274"/>
                      <a:pt x="561" y="44"/>
                    </a:cubicBezTo>
                    <a:cubicBezTo>
                      <a:pt x="561" y="41"/>
                      <a:pt x="558" y="41"/>
                      <a:pt x="558" y="41"/>
                    </a:cubicBezTo>
                    <a:cubicBezTo>
                      <a:pt x="557" y="40"/>
                      <a:pt x="556" y="39"/>
                      <a:pt x="555" y="3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45"/>
              <p:cNvSpPr/>
              <p:nvPr/>
            </p:nvSpPr>
            <p:spPr>
              <a:xfrm flipH="1">
                <a:off x="3552128" y="3864457"/>
                <a:ext cx="324235" cy="10436"/>
              </a:xfrm>
              <a:custGeom>
                <a:rect b="b" l="l" r="r" t="t"/>
                <a:pathLst>
                  <a:path extrusionOk="0" h="57" w="1771">
                    <a:moveTo>
                      <a:pt x="351" y="0"/>
                    </a:moveTo>
                    <a:cubicBezTo>
                      <a:pt x="235" y="3"/>
                      <a:pt x="119" y="0"/>
                      <a:pt x="7" y="9"/>
                    </a:cubicBezTo>
                    <a:cubicBezTo>
                      <a:pt x="4" y="9"/>
                      <a:pt x="1" y="12"/>
                      <a:pt x="1" y="15"/>
                    </a:cubicBezTo>
                    <a:cubicBezTo>
                      <a:pt x="1" y="18"/>
                      <a:pt x="4" y="21"/>
                      <a:pt x="7" y="21"/>
                    </a:cubicBezTo>
                    <a:cubicBezTo>
                      <a:pt x="134" y="36"/>
                      <a:pt x="265" y="36"/>
                      <a:pt x="392" y="42"/>
                    </a:cubicBezTo>
                    <a:cubicBezTo>
                      <a:pt x="623" y="51"/>
                      <a:pt x="852" y="57"/>
                      <a:pt x="1080" y="57"/>
                    </a:cubicBezTo>
                    <a:lnTo>
                      <a:pt x="1599" y="57"/>
                    </a:lnTo>
                    <a:cubicBezTo>
                      <a:pt x="1655" y="54"/>
                      <a:pt x="1711" y="45"/>
                      <a:pt x="1768" y="45"/>
                    </a:cubicBezTo>
                    <a:cubicBezTo>
                      <a:pt x="1771" y="45"/>
                      <a:pt x="1771" y="36"/>
                      <a:pt x="1768" y="36"/>
                    </a:cubicBezTo>
                    <a:cubicBezTo>
                      <a:pt x="1700" y="36"/>
                      <a:pt x="1628" y="24"/>
                      <a:pt x="1566" y="21"/>
                    </a:cubicBezTo>
                    <a:cubicBezTo>
                      <a:pt x="1504" y="18"/>
                      <a:pt x="1442" y="15"/>
                      <a:pt x="1379" y="15"/>
                    </a:cubicBezTo>
                    <a:cubicBezTo>
                      <a:pt x="1151" y="6"/>
                      <a:pt x="920" y="3"/>
                      <a:pt x="6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8" name="Google Shape;1648;p45"/>
            <p:cNvSpPr/>
            <p:nvPr/>
          </p:nvSpPr>
          <p:spPr>
            <a:xfrm flipH="1">
              <a:off x="2851661" y="1580155"/>
              <a:ext cx="660003" cy="515553"/>
            </a:xfrm>
            <a:custGeom>
              <a:rect b="b" l="l" r="r" t="t"/>
              <a:pathLst>
                <a:path extrusionOk="0" h="2816" w="3605">
                  <a:moveTo>
                    <a:pt x="217" y="0"/>
                  </a:moveTo>
                  <a:cubicBezTo>
                    <a:pt x="0" y="0"/>
                    <a:pt x="186" y="536"/>
                    <a:pt x="265" y="731"/>
                  </a:cubicBezTo>
                  <a:cubicBezTo>
                    <a:pt x="449" y="1193"/>
                    <a:pt x="1190" y="2690"/>
                    <a:pt x="1679" y="2797"/>
                  </a:cubicBezTo>
                  <a:cubicBezTo>
                    <a:pt x="1736" y="2809"/>
                    <a:pt x="1824" y="2815"/>
                    <a:pt x="1931" y="2815"/>
                  </a:cubicBezTo>
                  <a:cubicBezTo>
                    <a:pt x="2425" y="2815"/>
                    <a:pt x="3329" y="2687"/>
                    <a:pt x="3511" y="2435"/>
                  </a:cubicBezTo>
                  <a:cubicBezTo>
                    <a:pt x="3604" y="2305"/>
                    <a:pt x="3450" y="1411"/>
                    <a:pt x="3282" y="1411"/>
                  </a:cubicBezTo>
                  <a:cubicBezTo>
                    <a:pt x="3278" y="1411"/>
                    <a:pt x="3275" y="1412"/>
                    <a:pt x="3271" y="1413"/>
                  </a:cubicBezTo>
                  <a:cubicBezTo>
                    <a:pt x="3119" y="1444"/>
                    <a:pt x="2289" y="1555"/>
                    <a:pt x="2013" y="1555"/>
                  </a:cubicBezTo>
                  <a:cubicBezTo>
                    <a:pt x="1978" y="1555"/>
                    <a:pt x="1952" y="1553"/>
                    <a:pt x="1937" y="1549"/>
                  </a:cubicBezTo>
                  <a:cubicBezTo>
                    <a:pt x="1810" y="1513"/>
                    <a:pt x="858" y="416"/>
                    <a:pt x="502" y="144"/>
                  </a:cubicBezTo>
                  <a:cubicBezTo>
                    <a:pt x="369" y="42"/>
                    <a:pt x="277" y="0"/>
                    <a:pt x="2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45"/>
            <p:cNvSpPr/>
            <p:nvPr/>
          </p:nvSpPr>
          <p:spPr>
            <a:xfrm flipH="1">
              <a:off x="3256268" y="1567705"/>
              <a:ext cx="250637" cy="276085"/>
            </a:xfrm>
            <a:custGeom>
              <a:rect b="b" l="l" r="r" t="t"/>
              <a:pathLst>
                <a:path extrusionOk="0" h="1508" w="1369">
                  <a:moveTo>
                    <a:pt x="144" y="0"/>
                  </a:moveTo>
                  <a:cubicBezTo>
                    <a:pt x="12" y="0"/>
                    <a:pt x="0" y="174"/>
                    <a:pt x="82" y="434"/>
                  </a:cubicBezTo>
                  <a:cubicBezTo>
                    <a:pt x="215" y="858"/>
                    <a:pt x="556" y="1507"/>
                    <a:pt x="556" y="1507"/>
                  </a:cubicBezTo>
                  <a:lnTo>
                    <a:pt x="1369" y="1027"/>
                  </a:lnTo>
                  <a:cubicBezTo>
                    <a:pt x="1111" y="748"/>
                    <a:pt x="838" y="484"/>
                    <a:pt x="553" y="235"/>
                  </a:cubicBezTo>
                  <a:cubicBezTo>
                    <a:pt x="362" y="71"/>
                    <a:pt x="228" y="0"/>
                    <a:pt x="1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45"/>
            <p:cNvSpPr/>
            <p:nvPr/>
          </p:nvSpPr>
          <p:spPr>
            <a:xfrm flipH="1">
              <a:off x="3246567" y="1549214"/>
              <a:ext cx="567365" cy="684719"/>
            </a:xfrm>
            <a:custGeom>
              <a:rect b="b" l="l" r="r" t="t"/>
              <a:pathLst>
                <a:path extrusionOk="0" h="3740" w="3099">
                  <a:moveTo>
                    <a:pt x="1554" y="0"/>
                  </a:moveTo>
                  <a:cubicBezTo>
                    <a:pt x="1321" y="0"/>
                    <a:pt x="1080" y="146"/>
                    <a:pt x="970" y="262"/>
                  </a:cubicBezTo>
                  <a:cubicBezTo>
                    <a:pt x="374" y="891"/>
                    <a:pt x="214" y="2044"/>
                    <a:pt x="1" y="3740"/>
                  </a:cubicBezTo>
                  <a:lnTo>
                    <a:pt x="3001" y="3476"/>
                  </a:lnTo>
                  <a:lnTo>
                    <a:pt x="2817" y="2444"/>
                  </a:lnTo>
                  <a:cubicBezTo>
                    <a:pt x="2817" y="2444"/>
                    <a:pt x="3099" y="1952"/>
                    <a:pt x="2936" y="1596"/>
                  </a:cubicBezTo>
                  <a:cubicBezTo>
                    <a:pt x="2853" y="1419"/>
                    <a:pt x="2129" y="307"/>
                    <a:pt x="1824" y="84"/>
                  </a:cubicBezTo>
                  <a:cubicBezTo>
                    <a:pt x="1742" y="24"/>
                    <a:pt x="1649" y="0"/>
                    <a:pt x="15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45"/>
            <p:cNvSpPr/>
            <p:nvPr/>
          </p:nvSpPr>
          <p:spPr>
            <a:xfrm flipH="1">
              <a:off x="3263224" y="1733027"/>
              <a:ext cx="148844" cy="214936"/>
            </a:xfrm>
            <a:custGeom>
              <a:rect b="b" l="l" r="r" t="t"/>
              <a:pathLst>
                <a:path extrusionOk="0" h="1174" w="813">
                  <a:moveTo>
                    <a:pt x="674" y="0"/>
                  </a:moveTo>
                  <a:cubicBezTo>
                    <a:pt x="673" y="0"/>
                    <a:pt x="671" y="1"/>
                    <a:pt x="670" y="2"/>
                  </a:cubicBezTo>
                  <a:cubicBezTo>
                    <a:pt x="613" y="38"/>
                    <a:pt x="551" y="71"/>
                    <a:pt x="498" y="106"/>
                  </a:cubicBezTo>
                  <a:cubicBezTo>
                    <a:pt x="485" y="114"/>
                    <a:pt x="472" y="121"/>
                    <a:pt x="459" y="129"/>
                  </a:cubicBezTo>
                  <a:lnTo>
                    <a:pt x="459" y="129"/>
                  </a:lnTo>
                  <a:cubicBezTo>
                    <a:pt x="432" y="89"/>
                    <a:pt x="408" y="55"/>
                    <a:pt x="394" y="35"/>
                  </a:cubicBezTo>
                  <a:cubicBezTo>
                    <a:pt x="394" y="34"/>
                    <a:pt x="393" y="34"/>
                    <a:pt x="392" y="34"/>
                  </a:cubicBezTo>
                  <a:cubicBezTo>
                    <a:pt x="390" y="34"/>
                    <a:pt x="386" y="36"/>
                    <a:pt x="388" y="38"/>
                  </a:cubicBezTo>
                  <a:cubicBezTo>
                    <a:pt x="403" y="57"/>
                    <a:pt x="425" y="91"/>
                    <a:pt x="452" y="134"/>
                  </a:cubicBezTo>
                  <a:lnTo>
                    <a:pt x="452" y="134"/>
                  </a:lnTo>
                  <a:cubicBezTo>
                    <a:pt x="454" y="132"/>
                    <a:pt x="456" y="131"/>
                    <a:pt x="459" y="129"/>
                  </a:cubicBezTo>
                  <a:lnTo>
                    <a:pt x="459" y="129"/>
                  </a:lnTo>
                  <a:cubicBezTo>
                    <a:pt x="463" y="136"/>
                    <a:pt x="468" y="143"/>
                    <a:pt x="473" y="151"/>
                  </a:cubicBezTo>
                  <a:lnTo>
                    <a:pt x="473" y="151"/>
                  </a:lnTo>
                  <a:cubicBezTo>
                    <a:pt x="487" y="141"/>
                    <a:pt x="502" y="131"/>
                    <a:pt x="516" y="121"/>
                  </a:cubicBezTo>
                  <a:cubicBezTo>
                    <a:pt x="572" y="85"/>
                    <a:pt x="622" y="44"/>
                    <a:pt x="676" y="8"/>
                  </a:cubicBezTo>
                  <a:cubicBezTo>
                    <a:pt x="679" y="5"/>
                    <a:pt x="679" y="2"/>
                    <a:pt x="676" y="2"/>
                  </a:cubicBezTo>
                  <a:cubicBezTo>
                    <a:pt x="676" y="1"/>
                    <a:pt x="675" y="0"/>
                    <a:pt x="674" y="0"/>
                  </a:cubicBezTo>
                  <a:close/>
                  <a:moveTo>
                    <a:pt x="452" y="134"/>
                  </a:moveTo>
                  <a:cubicBezTo>
                    <a:pt x="411" y="159"/>
                    <a:pt x="371" y="185"/>
                    <a:pt x="332" y="213"/>
                  </a:cubicBezTo>
                  <a:cubicBezTo>
                    <a:pt x="219" y="284"/>
                    <a:pt x="109" y="361"/>
                    <a:pt x="3" y="438"/>
                  </a:cubicBezTo>
                  <a:cubicBezTo>
                    <a:pt x="1" y="440"/>
                    <a:pt x="1" y="442"/>
                    <a:pt x="4" y="442"/>
                  </a:cubicBezTo>
                  <a:cubicBezTo>
                    <a:pt x="5" y="442"/>
                    <a:pt x="7" y="442"/>
                    <a:pt x="9" y="441"/>
                  </a:cubicBezTo>
                  <a:cubicBezTo>
                    <a:pt x="124" y="376"/>
                    <a:pt x="237" y="305"/>
                    <a:pt x="347" y="234"/>
                  </a:cubicBezTo>
                  <a:cubicBezTo>
                    <a:pt x="388" y="207"/>
                    <a:pt x="427" y="182"/>
                    <a:pt x="465" y="156"/>
                  </a:cubicBezTo>
                  <a:lnTo>
                    <a:pt x="465" y="156"/>
                  </a:lnTo>
                  <a:cubicBezTo>
                    <a:pt x="550" y="294"/>
                    <a:pt x="666" y="499"/>
                    <a:pt x="702" y="566"/>
                  </a:cubicBezTo>
                  <a:cubicBezTo>
                    <a:pt x="750" y="655"/>
                    <a:pt x="774" y="753"/>
                    <a:pt x="774" y="853"/>
                  </a:cubicBezTo>
                  <a:cubicBezTo>
                    <a:pt x="771" y="960"/>
                    <a:pt x="759" y="1064"/>
                    <a:pt x="732" y="1165"/>
                  </a:cubicBezTo>
                  <a:cubicBezTo>
                    <a:pt x="730" y="1170"/>
                    <a:pt x="733" y="1174"/>
                    <a:pt x="736" y="1174"/>
                  </a:cubicBezTo>
                  <a:cubicBezTo>
                    <a:pt x="738" y="1174"/>
                    <a:pt x="740" y="1173"/>
                    <a:pt x="741" y="1171"/>
                  </a:cubicBezTo>
                  <a:cubicBezTo>
                    <a:pt x="771" y="1096"/>
                    <a:pt x="791" y="1019"/>
                    <a:pt x="800" y="939"/>
                  </a:cubicBezTo>
                  <a:cubicBezTo>
                    <a:pt x="812" y="859"/>
                    <a:pt x="809" y="776"/>
                    <a:pt x="791" y="696"/>
                  </a:cubicBezTo>
                  <a:lnTo>
                    <a:pt x="791" y="699"/>
                  </a:lnTo>
                  <a:cubicBezTo>
                    <a:pt x="768" y="622"/>
                    <a:pt x="735" y="554"/>
                    <a:pt x="690" y="489"/>
                  </a:cubicBezTo>
                  <a:cubicBezTo>
                    <a:pt x="679" y="465"/>
                    <a:pt x="646" y="415"/>
                    <a:pt x="607" y="355"/>
                  </a:cubicBezTo>
                  <a:cubicBezTo>
                    <a:pt x="596" y="326"/>
                    <a:pt x="584" y="299"/>
                    <a:pt x="572" y="272"/>
                  </a:cubicBezTo>
                  <a:cubicBezTo>
                    <a:pt x="548" y="231"/>
                    <a:pt x="527" y="192"/>
                    <a:pt x="510" y="148"/>
                  </a:cubicBezTo>
                  <a:cubicBezTo>
                    <a:pt x="510" y="147"/>
                    <a:pt x="509" y="147"/>
                    <a:pt x="508" y="147"/>
                  </a:cubicBezTo>
                  <a:cubicBezTo>
                    <a:pt x="505" y="147"/>
                    <a:pt x="502" y="149"/>
                    <a:pt x="504" y="151"/>
                  </a:cubicBezTo>
                  <a:cubicBezTo>
                    <a:pt x="521" y="192"/>
                    <a:pt x="542" y="234"/>
                    <a:pt x="554" y="275"/>
                  </a:cubicBezTo>
                  <a:cubicBezTo>
                    <a:pt x="527" y="233"/>
                    <a:pt x="499" y="189"/>
                    <a:pt x="473" y="151"/>
                  </a:cubicBezTo>
                  <a:lnTo>
                    <a:pt x="473" y="151"/>
                  </a:lnTo>
                  <a:cubicBezTo>
                    <a:pt x="470" y="153"/>
                    <a:pt x="468" y="154"/>
                    <a:pt x="465" y="156"/>
                  </a:cubicBezTo>
                  <a:lnTo>
                    <a:pt x="465" y="156"/>
                  </a:lnTo>
                  <a:cubicBezTo>
                    <a:pt x="461" y="148"/>
                    <a:pt x="456" y="141"/>
                    <a:pt x="452" y="13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45"/>
            <p:cNvSpPr/>
            <p:nvPr/>
          </p:nvSpPr>
          <p:spPr>
            <a:xfrm flipH="1">
              <a:off x="3441362" y="1666935"/>
              <a:ext cx="81654" cy="63895"/>
            </a:xfrm>
            <a:custGeom>
              <a:rect b="b" l="l" r="r" t="t"/>
              <a:pathLst>
                <a:path extrusionOk="0" h="349" w="446">
                  <a:moveTo>
                    <a:pt x="236" y="0"/>
                  </a:moveTo>
                  <a:cubicBezTo>
                    <a:pt x="208" y="0"/>
                    <a:pt x="179" y="9"/>
                    <a:pt x="149" y="31"/>
                  </a:cubicBezTo>
                  <a:cubicBezTo>
                    <a:pt x="1" y="147"/>
                    <a:pt x="185" y="349"/>
                    <a:pt x="185" y="349"/>
                  </a:cubicBezTo>
                  <a:lnTo>
                    <a:pt x="446" y="150"/>
                  </a:lnTo>
                  <a:cubicBezTo>
                    <a:pt x="446" y="150"/>
                    <a:pt x="352" y="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45"/>
            <p:cNvSpPr/>
            <p:nvPr/>
          </p:nvSpPr>
          <p:spPr>
            <a:xfrm flipH="1">
              <a:off x="3218187" y="1693299"/>
              <a:ext cx="272240" cy="343092"/>
            </a:xfrm>
            <a:custGeom>
              <a:rect b="b" l="l" r="r" t="t"/>
              <a:pathLst>
                <a:path extrusionOk="0" h="1874" w="1487">
                  <a:moveTo>
                    <a:pt x="262" y="0"/>
                  </a:moveTo>
                  <a:lnTo>
                    <a:pt x="1" y="199"/>
                  </a:lnTo>
                  <a:lnTo>
                    <a:pt x="1163" y="1726"/>
                  </a:lnTo>
                  <a:lnTo>
                    <a:pt x="1403" y="1835"/>
                  </a:lnTo>
                  <a:lnTo>
                    <a:pt x="1486" y="1874"/>
                  </a:lnTo>
                  <a:lnTo>
                    <a:pt x="1468" y="1788"/>
                  </a:lnTo>
                  <a:lnTo>
                    <a:pt x="1424" y="1524"/>
                  </a:lnTo>
                  <a:lnTo>
                    <a:pt x="1424" y="1527"/>
                  </a:lnTo>
                  <a:lnTo>
                    <a:pt x="2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45"/>
            <p:cNvSpPr/>
            <p:nvPr/>
          </p:nvSpPr>
          <p:spPr>
            <a:xfrm flipH="1">
              <a:off x="3218735" y="2020464"/>
              <a:ext cx="14829" cy="15928"/>
            </a:xfrm>
            <a:custGeom>
              <a:rect b="b" l="l" r="r" t="t"/>
              <a:pathLst>
                <a:path extrusionOk="0" h="87" w="81">
                  <a:moveTo>
                    <a:pt x="65" y="1"/>
                  </a:moveTo>
                  <a:lnTo>
                    <a:pt x="0" y="48"/>
                  </a:lnTo>
                  <a:lnTo>
                    <a:pt x="80" y="87"/>
                  </a:lnTo>
                  <a:lnTo>
                    <a:pt x="65"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45"/>
            <p:cNvSpPr/>
            <p:nvPr/>
          </p:nvSpPr>
          <p:spPr>
            <a:xfrm flipH="1">
              <a:off x="3431109" y="1688355"/>
              <a:ext cx="64627" cy="53826"/>
            </a:xfrm>
            <a:custGeom>
              <a:rect b="b" l="l" r="r" t="t"/>
              <a:pathLst>
                <a:path extrusionOk="0" h="294" w="353">
                  <a:moveTo>
                    <a:pt x="305" y="0"/>
                  </a:moveTo>
                  <a:lnTo>
                    <a:pt x="0" y="232"/>
                  </a:lnTo>
                  <a:lnTo>
                    <a:pt x="48" y="294"/>
                  </a:lnTo>
                  <a:lnTo>
                    <a:pt x="353" y="60"/>
                  </a:lnTo>
                  <a:lnTo>
                    <a:pt x="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45"/>
            <p:cNvSpPr/>
            <p:nvPr/>
          </p:nvSpPr>
          <p:spPr>
            <a:xfrm flipH="1">
              <a:off x="3421772" y="1700256"/>
              <a:ext cx="64810" cy="54009"/>
            </a:xfrm>
            <a:custGeom>
              <a:rect b="b" l="l" r="r" t="t"/>
              <a:pathLst>
                <a:path extrusionOk="0" h="295" w="354">
                  <a:moveTo>
                    <a:pt x="306" y="1"/>
                  </a:moveTo>
                  <a:lnTo>
                    <a:pt x="1" y="235"/>
                  </a:lnTo>
                  <a:lnTo>
                    <a:pt x="48" y="294"/>
                  </a:lnTo>
                  <a:lnTo>
                    <a:pt x="353" y="63"/>
                  </a:lnTo>
                  <a:lnTo>
                    <a:pt x="30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45"/>
            <p:cNvSpPr/>
            <p:nvPr/>
          </p:nvSpPr>
          <p:spPr>
            <a:xfrm flipH="1">
              <a:off x="3392479" y="1740350"/>
              <a:ext cx="85498" cy="113693"/>
            </a:xfrm>
            <a:custGeom>
              <a:rect b="b" l="l" r="r" t="t"/>
              <a:pathLst>
                <a:path extrusionOk="0" h="621" w="467">
                  <a:moveTo>
                    <a:pt x="99" y="1"/>
                  </a:moveTo>
                  <a:lnTo>
                    <a:pt x="1" y="75"/>
                  </a:lnTo>
                  <a:lnTo>
                    <a:pt x="428" y="621"/>
                  </a:lnTo>
                  <a:lnTo>
                    <a:pt x="466" y="594"/>
                  </a:lnTo>
                  <a:lnTo>
                    <a:pt x="9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45"/>
            <p:cNvSpPr/>
            <p:nvPr/>
          </p:nvSpPr>
          <p:spPr>
            <a:xfrm flipH="1">
              <a:off x="3429282" y="1593153"/>
              <a:ext cx="537706" cy="582377"/>
            </a:xfrm>
            <a:custGeom>
              <a:rect b="b" l="l" r="r" t="t"/>
              <a:pathLst>
                <a:path extrusionOk="0" h="3181" w="2937">
                  <a:moveTo>
                    <a:pt x="1975" y="1"/>
                  </a:moveTo>
                  <a:cubicBezTo>
                    <a:pt x="1876" y="1"/>
                    <a:pt x="1717" y="123"/>
                    <a:pt x="1530" y="357"/>
                  </a:cubicBezTo>
                  <a:cubicBezTo>
                    <a:pt x="798" y="1273"/>
                    <a:pt x="1" y="2797"/>
                    <a:pt x="398" y="3088"/>
                  </a:cubicBezTo>
                  <a:cubicBezTo>
                    <a:pt x="488" y="3152"/>
                    <a:pt x="630" y="3180"/>
                    <a:pt x="805" y="3180"/>
                  </a:cubicBezTo>
                  <a:cubicBezTo>
                    <a:pt x="1347" y="3180"/>
                    <a:pt x="2204" y="2914"/>
                    <a:pt x="2794" y="2640"/>
                  </a:cubicBezTo>
                  <a:cubicBezTo>
                    <a:pt x="2937" y="2574"/>
                    <a:pt x="2289" y="1352"/>
                    <a:pt x="2108" y="1352"/>
                  </a:cubicBezTo>
                  <a:cubicBezTo>
                    <a:pt x="2102" y="1352"/>
                    <a:pt x="2096" y="1353"/>
                    <a:pt x="2091" y="1356"/>
                  </a:cubicBezTo>
                  <a:cubicBezTo>
                    <a:pt x="1934" y="1454"/>
                    <a:pt x="1771" y="1540"/>
                    <a:pt x="1602" y="1617"/>
                  </a:cubicBezTo>
                  <a:cubicBezTo>
                    <a:pt x="1601" y="1618"/>
                    <a:pt x="1600" y="1618"/>
                    <a:pt x="1600" y="1618"/>
                  </a:cubicBezTo>
                  <a:cubicBezTo>
                    <a:pt x="1568" y="1618"/>
                    <a:pt x="1784" y="1310"/>
                    <a:pt x="2005" y="603"/>
                  </a:cubicBezTo>
                  <a:cubicBezTo>
                    <a:pt x="2130" y="194"/>
                    <a:pt x="2100" y="1"/>
                    <a:pt x="19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45"/>
            <p:cNvSpPr/>
            <p:nvPr/>
          </p:nvSpPr>
          <p:spPr>
            <a:xfrm flipH="1">
              <a:off x="3228806" y="1750237"/>
              <a:ext cx="371286" cy="352429"/>
            </a:xfrm>
            <a:custGeom>
              <a:rect b="b" l="l" r="r" t="t"/>
              <a:pathLst>
                <a:path extrusionOk="0" h="1925" w="2028">
                  <a:moveTo>
                    <a:pt x="1024" y="0"/>
                  </a:moveTo>
                  <a:cubicBezTo>
                    <a:pt x="792" y="6"/>
                    <a:pt x="1" y="546"/>
                    <a:pt x="1" y="546"/>
                  </a:cubicBezTo>
                  <a:lnTo>
                    <a:pt x="440" y="1925"/>
                  </a:lnTo>
                  <a:cubicBezTo>
                    <a:pt x="638" y="1830"/>
                    <a:pt x="840" y="1753"/>
                    <a:pt x="1050" y="1690"/>
                  </a:cubicBezTo>
                  <a:cubicBezTo>
                    <a:pt x="1237" y="1637"/>
                    <a:pt x="1546" y="1616"/>
                    <a:pt x="1626" y="1432"/>
                  </a:cubicBezTo>
                  <a:cubicBezTo>
                    <a:pt x="1652" y="1361"/>
                    <a:pt x="1655" y="1284"/>
                    <a:pt x="1629" y="1216"/>
                  </a:cubicBezTo>
                  <a:cubicBezTo>
                    <a:pt x="1629" y="1216"/>
                    <a:pt x="1777" y="1083"/>
                    <a:pt x="1753" y="973"/>
                  </a:cubicBezTo>
                  <a:cubicBezTo>
                    <a:pt x="1735" y="902"/>
                    <a:pt x="1697" y="839"/>
                    <a:pt x="1643" y="792"/>
                  </a:cubicBezTo>
                  <a:cubicBezTo>
                    <a:pt x="1643" y="792"/>
                    <a:pt x="1806" y="688"/>
                    <a:pt x="1771" y="573"/>
                  </a:cubicBezTo>
                  <a:cubicBezTo>
                    <a:pt x="1747" y="510"/>
                    <a:pt x="1703" y="457"/>
                    <a:pt x="1643" y="424"/>
                  </a:cubicBezTo>
                  <a:lnTo>
                    <a:pt x="1643" y="424"/>
                  </a:lnTo>
                  <a:cubicBezTo>
                    <a:pt x="1643" y="424"/>
                    <a:pt x="1647" y="424"/>
                    <a:pt x="1655" y="424"/>
                  </a:cubicBezTo>
                  <a:cubicBezTo>
                    <a:pt x="1718" y="424"/>
                    <a:pt x="2028" y="417"/>
                    <a:pt x="2020" y="276"/>
                  </a:cubicBezTo>
                  <a:cubicBezTo>
                    <a:pt x="2005" y="39"/>
                    <a:pt x="1219" y="3"/>
                    <a:pt x="102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45"/>
            <p:cNvSpPr/>
            <p:nvPr/>
          </p:nvSpPr>
          <p:spPr>
            <a:xfrm flipH="1">
              <a:off x="3298559" y="1819991"/>
              <a:ext cx="118453" cy="164406"/>
            </a:xfrm>
            <a:custGeom>
              <a:rect b="b" l="l" r="r" t="t"/>
              <a:pathLst>
                <a:path extrusionOk="0" h="898" w="647">
                  <a:moveTo>
                    <a:pt x="200" y="0"/>
                  </a:moveTo>
                  <a:cubicBezTo>
                    <a:pt x="134" y="0"/>
                    <a:pt x="68" y="2"/>
                    <a:pt x="3" y="5"/>
                  </a:cubicBezTo>
                  <a:cubicBezTo>
                    <a:pt x="3" y="4"/>
                    <a:pt x="3" y="4"/>
                    <a:pt x="2" y="4"/>
                  </a:cubicBezTo>
                  <a:cubicBezTo>
                    <a:pt x="1" y="4"/>
                    <a:pt x="0" y="6"/>
                    <a:pt x="0" y="8"/>
                  </a:cubicBezTo>
                  <a:cubicBezTo>
                    <a:pt x="0" y="8"/>
                    <a:pt x="3" y="11"/>
                    <a:pt x="3" y="11"/>
                  </a:cubicBezTo>
                  <a:cubicBezTo>
                    <a:pt x="20" y="10"/>
                    <a:pt x="37" y="10"/>
                    <a:pt x="54" y="10"/>
                  </a:cubicBezTo>
                  <a:cubicBezTo>
                    <a:pt x="249" y="10"/>
                    <a:pt x="447" y="52"/>
                    <a:pt x="637" y="52"/>
                  </a:cubicBezTo>
                  <a:cubicBezTo>
                    <a:pt x="640" y="52"/>
                    <a:pt x="643" y="49"/>
                    <a:pt x="643" y="46"/>
                  </a:cubicBezTo>
                  <a:cubicBezTo>
                    <a:pt x="646" y="43"/>
                    <a:pt x="643" y="40"/>
                    <a:pt x="640" y="40"/>
                  </a:cubicBezTo>
                  <a:cubicBezTo>
                    <a:pt x="497" y="10"/>
                    <a:pt x="348" y="0"/>
                    <a:pt x="200" y="0"/>
                  </a:cubicBezTo>
                  <a:close/>
                  <a:moveTo>
                    <a:pt x="567" y="395"/>
                  </a:moveTo>
                  <a:cubicBezTo>
                    <a:pt x="543" y="395"/>
                    <a:pt x="519" y="396"/>
                    <a:pt x="495" y="399"/>
                  </a:cubicBezTo>
                  <a:cubicBezTo>
                    <a:pt x="442" y="405"/>
                    <a:pt x="391" y="408"/>
                    <a:pt x="341" y="414"/>
                  </a:cubicBezTo>
                  <a:cubicBezTo>
                    <a:pt x="237" y="426"/>
                    <a:pt x="136" y="438"/>
                    <a:pt x="36" y="455"/>
                  </a:cubicBezTo>
                  <a:cubicBezTo>
                    <a:pt x="30" y="455"/>
                    <a:pt x="30" y="461"/>
                    <a:pt x="36" y="461"/>
                  </a:cubicBezTo>
                  <a:cubicBezTo>
                    <a:pt x="136" y="452"/>
                    <a:pt x="240" y="444"/>
                    <a:pt x="341" y="435"/>
                  </a:cubicBezTo>
                  <a:cubicBezTo>
                    <a:pt x="394" y="432"/>
                    <a:pt x="445" y="429"/>
                    <a:pt x="495" y="426"/>
                  </a:cubicBezTo>
                  <a:cubicBezTo>
                    <a:pt x="504" y="426"/>
                    <a:pt x="512" y="427"/>
                    <a:pt x="521" y="427"/>
                  </a:cubicBezTo>
                  <a:cubicBezTo>
                    <a:pt x="560" y="427"/>
                    <a:pt x="601" y="421"/>
                    <a:pt x="640" y="414"/>
                  </a:cubicBezTo>
                  <a:cubicBezTo>
                    <a:pt x="643" y="411"/>
                    <a:pt x="646" y="408"/>
                    <a:pt x="643" y="402"/>
                  </a:cubicBezTo>
                  <a:cubicBezTo>
                    <a:pt x="643" y="402"/>
                    <a:pt x="640" y="399"/>
                    <a:pt x="637" y="399"/>
                  </a:cubicBezTo>
                  <a:lnTo>
                    <a:pt x="640" y="399"/>
                  </a:lnTo>
                  <a:cubicBezTo>
                    <a:pt x="615" y="396"/>
                    <a:pt x="591" y="395"/>
                    <a:pt x="567" y="395"/>
                  </a:cubicBezTo>
                  <a:close/>
                  <a:moveTo>
                    <a:pt x="583" y="832"/>
                  </a:moveTo>
                  <a:cubicBezTo>
                    <a:pt x="554" y="832"/>
                    <a:pt x="525" y="836"/>
                    <a:pt x="495" y="844"/>
                  </a:cubicBezTo>
                  <a:lnTo>
                    <a:pt x="359" y="862"/>
                  </a:lnTo>
                  <a:cubicBezTo>
                    <a:pt x="267" y="871"/>
                    <a:pt x="172" y="882"/>
                    <a:pt x="77" y="891"/>
                  </a:cubicBezTo>
                  <a:cubicBezTo>
                    <a:pt x="74" y="891"/>
                    <a:pt x="74" y="897"/>
                    <a:pt x="77" y="897"/>
                  </a:cubicBezTo>
                  <a:cubicBezTo>
                    <a:pt x="172" y="891"/>
                    <a:pt x="270" y="885"/>
                    <a:pt x="362" y="876"/>
                  </a:cubicBezTo>
                  <a:cubicBezTo>
                    <a:pt x="409" y="871"/>
                    <a:pt x="457" y="868"/>
                    <a:pt x="501" y="862"/>
                  </a:cubicBezTo>
                  <a:cubicBezTo>
                    <a:pt x="543" y="862"/>
                    <a:pt x="587" y="856"/>
                    <a:pt x="626" y="841"/>
                  </a:cubicBezTo>
                  <a:cubicBezTo>
                    <a:pt x="629" y="838"/>
                    <a:pt x="629" y="838"/>
                    <a:pt x="626" y="835"/>
                  </a:cubicBezTo>
                  <a:cubicBezTo>
                    <a:pt x="612" y="833"/>
                    <a:pt x="598" y="832"/>
                    <a:pt x="583" y="83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45"/>
            <p:cNvSpPr/>
            <p:nvPr/>
          </p:nvSpPr>
          <p:spPr>
            <a:xfrm flipH="1">
              <a:off x="3568421" y="1575394"/>
              <a:ext cx="224273" cy="295491"/>
            </a:xfrm>
            <a:custGeom>
              <a:rect b="b" l="l" r="r" t="t"/>
              <a:pathLst>
                <a:path extrusionOk="0" h="1614" w="1225">
                  <a:moveTo>
                    <a:pt x="1066" y="0"/>
                  </a:moveTo>
                  <a:cubicBezTo>
                    <a:pt x="987" y="0"/>
                    <a:pt x="873" y="73"/>
                    <a:pt x="745" y="199"/>
                  </a:cubicBezTo>
                  <a:cubicBezTo>
                    <a:pt x="427" y="511"/>
                    <a:pt x="0" y="1110"/>
                    <a:pt x="0" y="1110"/>
                  </a:cubicBezTo>
                  <a:lnTo>
                    <a:pt x="798" y="1614"/>
                  </a:lnTo>
                  <a:cubicBezTo>
                    <a:pt x="931" y="1258"/>
                    <a:pt x="1044" y="896"/>
                    <a:pt x="1133" y="528"/>
                  </a:cubicBezTo>
                  <a:cubicBezTo>
                    <a:pt x="1225" y="157"/>
                    <a:pt x="1182"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45"/>
            <p:cNvSpPr/>
            <p:nvPr/>
          </p:nvSpPr>
          <p:spPr>
            <a:xfrm flipH="1">
              <a:off x="3640738" y="1758659"/>
              <a:ext cx="127973" cy="74330"/>
            </a:xfrm>
            <a:custGeom>
              <a:rect b="b" l="l" r="r" t="t"/>
              <a:pathLst>
                <a:path extrusionOk="0" h="406" w="699">
                  <a:moveTo>
                    <a:pt x="2" y="1"/>
                  </a:moveTo>
                  <a:cubicBezTo>
                    <a:pt x="0" y="1"/>
                    <a:pt x="1" y="3"/>
                    <a:pt x="3" y="5"/>
                  </a:cubicBezTo>
                  <a:cubicBezTo>
                    <a:pt x="115" y="79"/>
                    <a:pt x="228" y="147"/>
                    <a:pt x="344" y="212"/>
                  </a:cubicBezTo>
                  <a:cubicBezTo>
                    <a:pt x="400" y="248"/>
                    <a:pt x="462" y="280"/>
                    <a:pt x="519" y="313"/>
                  </a:cubicBezTo>
                  <a:cubicBezTo>
                    <a:pt x="575" y="346"/>
                    <a:pt x="634" y="375"/>
                    <a:pt x="694" y="405"/>
                  </a:cubicBezTo>
                  <a:cubicBezTo>
                    <a:pt x="694" y="406"/>
                    <a:pt x="695" y="406"/>
                    <a:pt x="695" y="406"/>
                  </a:cubicBezTo>
                  <a:cubicBezTo>
                    <a:pt x="697" y="406"/>
                    <a:pt x="699" y="401"/>
                    <a:pt x="697" y="399"/>
                  </a:cubicBezTo>
                  <a:cubicBezTo>
                    <a:pt x="637" y="364"/>
                    <a:pt x="581" y="325"/>
                    <a:pt x="525" y="289"/>
                  </a:cubicBezTo>
                  <a:cubicBezTo>
                    <a:pt x="468" y="257"/>
                    <a:pt x="412" y="224"/>
                    <a:pt x="356" y="192"/>
                  </a:cubicBezTo>
                  <a:cubicBezTo>
                    <a:pt x="240" y="126"/>
                    <a:pt x="121" y="64"/>
                    <a:pt x="6" y="2"/>
                  </a:cubicBezTo>
                  <a:cubicBezTo>
                    <a:pt x="4" y="1"/>
                    <a:pt x="3"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45"/>
            <p:cNvSpPr/>
            <p:nvPr/>
          </p:nvSpPr>
          <p:spPr>
            <a:xfrm flipH="1">
              <a:off x="3593868" y="1725338"/>
              <a:ext cx="52910" cy="146830"/>
            </a:xfrm>
            <a:custGeom>
              <a:rect b="b" l="l" r="r" t="t"/>
              <a:pathLst>
                <a:path extrusionOk="0" h="802" w="289">
                  <a:moveTo>
                    <a:pt x="269" y="1"/>
                  </a:moveTo>
                  <a:cubicBezTo>
                    <a:pt x="268" y="1"/>
                    <a:pt x="268" y="1"/>
                    <a:pt x="268" y="3"/>
                  </a:cubicBezTo>
                  <a:cubicBezTo>
                    <a:pt x="265" y="3"/>
                    <a:pt x="265" y="6"/>
                    <a:pt x="268" y="6"/>
                  </a:cubicBezTo>
                  <a:cubicBezTo>
                    <a:pt x="229" y="139"/>
                    <a:pt x="182" y="273"/>
                    <a:pt x="137" y="403"/>
                  </a:cubicBezTo>
                  <a:cubicBezTo>
                    <a:pt x="90" y="537"/>
                    <a:pt x="36" y="664"/>
                    <a:pt x="1" y="798"/>
                  </a:cubicBezTo>
                  <a:cubicBezTo>
                    <a:pt x="1" y="800"/>
                    <a:pt x="2" y="802"/>
                    <a:pt x="3" y="802"/>
                  </a:cubicBezTo>
                  <a:cubicBezTo>
                    <a:pt x="5" y="802"/>
                    <a:pt x="7" y="799"/>
                    <a:pt x="7" y="795"/>
                  </a:cubicBezTo>
                  <a:cubicBezTo>
                    <a:pt x="69" y="670"/>
                    <a:pt x="119" y="543"/>
                    <a:pt x="158" y="409"/>
                  </a:cubicBezTo>
                  <a:lnTo>
                    <a:pt x="179" y="353"/>
                  </a:lnTo>
                  <a:cubicBezTo>
                    <a:pt x="194" y="329"/>
                    <a:pt x="211" y="305"/>
                    <a:pt x="226" y="279"/>
                  </a:cubicBezTo>
                  <a:cubicBezTo>
                    <a:pt x="250" y="243"/>
                    <a:pt x="271" y="208"/>
                    <a:pt x="288" y="169"/>
                  </a:cubicBezTo>
                  <a:cubicBezTo>
                    <a:pt x="288" y="166"/>
                    <a:pt x="286" y="166"/>
                    <a:pt x="286" y="166"/>
                  </a:cubicBezTo>
                  <a:cubicBezTo>
                    <a:pt x="259" y="199"/>
                    <a:pt x="232" y="234"/>
                    <a:pt x="211" y="270"/>
                  </a:cubicBezTo>
                  <a:cubicBezTo>
                    <a:pt x="202" y="282"/>
                    <a:pt x="197" y="293"/>
                    <a:pt x="191" y="305"/>
                  </a:cubicBezTo>
                  <a:cubicBezTo>
                    <a:pt x="200" y="273"/>
                    <a:pt x="211" y="240"/>
                    <a:pt x="220" y="208"/>
                  </a:cubicBezTo>
                  <a:cubicBezTo>
                    <a:pt x="238" y="142"/>
                    <a:pt x="253" y="71"/>
                    <a:pt x="271" y="3"/>
                  </a:cubicBezTo>
                  <a:cubicBezTo>
                    <a:pt x="271" y="1"/>
                    <a:pt x="270" y="1"/>
                    <a:pt x="2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45"/>
            <p:cNvSpPr/>
            <p:nvPr/>
          </p:nvSpPr>
          <p:spPr>
            <a:xfrm flipH="1">
              <a:off x="3670763" y="1888280"/>
              <a:ext cx="109848" cy="74514"/>
            </a:xfrm>
            <a:custGeom>
              <a:rect b="b" l="l" r="r" t="t"/>
              <a:pathLst>
                <a:path extrusionOk="0" h="407" w="60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45"/>
            <p:cNvSpPr/>
            <p:nvPr/>
          </p:nvSpPr>
          <p:spPr>
            <a:xfrm flipH="1">
              <a:off x="2895782" y="1724239"/>
              <a:ext cx="426943" cy="389777"/>
            </a:xfrm>
            <a:custGeom>
              <a:rect b="b" l="l" r="r" t="t"/>
              <a:pathLst>
                <a:path extrusionOk="0" h="2129" w="2332">
                  <a:moveTo>
                    <a:pt x="2331" y="0"/>
                  </a:moveTo>
                  <a:lnTo>
                    <a:pt x="712" y="33"/>
                  </a:lnTo>
                  <a:lnTo>
                    <a:pt x="1" y="2129"/>
                  </a:lnTo>
                  <a:lnTo>
                    <a:pt x="1620" y="2093"/>
                  </a:lnTo>
                  <a:lnTo>
                    <a:pt x="233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45"/>
            <p:cNvSpPr/>
            <p:nvPr/>
          </p:nvSpPr>
          <p:spPr>
            <a:xfrm flipH="1">
              <a:off x="2875277" y="1723690"/>
              <a:ext cx="427309" cy="389777"/>
            </a:xfrm>
            <a:custGeom>
              <a:rect b="b" l="l" r="r" t="t"/>
              <a:pathLst>
                <a:path extrusionOk="0" h="2129" w="2334">
                  <a:moveTo>
                    <a:pt x="2334" y="0"/>
                  </a:moveTo>
                  <a:lnTo>
                    <a:pt x="712" y="36"/>
                  </a:lnTo>
                  <a:lnTo>
                    <a:pt x="1" y="2129"/>
                  </a:lnTo>
                  <a:lnTo>
                    <a:pt x="1" y="2129"/>
                  </a:lnTo>
                  <a:lnTo>
                    <a:pt x="1622" y="2093"/>
                  </a:lnTo>
                  <a:lnTo>
                    <a:pt x="23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45"/>
            <p:cNvSpPr/>
            <p:nvPr/>
          </p:nvSpPr>
          <p:spPr>
            <a:xfrm flipH="1">
              <a:off x="2883881" y="1709593"/>
              <a:ext cx="277000" cy="35884"/>
            </a:xfrm>
            <a:custGeom>
              <a:rect b="b" l="l" r="r" t="t"/>
              <a:pathLst>
                <a:path extrusionOk="0" h="196" w="1513">
                  <a:moveTo>
                    <a:pt x="1471" y="0"/>
                  </a:moveTo>
                  <a:cubicBezTo>
                    <a:pt x="1447" y="3"/>
                    <a:pt x="1424" y="18"/>
                    <a:pt x="1409" y="42"/>
                  </a:cubicBezTo>
                  <a:cubicBezTo>
                    <a:pt x="1403" y="53"/>
                    <a:pt x="1394" y="65"/>
                    <a:pt x="1388" y="80"/>
                  </a:cubicBezTo>
                  <a:lnTo>
                    <a:pt x="1415" y="80"/>
                  </a:lnTo>
                  <a:cubicBezTo>
                    <a:pt x="1415" y="80"/>
                    <a:pt x="1415" y="80"/>
                    <a:pt x="1415" y="77"/>
                  </a:cubicBezTo>
                  <a:cubicBezTo>
                    <a:pt x="1415" y="77"/>
                    <a:pt x="1415" y="74"/>
                    <a:pt x="1415" y="74"/>
                  </a:cubicBezTo>
                  <a:lnTo>
                    <a:pt x="1415" y="71"/>
                  </a:lnTo>
                  <a:cubicBezTo>
                    <a:pt x="1418" y="65"/>
                    <a:pt x="1421" y="62"/>
                    <a:pt x="1424" y="59"/>
                  </a:cubicBezTo>
                  <a:cubicBezTo>
                    <a:pt x="1426" y="50"/>
                    <a:pt x="1432" y="44"/>
                    <a:pt x="1438" y="36"/>
                  </a:cubicBezTo>
                  <a:cubicBezTo>
                    <a:pt x="1444" y="33"/>
                    <a:pt x="1450" y="27"/>
                    <a:pt x="1456" y="24"/>
                  </a:cubicBezTo>
                  <a:lnTo>
                    <a:pt x="1474" y="24"/>
                  </a:lnTo>
                  <a:cubicBezTo>
                    <a:pt x="1477" y="27"/>
                    <a:pt x="1480" y="33"/>
                    <a:pt x="1483" y="39"/>
                  </a:cubicBezTo>
                  <a:cubicBezTo>
                    <a:pt x="1486" y="50"/>
                    <a:pt x="1486" y="65"/>
                    <a:pt x="1483" y="77"/>
                  </a:cubicBezTo>
                  <a:cubicBezTo>
                    <a:pt x="1480" y="83"/>
                    <a:pt x="1480" y="86"/>
                    <a:pt x="1480" y="89"/>
                  </a:cubicBezTo>
                  <a:cubicBezTo>
                    <a:pt x="1471" y="113"/>
                    <a:pt x="1453" y="130"/>
                    <a:pt x="1432" y="145"/>
                  </a:cubicBezTo>
                  <a:cubicBezTo>
                    <a:pt x="1420" y="150"/>
                    <a:pt x="1422" y="165"/>
                    <a:pt x="1432" y="165"/>
                  </a:cubicBezTo>
                  <a:cubicBezTo>
                    <a:pt x="1434" y="165"/>
                    <a:pt x="1436" y="165"/>
                    <a:pt x="1438" y="163"/>
                  </a:cubicBezTo>
                  <a:cubicBezTo>
                    <a:pt x="1471" y="145"/>
                    <a:pt x="1495" y="116"/>
                    <a:pt x="1507" y="77"/>
                  </a:cubicBezTo>
                  <a:cubicBezTo>
                    <a:pt x="1510" y="62"/>
                    <a:pt x="1512" y="47"/>
                    <a:pt x="1510" y="33"/>
                  </a:cubicBezTo>
                  <a:cubicBezTo>
                    <a:pt x="1507" y="12"/>
                    <a:pt x="1489" y="0"/>
                    <a:pt x="1471" y="0"/>
                  </a:cubicBezTo>
                  <a:close/>
                  <a:moveTo>
                    <a:pt x="1349" y="3"/>
                  </a:moveTo>
                  <a:cubicBezTo>
                    <a:pt x="1326" y="6"/>
                    <a:pt x="1302" y="21"/>
                    <a:pt x="1290" y="42"/>
                  </a:cubicBezTo>
                  <a:cubicBezTo>
                    <a:pt x="1281" y="56"/>
                    <a:pt x="1272" y="68"/>
                    <a:pt x="1266" y="83"/>
                  </a:cubicBezTo>
                  <a:lnTo>
                    <a:pt x="1290" y="83"/>
                  </a:lnTo>
                  <a:lnTo>
                    <a:pt x="1290" y="74"/>
                  </a:lnTo>
                  <a:cubicBezTo>
                    <a:pt x="1293" y="68"/>
                    <a:pt x="1296" y="65"/>
                    <a:pt x="1299" y="62"/>
                  </a:cubicBezTo>
                  <a:cubicBezTo>
                    <a:pt x="1302" y="53"/>
                    <a:pt x="1308" y="47"/>
                    <a:pt x="1314" y="39"/>
                  </a:cubicBezTo>
                  <a:cubicBezTo>
                    <a:pt x="1320" y="36"/>
                    <a:pt x="1326" y="30"/>
                    <a:pt x="1332" y="27"/>
                  </a:cubicBezTo>
                  <a:lnTo>
                    <a:pt x="1346" y="27"/>
                  </a:lnTo>
                  <a:cubicBezTo>
                    <a:pt x="1352" y="30"/>
                    <a:pt x="1355" y="36"/>
                    <a:pt x="1355" y="42"/>
                  </a:cubicBezTo>
                  <a:cubicBezTo>
                    <a:pt x="1358" y="53"/>
                    <a:pt x="1358" y="68"/>
                    <a:pt x="1355" y="80"/>
                  </a:cubicBezTo>
                  <a:cubicBezTo>
                    <a:pt x="1349" y="110"/>
                    <a:pt x="1332" y="133"/>
                    <a:pt x="1308" y="148"/>
                  </a:cubicBezTo>
                  <a:cubicBezTo>
                    <a:pt x="1296" y="153"/>
                    <a:pt x="1296" y="168"/>
                    <a:pt x="1304" y="168"/>
                  </a:cubicBezTo>
                  <a:cubicBezTo>
                    <a:pt x="1306" y="168"/>
                    <a:pt x="1308" y="168"/>
                    <a:pt x="1311" y="166"/>
                  </a:cubicBezTo>
                  <a:cubicBezTo>
                    <a:pt x="1343" y="148"/>
                    <a:pt x="1370" y="116"/>
                    <a:pt x="1379" y="80"/>
                  </a:cubicBezTo>
                  <a:cubicBezTo>
                    <a:pt x="1385" y="65"/>
                    <a:pt x="1388" y="50"/>
                    <a:pt x="1388" y="33"/>
                  </a:cubicBezTo>
                  <a:cubicBezTo>
                    <a:pt x="1385" y="15"/>
                    <a:pt x="1370" y="3"/>
                    <a:pt x="1349" y="3"/>
                  </a:cubicBezTo>
                  <a:close/>
                  <a:moveTo>
                    <a:pt x="1225" y="6"/>
                  </a:moveTo>
                  <a:cubicBezTo>
                    <a:pt x="1198" y="9"/>
                    <a:pt x="1174" y="24"/>
                    <a:pt x="1163" y="44"/>
                  </a:cubicBezTo>
                  <a:cubicBezTo>
                    <a:pt x="1154" y="59"/>
                    <a:pt x="1148" y="71"/>
                    <a:pt x="1142" y="86"/>
                  </a:cubicBezTo>
                  <a:lnTo>
                    <a:pt x="1163" y="86"/>
                  </a:lnTo>
                  <a:cubicBezTo>
                    <a:pt x="1163" y="86"/>
                    <a:pt x="1163" y="83"/>
                    <a:pt x="1163" y="83"/>
                  </a:cubicBezTo>
                  <a:cubicBezTo>
                    <a:pt x="1163" y="83"/>
                    <a:pt x="1163" y="80"/>
                    <a:pt x="1163" y="80"/>
                  </a:cubicBezTo>
                  <a:lnTo>
                    <a:pt x="1163" y="77"/>
                  </a:lnTo>
                  <a:cubicBezTo>
                    <a:pt x="1166" y="71"/>
                    <a:pt x="1169" y="68"/>
                    <a:pt x="1172" y="65"/>
                  </a:cubicBezTo>
                  <a:cubicBezTo>
                    <a:pt x="1174" y="56"/>
                    <a:pt x="1180" y="50"/>
                    <a:pt x="1186" y="42"/>
                  </a:cubicBezTo>
                  <a:cubicBezTo>
                    <a:pt x="1192" y="36"/>
                    <a:pt x="1198" y="33"/>
                    <a:pt x="1204" y="30"/>
                  </a:cubicBezTo>
                  <a:lnTo>
                    <a:pt x="1219" y="30"/>
                  </a:lnTo>
                  <a:cubicBezTo>
                    <a:pt x="1225" y="33"/>
                    <a:pt x="1228" y="39"/>
                    <a:pt x="1228" y="44"/>
                  </a:cubicBezTo>
                  <a:cubicBezTo>
                    <a:pt x="1231" y="56"/>
                    <a:pt x="1231" y="71"/>
                    <a:pt x="1228" y="83"/>
                  </a:cubicBezTo>
                  <a:cubicBezTo>
                    <a:pt x="1228" y="89"/>
                    <a:pt x="1225" y="92"/>
                    <a:pt x="1225" y="95"/>
                  </a:cubicBezTo>
                  <a:cubicBezTo>
                    <a:pt x="1216" y="119"/>
                    <a:pt x="1201" y="136"/>
                    <a:pt x="1177" y="148"/>
                  </a:cubicBezTo>
                  <a:cubicBezTo>
                    <a:pt x="1165" y="156"/>
                    <a:pt x="1167" y="171"/>
                    <a:pt x="1177" y="171"/>
                  </a:cubicBezTo>
                  <a:cubicBezTo>
                    <a:pt x="1179" y="171"/>
                    <a:pt x="1181" y="171"/>
                    <a:pt x="1183" y="169"/>
                  </a:cubicBezTo>
                  <a:cubicBezTo>
                    <a:pt x="1216" y="151"/>
                    <a:pt x="1240" y="119"/>
                    <a:pt x="1252" y="83"/>
                  </a:cubicBezTo>
                  <a:cubicBezTo>
                    <a:pt x="1257" y="68"/>
                    <a:pt x="1260" y="53"/>
                    <a:pt x="1260" y="39"/>
                  </a:cubicBezTo>
                  <a:cubicBezTo>
                    <a:pt x="1257" y="18"/>
                    <a:pt x="1243" y="6"/>
                    <a:pt x="1225" y="6"/>
                  </a:cubicBezTo>
                  <a:close/>
                  <a:moveTo>
                    <a:pt x="1097" y="9"/>
                  </a:moveTo>
                  <a:cubicBezTo>
                    <a:pt x="1071" y="12"/>
                    <a:pt x="1050" y="27"/>
                    <a:pt x="1035" y="47"/>
                  </a:cubicBezTo>
                  <a:cubicBezTo>
                    <a:pt x="1026" y="62"/>
                    <a:pt x="1020" y="74"/>
                    <a:pt x="1014" y="89"/>
                  </a:cubicBezTo>
                  <a:lnTo>
                    <a:pt x="1038" y="89"/>
                  </a:lnTo>
                  <a:lnTo>
                    <a:pt x="1038" y="86"/>
                  </a:lnTo>
                  <a:cubicBezTo>
                    <a:pt x="1038" y="86"/>
                    <a:pt x="1038" y="83"/>
                    <a:pt x="1038" y="83"/>
                  </a:cubicBezTo>
                  <a:lnTo>
                    <a:pt x="1038" y="80"/>
                  </a:lnTo>
                  <a:cubicBezTo>
                    <a:pt x="1041" y="74"/>
                    <a:pt x="1044" y="71"/>
                    <a:pt x="1044" y="68"/>
                  </a:cubicBezTo>
                  <a:cubicBezTo>
                    <a:pt x="1050" y="59"/>
                    <a:pt x="1056" y="53"/>
                    <a:pt x="1062" y="44"/>
                  </a:cubicBezTo>
                  <a:cubicBezTo>
                    <a:pt x="1065" y="39"/>
                    <a:pt x="1071" y="36"/>
                    <a:pt x="1080" y="33"/>
                  </a:cubicBezTo>
                  <a:lnTo>
                    <a:pt x="1094" y="33"/>
                  </a:lnTo>
                  <a:cubicBezTo>
                    <a:pt x="1097" y="36"/>
                    <a:pt x="1100" y="42"/>
                    <a:pt x="1103" y="47"/>
                  </a:cubicBezTo>
                  <a:cubicBezTo>
                    <a:pt x="1106" y="59"/>
                    <a:pt x="1106" y="74"/>
                    <a:pt x="1103" y="86"/>
                  </a:cubicBezTo>
                  <a:cubicBezTo>
                    <a:pt x="1100" y="92"/>
                    <a:pt x="1097" y="95"/>
                    <a:pt x="1097" y="98"/>
                  </a:cubicBezTo>
                  <a:cubicBezTo>
                    <a:pt x="1091" y="122"/>
                    <a:pt x="1074" y="139"/>
                    <a:pt x="1053" y="154"/>
                  </a:cubicBezTo>
                  <a:cubicBezTo>
                    <a:pt x="1041" y="159"/>
                    <a:pt x="1041" y="174"/>
                    <a:pt x="1051" y="174"/>
                  </a:cubicBezTo>
                  <a:cubicBezTo>
                    <a:pt x="1053" y="174"/>
                    <a:pt x="1056" y="173"/>
                    <a:pt x="1059" y="172"/>
                  </a:cubicBezTo>
                  <a:cubicBezTo>
                    <a:pt x="1091" y="154"/>
                    <a:pt x="1115" y="122"/>
                    <a:pt x="1124" y="86"/>
                  </a:cubicBezTo>
                  <a:cubicBezTo>
                    <a:pt x="1133" y="71"/>
                    <a:pt x="1136" y="56"/>
                    <a:pt x="1133" y="42"/>
                  </a:cubicBezTo>
                  <a:cubicBezTo>
                    <a:pt x="1130" y="21"/>
                    <a:pt x="1115" y="9"/>
                    <a:pt x="1097" y="9"/>
                  </a:cubicBezTo>
                  <a:close/>
                  <a:moveTo>
                    <a:pt x="972" y="11"/>
                  </a:moveTo>
                  <a:cubicBezTo>
                    <a:pt x="970" y="11"/>
                    <a:pt x="968" y="12"/>
                    <a:pt x="967" y="12"/>
                  </a:cubicBezTo>
                  <a:cubicBezTo>
                    <a:pt x="943" y="15"/>
                    <a:pt x="919" y="30"/>
                    <a:pt x="905" y="50"/>
                  </a:cubicBezTo>
                  <a:cubicBezTo>
                    <a:pt x="899" y="62"/>
                    <a:pt x="890" y="77"/>
                    <a:pt x="884" y="92"/>
                  </a:cubicBezTo>
                  <a:lnTo>
                    <a:pt x="908" y="92"/>
                  </a:lnTo>
                  <a:lnTo>
                    <a:pt x="908" y="89"/>
                  </a:lnTo>
                  <a:lnTo>
                    <a:pt x="911" y="86"/>
                  </a:lnTo>
                  <a:lnTo>
                    <a:pt x="911" y="83"/>
                  </a:lnTo>
                  <a:cubicBezTo>
                    <a:pt x="914" y="77"/>
                    <a:pt x="917" y="74"/>
                    <a:pt x="919" y="71"/>
                  </a:cubicBezTo>
                  <a:cubicBezTo>
                    <a:pt x="922" y="62"/>
                    <a:pt x="928" y="53"/>
                    <a:pt x="934" y="47"/>
                  </a:cubicBezTo>
                  <a:cubicBezTo>
                    <a:pt x="937" y="42"/>
                    <a:pt x="946" y="39"/>
                    <a:pt x="952" y="36"/>
                  </a:cubicBezTo>
                  <a:lnTo>
                    <a:pt x="967" y="36"/>
                  </a:lnTo>
                  <a:cubicBezTo>
                    <a:pt x="970" y="39"/>
                    <a:pt x="976" y="44"/>
                    <a:pt x="976" y="50"/>
                  </a:cubicBezTo>
                  <a:cubicBezTo>
                    <a:pt x="979" y="62"/>
                    <a:pt x="979" y="77"/>
                    <a:pt x="976" y="89"/>
                  </a:cubicBezTo>
                  <a:cubicBezTo>
                    <a:pt x="976" y="92"/>
                    <a:pt x="973" y="98"/>
                    <a:pt x="973" y="101"/>
                  </a:cubicBezTo>
                  <a:cubicBezTo>
                    <a:pt x="964" y="125"/>
                    <a:pt x="946" y="142"/>
                    <a:pt x="925" y="154"/>
                  </a:cubicBezTo>
                  <a:cubicBezTo>
                    <a:pt x="913" y="162"/>
                    <a:pt x="915" y="177"/>
                    <a:pt x="925" y="177"/>
                  </a:cubicBezTo>
                  <a:cubicBezTo>
                    <a:pt x="927" y="177"/>
                    <a:pt x="929" y="176"/>
                    <a:pt x="931" y="175"/>
                  </a:cubicBezTo>
                  <a:cubicBezTo>
                    <a:pt x="964" y="157"/>
                    <a:pt x="988" y="125"/>
                    <a:pt x="1000" y="89"/>
                  </a:cubicBezTo>
                  <a:cubicBezTo>
                    <a:pt x="1005" y="74"/>
                    <a:pt x="1005" y="59"/>
                    <a:pt x="1005" y="42"/>
                  </a:cubicBezTo>
                  <a:cubicBezTo>
                    <a:pt x="1003" y="25"/>
                    <a:pt x="988" y="11"/>
                    <a:pt x="972" y="11"/>
                  </a:cubicBezTo>
                  <a:close/>
                  <a:moveTo>
                    <a:pt x="842" y="15"/>
                  </a:moveTo>
                  <a:cubicBezTo>
                    <a:pt x="819" y="18"/>
                    <a:pt x="795" y="33"/>
                    <a:pt x="780" y="53"/>
                  </a:cubicBezTo>
                  <a:cubicBezTo>
                    <a:pt x="771" y="68"/>
                    <a:pt x="765" y="80"/>
                    <a:pt x="759" y="95"/>
                  </a:cubicBezTo>
                  <a:lnTo>
                    <a:pt x="783" y="95"/>
                  </a:lnTo>
                  <a:lnTo>
                    <a:pt x="783" y="92"/>
                  </a:lnTo>
                  <a:cubicBezTo>
                    <a:pt x="783" y="92"/>
                    <a:pt x="783" y="89"/>
                    <a:pt x="783" y="89"/>
                  </a:cubicBezTo>
                  <a:lnTo>
                    <a:pt x="783" y="86"/>
                  </a:lnTo>
                  <a:cubicBezTo>
                    <a:pt x="786" y="80"/>
                    <a:pt x="789" y="77"/>
                    <a:pt x="789" y="71"/>
                  </a:cubicBezTo>
                  <a:cubicBezTo>
                    <a:pt x="795" y="65"/>
                    <a:pt x="801" y="56"/>
                    <a:pt x="807" y="50"/>
                  </a:cubicBezTo>
                  <a:cubicBezTo>
                    <a:pt x="810" y="44"/>
                    <a:pt x="819" y="42"/>
                    <a:pt x="825" y="39"/>
                  </a:cubicBezTo>
                  <a:lnTo>
                    <a:pt x="839" y="39"/>
                  </a:lnTo>
                  <a:cubicBezTo>
                    <a:pt x="845" y="42"/>
                    <a:pt x="848" y="47"/>
                    <a:pt x="848" y="53"/>
                  </a:cubicBezTo>
                  <a:cubicBezTo>
                    <a:pt x="851" y="65"/>
                    <a:pt x="851" y="80"/>
                    <a:pt x="848" y="92"/>
                  </a:cubicBezTo>
                  <a:cubicBezTo>
                    <a:pt x="842" y="119"/>
                    <a:pt x="825" y="145"/>
                    <a:pt x="801" y="157"/>
                  </a:cubicBezTo>
                  <a:cubicBezTo>
                    <a:pt x="786" y="165"/>
                    <a:pt x="788" y="180"/>
                    <a:pt x="797" y="180"/>
                  </a:cubicBezTo>
                  <a:cubicBezTo>
                    <a:pt x="799" y="180"/>
                    <a:pt x="801" y="179"/>
                    <a:pt x="804" y="178"/>
                  </a:cubicBezTo>
                  <a:cubicBezTo>
                    <a:pt x="836" y="160"/>
                    <a:pt x="860" y="127"/>
                    <a:pt x="872" y="92"/>
                  </a:cubicBezTo>
                  <a:cubicBezTo>
                    <a:pt x="878" y="77"/>
                    <a:pt x="881" y="62"/>
                    <a:pt x="881" y="44"/>
                  </a:cubicBezTo>
                  <a:cubicBezTo>
                    <a:pt x="878" y="27"/>
                    <a:pt x="860" y="15"/>
                    <a:pt x="842" y="15"/>
                  </a:cubicBezTo>
                  <a:close/>
                  <a:moveTo>
                    <a:pt x="718" y="15"/>
                  </a:moveTo>
                  <a:cubicBezTo>
                    <a:pt x="694" y="21"/>
                    <a:pt x="670" y="36"/>
                    <a:pt x="659" y="56"/>
                  </a:cubicBezTo>
                  <a:cubicBezTo>
                    <a:pt x="650" y="68"/>
                    <a:pt x="641" y="83"/>
                    <a:pt x="638" y="98"/>
                  </a:cubicBezTo>
                  <a:lnTo>
                    <a:pt x="659" y="98"/>
                  </a:lnTo>
                  <a:lnTo>
                    <a:pt x="659" y="89"/>
                  </a:lnTo>
                  <a:cubicBezTo>
                    <a:pt x="662" y="83"/>
                    <a:pt x="665" y="80"/>
                    <a:pt x="667" y="77"/>
                  </a:cubicBezTo>
                  <a:cubicBezTo>
                    <a:pt x="670" y="68"/>
                    <a:pt x="676" y="59"/>
                    <a:pt x="682" y="53"/>
                  </a:cubicBezTo>
                  <a:cubicBezTo>
                    <a:pt x="688" y="47"/>
                    <a:pt x="694" y="44"/>
                    <a:pt x="700" y="42"/>
                  </a:cubicBezTo>
                  <a:cubicBezTo>
                    <a:pt x="702" y="40"/>
                    <a:pt x="704" y="39"/>
                    <a:pt x="706" y="39"/>
                  </a:cubicBezTo>
                  <a:cubicBezTo>
                    <a:pt x="708" y="39"/>
                    <a:pt x="710" y="40"/>
                    <a:pt x="712" y="42"/>
                  </a:cubicBezTo>
                  <a:lnTo>
                    <a:pt x="715" y="42"/>
                  </a:lnTo>
                  <a:cubicBezTo>
                    <a:pt x="721" y="44"/>
                    <a:pt x="724" y="50"/>
                    <a:pt x="724" y="56"/>
                  </a:cubicBezTo>
                  <a:cubicBezTo>
                    <a:pt x="727" y="68"/>
                    <a:pt x="727" y="83"/>
                    <a:pt x="724" y="95"/>
                  </a:cubicBezTo>
                  <a:cubicBezTo>
                    <a:pt x="724" y="98"/>
                    <a:pt x="721" y="104"/>
                    <a:pt x="721" y="107"/>
                  </a:cubicBezTo>
                  <a:cubicBezTo>
                    <a:pt x="712" y="130"/>
                    <a:pt x="697" y="148"/>
                    <a:pt x="676" y="160"/>
                  </a:cubicBezTo>
                  <a:cubicBezTo>
                    <a:pt x="662" y="167"/>
                    <a:pt x="663" y="183"/>
                    <a:pt x="673" y="183"/>
                  </a:cubicBezTo>
                  <a:cubicBezTo>
                    <a:pt x="675" y="183"/>
                    <a:pt x="677" y="182"/>
                    <a:pt x="679" y="181"/>
                  </a:cubicBezTo>
                  <a:cubicBezTo>
                    <a:pt x="712" y="160"/>
                    <a:pt x="736" y="130"/>
                    <a:pt x="748" y="95"/>
                  </a:cubicBezTo>
                  <a:cubicBezTo>
                    <a:pt x="753" y="80"/>
                    <a:pt x="756" y="65"/>
                    <a:pt x="756" y="47"/>
                  </a:cubicBezTo>
                  <a:cubicBezTo>
                    <a:pt x="753" y="30"/>
                    <a:pt x="739" y="15"/>
                    <a:pt x="718" y="15"/>
                  </a:cubicBezTo>
                  <a:close/>
                  <a:moveTo>
                    <a:pt x="590" y="18"/>
                  </a:moveTo>
                  <a:cubicBezTo>
                    <a:pt x="564" y="24"/>
                    <a:pt x="543" y="39"/>
                    <a:pt x="528" y="59"/>
                  </a:cubicBezTo>
                  <a:cubicBezTo>
                    <a:pt x="519" y="71"/>
                    <a:pt x="513" y="86"/>
                    <a:pt x="507" y="101"/>
                  </a:cubicBezTo>
                  <a:lnTo>
                    <a:pt x="531" y="101"/>
                  </a:lnTo>
                  <a:lnTo>
                    <a:pt x="531" y="92"/>
                  </a:lnTo>
                  <a:lnTo>
                    <a:pt x="537" y="77"/>
                  </a:lnTo>
                  <a:cubicBezTo>
                    <a:pt x="543" y="71"/>
                    <a:pt x="549" y="62"/>
                    <a:pt x="555" y="56"/>
                  </a:cubicBezTo>
                  <a:cubicBezTo>
                    <a:pt x="558" y="50"/>
                    <a:pt x="564" y="47"/>
                    <a:pt x="573" y="44"/>
                  </a:cubicBezTo>
                  <a:cubicBezTo>
                    <a:pt x="574" y="43"/>
                    <a:pt x="576" y="42"/>
                    <a:pt x="577" y="42"/>
                  </a:cubicBezTo>
                  <a:cubicBezTo>
                    <a:pt x="579" y="42"/>
                    <a:pt x="582" y="43"/>
                    <a:pt x="584" y="44"/>
                  </a:cubicBezTo>
                  <a:lnTo>
                    <a:pt x="587" y="44"/>
                  </a:lnTo>
                  <a:cubicBezTo>
                    <a:pt x="590" y="47"/>
                    <a:pt x="593" y="53"/>
                    <a:pt x="596" y="59"/>
                  </a:cubicBezTo>
                  <a:cubicBezTo>
                    <a:pt x="599" y="71"/>
                    <a:pt x="599" y="83"/>
                    <a:pt x="596" y="98"/>
                  </a:cubicBezTo>
                  <a:cubicBezTo>
                    <a:pt x="593" y="101"/>
                    <a:pt x="593" y="104"/>
                    <a:pt x="593" y="110"/>
                  </a:cubicBezTo>
                  <a:cubicBezTo>
                    <a:pt x="582" y="130"/>
                    <a:pt x="567" y="151"/>
                    <a:pt x="546" y="163"/>
                  </a:cubicBezTo>
                  <a:cubicBezTo>
                    <a:pt x="534" y="170"/>
                    <a:pt x="534" y="186"/>
                    <a:pt x="544" y="186"/>
                  </a:cubicBezTo>
                  <a:cubicBezTo>
                    <a:pt x="546" y="186"/>
                    <a:pt x="549" y="185"/>
                    <a:pt x="552" y="184"/>
                  </a:cubicBezTo>
                  <a:cubicBezTo>
                    <a:pt x="584" y="163"/>
                    <a:pt x="608" y="133"/>
                    <a:pt x="617" y="98"/>
                  </a:cubicBezTo>
                  <a:cubicBezTo>
                    <a:pt x="626" y="83"/>
                    <a:pt x="629" y="68"/>
                    <a:pt x="629" y="50"/>
                  </a:cubicBezTo>
                  <a:cubicBezTo>
                    <a:pt x="626" y="33"/>
                    <a:pt x="608" y="18"/>
                    <a:pt x="590" y="18"/>
                  </a:cubicBezTo>
                  <a:close/>
                  <a:moveTo>
                    <a:pt x="463" y="21"/>
                  </a:moveTo>
                  <a:cubicBezTo>
                    <a:pt x="436" y="24"/>
                    <a:pt x="413" y="42"/>
                    <a:pt x="401" y="62"/>
                  </a:cubicBezTo>
                  <a:cubicBezTo>
                    <a:pt x="392" y="74"/>
                    <a:pt x="383" y="89"/>
                    <a:pt x="380" y="104"/>
                  </a:cubicBezTo>
                  <a:lnTo>
                    <a:pt x="404" y="104"/>
                  </a:lnTo>
                  <a:lnTo>
                    <a:pt x="404" y="101"/>
                  </a:lnTo>
                  <a:cubicBezTo>
                    <a:pt x="401" y="98"/>
                    <a:pt x="401" y="98"/>
                    <a:pt x="404" y="95"/>
                  </a:cubicBezTo>
                  <a:lnTo>
                    <a:pt x="404" y="92"/>
                  </a:lnTo>
                  <a:cubicBezTo>
                    <a:pt x="404" y="89"/>
                    <a:pt x="407" y="83"/>
                    <a:pt x="410" y="80"/>
                  </a:cubicBezTo>
                  <a:cubicBezTo>
                    <a:pt x="413" y="71"/>
                    <a:pt x="418" y="65"/>
                    <a:pt x="424" y="59"/>
                  </a:cubicBezTo>
                  <a:cubicBezTo>
                    <a:pt x="430" y="53"/>
                    <a:pt x="436" y="47"/>
                    <a:pt x="442" y="47"/>
                  </a:cubicBezTo>
                  <a:cubicBezTo>
                    <a:pt x="445" y="46"/>
                    <a:pt x="447" y="45"/>
                    <a:pt x="449" y="45"/>
                  </a:cubicBezTo>
                  <a:cubicBezTo>
                    <a:pt x="451" y="45"/>
                    <a:pt x="453" y="46"/>
                    <a:pt x="454" y="47"/>
                  </a:cubicBezTo>
                  <a:lnTo>
                    <a:pt x="460" y="47"/>
                  </a:lnTo>
                  <a:cubicBezTo>
                    <a:pt x="463" y="50"/>
                    <a:pt x="466" y="53"/>
                    <a:pt x="469" y="59"/>
                  </a:cubicBezTo>
                  <a:cubicBezTo>
                    <a:pt x="472" y="74"/>
                    <a:pt x="472" y="86"/>
                    <a:pt x="469" y="101"/>
                  </a:cubicBezTo>
                  <a:cubicBezTo>
                    <a:pt x="460" y="127"/>
                    <a:pt x="442" y="151"/>
                    <a:pt x="418" y="166"/>
                  </a:cubicBezTo>
                  <a:cubicBezTo>
                    <a:pt x="406" y="173"/>
                    <a:pt x="408" y="189"/>
                    <a:pt x="418" y="189"/>
                  </a:cubicBezTo>
                  <a:cubicBezTo>
                    <a:pt x="420" y="189"/>
                    <a:pt x="422" y="188"/>
                    <a:pt x="424" y="187"/>
                  </a:cubicBezTo>
                  <a:cubicBezTo>
                    <a:pt x="457" y="166"/>
                    <a:pt x="481" y="136"/>
                    <a:pt x="493" y="101"/>
                  </a:cubicBezTo>
                  <a:cubicBezTo>
                    <a:pt x="498" y="86"/>
                    <a:pt x="498" y="68"/>
                    <a:pt x="498" y="53"/>
                  </a:cubicBezTo>
                  <a:cubicBezTo>
                    <a:pt x="496" y="36"/>
                    <a:pt x="481" y="21"/>
                    <a:pt x="463" y="21"/>
                  </a:cubicBezTo>
                  <a:close/>
                  <a:moveTo>
                    <a:pt x="335" y="24"/>
                  </a:moveTo>
                  <a:cubicBezTo>
                    <a:pt x="309" y="30"/>
                    <a:pt x="288" y="42"/>
                    <a:pt x="273" y="65"/>
                  </a:cubicBezTo>
                  <a:cubicBezTo>
                    <a:pt x="264" y="77"/>
                    <a:pt x="258" y="92"/>
                    <a:pt x="252" y="107"/>
                  </a:cubicBezTo>
                  <a:lnTo>
                    <a:pt x="276" y="107"/>
                  </a:lnTo>
                  <a:lnTo>
                    <a:pt x="276" y="104"/>
                  </a:lnTo>
                  <a:cubicBezTo>
                    <a:pt x="276" y="101"/>
                    <a:pt x="276" y="101"/>
                    <a:pt x="276" y="98"/>
                  </a:cubicBezTo>
                  <a:lnTo>
                    <a:pt x="276" y="95"/>
                  </a:lnTo>
                  <a:cubicBezTo>
                    <a:pt x="279" y="92"/>
                    <a:pt x="279" y="86"/>
                    <a:pt x="282" y="83"/>
                  </a:cubicBezTo>
                  <a:cubicBezTo>
                    <a:pt x="288" y="74"/>
                    <a:pt x="291" y="68"/>
                    <a:pt x="297" y="62"/>
                  </a:cubicBezTo>
                  <a:cubicBezTo>
                    <a:pt x="303" y="56"/>
                    <a:pt x="309" y="50"/>
                    <a:pt x="318" y="47"/>
                  </a:cubicBezTo>
                  <a:lnTo>
                    <a:pt x="332" y="47"/>
                  </a:lnTo>
                  <a:cubicBezTo>
                    <a:pt x="335" y="53"/>
                    <a:pt x="338" y="56"/>
                    <a:pt x="341" y="62"/>
                  </a:cubicBezTo>
                  <a:cubicBezTo>
                    <a:pt x="344" y="77"/>
                    <a:pt x="344" y="89"/>
                    <a:pt x="341" y="104"/>
                  </a:cubicBezTo>
                  <a:cubicBezTo>
                    <a:pt x="338" y="107"/>
                    <a:pt x="338" y="110"/>
                    <a:pt x="338" y="116"/>
                  </a:cubicBezTo>
                  <a:cubicBezTo>
                    <a:pt x="329" y="136"/>
                    <a:pt x="312" y="157"/>
                    <a:pt x="291" y="169"/>
                  </a:cubicBezTo>
                  <a:cubicBezTo>
                    <a:pt x="278" y="177"/>
                    <a:pt x="281" y="191"/>
                    <a:pt x="291" y="191"/>
                  </a:cubicBezTo>
                  <a:cubicBezTo>
                    <a:pt x="293" y="191"/>
                    <a:pt x="295" y="191"/>
                    <a:pt x="297" y="190"/>
                  </a:cubicBezTo>
                  <a:cubicBezTo>
                    <a:pt x="329" y="169"/>
                    <a:pt x="353" y="139"/>
                    <a:pt x="365" y="101"/>
                  </a:cubicBezTo>
                  <a:cubicBezTo>
                    <a:pt x="371" y="89"/>
                    <a:pt x="374" y="71"/>
                    <a:pt x="371" y="56"/>
                  </a:cubicBezTo>
                  <a:cubicBezTo>
                    <a:pt x="371" y="39"/>
                    <a:pt x="353" y="24"/>
                    <a:pt x="335" y="24"/>
                  </a:cubicBezTo>
                  <a:close/>
                  <a:moveTo>
                    <a:pt x="208" y="27"/>
                  </a:moveTo>
                  <a:cubicBezTo>
                    <a:pt x="184" y="30"/>
                    <a:pt x="161" y="44"/>
                    <a:pt x="149" y="68"/>
                  </a:cubicBezTo>
                  <a:cubicBezTo>
                    <a:pt x="140" y="80"/>
                    <a:pt x="131" y="95"/>
                    <a:pt x="128" y="110"/>
                  </a:cubicBezTo>
                  <a:lnTo>
                    <a:pt x="149" y="110"/>
                  </a:lnTo>
                  <a:lnTo>
                    <a:pt x="149" y="98"/>
                  </a:lnTo>
                  <a:cubicBezTo>
                    <a:pt x="155" y="86"/>
                    <a:pt x="163" y="74"/>
                    <a:pt x="172" y="65"/>
                  </a:cubicBezTo>
                  <a:cubicBezTo>
                    <a:pt x="178" y="59"/>
                    <a:pt x="184" y="53"/>
                    <a:pt x="190" y="50"/>
                  </a:cubicBezTo>
                  <a:lnTo>
                    <a:pt x="205" y="50"/>
                  </a:lnTo>
                  <a:cubicBezTo>
                    <a:pt x="211" y="56"/>
                    <a:pt x="214" y="59"/>
                    <a:pt x="214" y="65"/>
                  </a:cubicBezTo>
                  <a:cubicBezTo>
                    <a:pt x="220" y="80"/>
                    <a:pt x="220" y="92"/>
                    <a:pt x="214" y="107"/>
                  </a:cubicBezTo>
                  <a:cubicBezTo>
                    <a:pt x="214" y="110"/>
                    <a:pt x="214" y="113"/>
                    <a:pt x="211" y="119"/>
                  </a:cubicBezTo>
                  <a:cubicBezTo>
                    <a:pt x="202" y="139"/>
                    <a:pt x="187" y="160"/>
                    <a:pt x="166" y="172"/>
                  </a:cubicBezTo>
                  <a:cubicBezTo>
                    <a:pt x="154" y="179"/>
                    <a:pt x="154" y="192"/>
                    <a:pt x="162" y="192"/>
                  </a:cubicBezTo>
                  <a:cubicBezTo>
                    <a:pt x="164" y="192"/>
                    <a:pt x="167" y="191"/>
                    <a:pt x="169" y="190"/>
                  </a:cubicBezTo>
                  <a:cubicBezTo>
                    <a:pt x="202" y="172"/>
                    <a:pt x="229" y="142"/>
                    <a:pt x="238" y="104"/>
                  </a:cubicBezTo>
                  <a:cubicBezTo>
                    <a:pt x="244" y="92"/>
                    <a:pt x="246" y="74"/>
                    <a:pt x="246" y="59"/>
                  </a:cubicBezTo>
                  <a:cubicBezTo>
                    <a:pt x="244" y="42"/>
                    <a:pt x="229" y="27"/>
                    <a:pt x="208" y="27"/>
                  </a:cubicBezTo>
                  <a:close/>
                  <a:moveTo>
                    <a:pt x="83" y="30"/>
                  </a:moveTo>
                  <a:cubicBezTo>
                    <a:pt x="57" y="33"/>
                    <a:pt x="36" y="47"/>
                    <a:pt x="21" y="71"/>
                  </a:cubicBezTo>
                  <a:cubicBezTo>
                    <a:pt x="12" y="83"/>
                    <a:pt x="6" y="95"/>
                    <a:pt x="0" y="110"/>
                  </a:cubicBezTo>
                  <a:lnTo>
                    <a:pt x="24" y="110"/>
                  </a:lnTo>
                  <a:lnTo>
                    <a:pt x="24" y="101"/>
                  </a:lnTo>
                  <a:lnTo>
                    <a:pt x="30" y="89"/>
                  </a:lnTo>
                  <a:cubicBezTo>
                    <a:pt x="36" y="80"/>
                    <a:pt x="39" y="74"/>
                    <a:pt x="45" y="65"/>
                  </a:cubicBezTo>
                  <a:cubicBezTo>
                    <a:pt x="51" y="62"/>
                    <a:pt x="57" y="56"/>
                    <a:pt x="66" y="53"/>
                  </a:cubicBezTo>
                  <a:lnTo>
                    <a:pt x="77" y="53"/>
                  </a:lnTo>
                  <a:cubicBezTo>
                    <a:pt x="83" y="59"/>
                    <a:pt x="86" y="62"/>
                    <a:pt x="89" y="68"/>
                  </a:cubicBezTo>
                  <a:cubicBezTo>
                    <a:pt x="92" y="83"/>
                    <a:pt x="92" y="95"/>
                    <a:pt x="89" y="107"/>
                  </a:cubicBezTo>
                  <a:cubicBezTo>
                    <a:pt x="86" y="113"/>
                    <a:pt x="86" y="116"/>
                    <a:pt x="83" y="122"/>
                  </a:cubicBezTo>
                  <a:cubicBezTo>
                    <a:pt x="75" y="142"/>
                    <a:pt x="60" y="163"/>
                    <a:pt x="39" y="175"/>
                  </a:cubicBezTo>
                  <a:cubicBezTo>
                    <a:pt x="27" y="182"/>
                    <a:pt x="27" y="195"/>
                    <a:pt x="36" y="195"/>
                  </a:cubicBezTo>
                  <a:cubicBezTo>
                    <a:pt x="39" y="195"/>
                    <a:pt x="41" y="194"/>
                    <a:pt x="45" y="193"/>
                  </a:cubicBezTo>
                  <a:cubicBezTo>
                    <a:pt x="77" y="175"/>
                    <a:pt x="101" y="145"/>
                    <a:pt x="110" y="107"/>
                  </a:cubicBezTo>
                  <a:cubicBezTo>
                    <a:pt x="119" y="92"/>
                    <a:pt x="122" y="77"/>
                    <a:pt x="119" y="62"/>
                  </a:cubicBezTo>
                  <a:cubicBezTo>
                    <a:pt x="119" y="44"/>
                    <a:pt x="101" y="30"/>
                    <a:pt x="83" y="3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45"/>
            <p:cNvSpPr/>
            <p:nvPr/>
          </p:nvSpPr>
          <p:spPr>
            <a:xfrm flipH="1">
              <a:off x="2833899" y="1810470"/>
              <a:ext cx="235807" cy="307757"/>
            </a:xfrm>
            <a:custGeom>
              <a:rect b="b" l="l" r="r" t="t"/>
              <a:pathLst>
                <a:path extrusionOk="0" h="1681" w="1288">
                  <a:moveTo>
                    <a:pt x="958" y="0"/>
                  </a:moveTo>
                  <a:lnTo>
                    <a:pt x="857" y="24"/>
                  </a:lnTo>
                  <a:lnTo>
                    <a:pt x="745" y="315"/>
                  </a:lnTo>
                  <a:cubicBezTo>
                    <a:pt x="734" y="317"/>
                    <a:pt x="723" y="318"/>
                    <a:pt x="711" y="318"/>
                  </a:cubicBezTo>
                  <a:cubicBezTo>
                    <a:pt x="582" y="318"/>
                    <a:pt x="396" y="199"/>
                    <a:pt x="273" y="199"/>
                  </a:cubicBezTo>
                  <a:cubicBezTo>
                    <a:pt x="222" y="199"/>
                    <a:pt x="181" y="220"/>
                    <a:pt x="161" y="279"/>
                  </a:cubicBezTo>
                  <a:cubicBezTo>
                    <a:pt x="113" y="410"/>
                    <a:pt x="291" y="537"/>
                    <a:pt x="291" y="537"/>
                  </a:cubicBezTo>
                  <a:cubicBezTo>
                    <a:pt x="291" y="537"/>
                    <a:pt x="234" y="518"/>
                    <a:pt x="172" y="518"/>
                  </a:cubicBezTo>
                  <a:cubicBezTo>
                    <a:pt x="105" y="518"/>
                    <a:pt x="32" y="541"/>
                    <a:pt x="21" y="635"/>
                  </a:cubicBezTo>
                  <a:cubicBezTo>
                    <a:pt x="0" y="810"/>
                    <a:pt x="267" y="905"/>
                    <a:pt x="267" y="905"/>
                  </a:cubicBezTo>
                  <a:cubicBezTo>
                    <a:pt x="267" y="905"/>
                    <a:pt x="240" y="900"/>
                    <a:pt x="202" y="900"/>
                  </a:cubicBezTo>
                  <a:cubicBezTo>
                    <a:pt x="127" y="900"/>
                    <a:pt x="11" y="919"/>
                    <a:pt x="9" y="1032"/>
                  </a:cubicBezTo>
                  <a:cubicBezTo>
                    <a:pt x="6" y="1198"/>
                    <a:pt x="285" y="1293"/>
                    <a:pt x="285" y="1293"/>
                  </a:cubicBezTo>
                  <a:cubicBezTo>
                    <a:pt x="285" y="1293"/>
                    <a:pt x="277" y="1292"/>
                    <a:pt x="265" y="1292"/>
                  </a:cubicBezTo>
                  <a:cubicBezTo>
                    <a:pt x="216" y="1292"/>
                    <a:pt x="97" y="1304"/>
                    <a:pt x="140" y="1418"/>
                  </a:cubicBezTo>
                  <a:cubicBezTo>
                    <a:pt x="207" y="1597"/>
                    <a:pt x="520" y="1681"/>
                    <a:pt x="783" y="1681"/>
                  </a:cubicBezTo>
                  <a:cubicBezTo>
                    <a:pt x="961" y="1681"/>
                    <a:pt x="1117" y="1642"/>
                    <a:pt x="1154" y="1569"/>
                  </a:cubicBezTo>
                  <a:cubicBezTo>
                    <a:pt x="1198" y="1477"/>
                    <a:pt x="1124" y="1364"/>
                    <a:pt x="1124" y="1364"/>
                  </a:cubicBezTo>
                  <a:cubicBezTo>
                    <a:pt x="1124" y="1364"/>
                    <a:pt x="1234" y="1326"/>
                    <a:pt x="1249" y="1234"/>
                  </a:cubicBezTo>
                  <a:cubicBezTo>
                    <a:pt x="1255" y="1160"/>
                    <a:pt x="1219" y="1089"/>
                    <a:pt x="1157" y="1050"/>
                  </a:cubicBezTo>
                  <a:cubicBezTo>
                    <a:pt x="1157" y="1050"/>
                    <a:pt x="1272" y="1000"/>
                    <a:pt x="1278" y="931"/>
                  </a:cubicBezTo>
                  <a:cubicBezTo>
                    <a:pt x="1287" y="798"/>
                    <a:pt x="1148" y="721"/>
                    <a:pt x="1148" y="721"/>
                  </a:cubicBezTo>
                  <a:cubicBezTo>
                    <a:pt x="1216" y="691"/>
                    <a:pt x="1255" y="623"/>
                    <a:pt x="1246" y="549"/>
                  </a:cubicBezTo>
                  <a:cubicBezTo>
                    <a:pt x="1234" y="407"/>
                    <a:pt x="1035" y="178"/>
                    <a:pt x="9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45"/>
            <p:cNvSpPr/>
            <p:nvPr/>
          </p:nvSpPr>
          <p:spPr>
            <a:xfrm flipH="1">
              <a:off x="2836095" y="1737970"/>
              <a:ext cx="78907" cy="127973"/>
            </a:xfrm>
            <a:custGeom>
              <a:rect b="b" l="l" r="r" t="t"/>
              <a:pathLst>
                <a:path extrusionOk="0" h="699" w="431">
                  <a:moveTo>
                    <a:pt x="315" y="1"/>
                  </a:moveTo>
                  <a:cubicBezTo>
                    <a:pt x="214" y="1"/>
                    <a:pt x="62" y="181"/>
                    <a:pt x="9" y="423"/>
                  </a:cubicBezTo>
                  <a:lnTo>
                    <a:pt x="0" y="699"/>
                  </a:lnTo>
                  <a:lnTo>
                    <a:pt x="264" y="657"/>
                  </a:lnTo>
                  <a:cubicBezTo>
                    <a:pt x="208" y="482"/>
                    <a:pt x="430" y="275"/>
                    <a:pt x="401" y="100"/>
                  </a:cubicBezTo>
                  <a:cubicBezTo>
                    <a:pt x="388" y="31"/>
                    <a:pt x="356" y="1"/>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45"/>
            <p:cNvSpPr/>
            <p:nvPr/>
          </p:nvSpPr>
          <p:spPr>
            <a:xfrm flipH="1">
              <a:off x="2856235" y="1905490"/>
              <a:ext cx="168251" cy="162575"/>
            </a:xfrm>
            <a:custGeom>
              <a:rect b="b" l="l" r="r" t="t"/>
              <a:pathLst>
                <a:path extrusionOk="0" h="888" w="919">
                  <a:moveTo>
                    <a:pt x="26" y="0"/>
                  </a:moveTo>
                  <a:lnTo>
                    <a:pt x="26" y="3"/>
                  </a:lnTo>
                  <a:cubicBezTo>
                    <a:pt x="25" y="2"/>
                    <a:pt x="24" y="2"/>
                    <a:pt x="23" y="2"/>
                  </a:cubicBezTo>
                  <a:cubicBezTo>
                    <a:pt x="19" y="2"/>
                    <a:pt x="18" y="9"/>
                    <a:pt x="20" y="9"/>
                  </a:cubicBezTo>
                  <a:cubicBezTo>
                    <a:pt x="127" y="104"/>
                    <a:pt x="258" y="166"/>
                    <a:pt x="397" y="193"/>
                  </a:cubicBezTo>
                  <a:cubicBezTo>
                    <a:pt x="491" y="214"/>
                    <a:pt x="603" y="231"/>
                    <a:pt x="711" y="231"/>
                  </a:cubicBezTo>
                  <a:cubicBezTo>
                    <a:pt x="774" y="231"/>
                    <a:pt x="835" y="225"/>
                    <a:pt x="889" y="211"/>
                  </a:cubicBezTo>
                  <a:cubicBezTo>
                    <a:pt x="892" y="211"/>
                    <a:pt x="892" y="205"/>
                    <a:pt x="889" y="205"/>
                  </a:cubicBezTo>
                  <a:cubicBezTo>
                    <a:pt x="584" y="199"/>
                    <a:pt x="293" y="149"/>
                    <a:pt x="26" y="0"/>
                  </a:cubicBezTo>
                  <a:close/>
                  <a:moveTo>
                    <a:pt x="7" y="375"/>
                  </a:moveTo>
                  <a:cubicBezTo>
                    <a:pt x="1" y="375"/>
                    <a:pt x="4" y="387"/>
                    <a:pt x="11" y="392"/>
                  </a:cubicBezTo>
                  <a:cubicBezTo>
                    <a:pt x="211" y="505"/>
                    <a:pt x="437" y="564"/>
                    <a:pt x="666" y="564"/>
                  </a:cubicBezTo>
                  <a:cubicBezTo>
                    <a:pt x="749" y="564"/>
                    <a:pt x="833" y="556"/>
                    <a:pt x="916" y="540"/>
                  </a:cubicBezTo>
                  <a:cubicBezTo>
                    <a:pt x="919" y="537"/>
                    <a:pt x="919" y="534"/>
                    <a:pt x="916" y="534"/>
                  </a:cubicBezTo>
                  <a:cubicBezTo>
                    <a:pt x="896" y="535"/>
                    <a:pt x="876" y="535"/>
                    <a:pt x="855" y="535"/>
                  </a:cubicBezTo>
                  <a:cubicBezTo>
                    <a:pt x="587" y="535"/>
                    <a:pt x="187" y="468"/>
                    <a:pt x="11" y="377"/>
                  </a:cubicBezTo>
                  <a:cubicBezTo>
                    <a:pt x="10" y="376"/>
                    <a:pt x="8" y="375"/>
                    <a:pt x="7" y="375"/>
                  </a:cubicBezTo>
                  <a:close/>
                  <a:moveTo>
                    <a:pt x="30" y="759"/>
                  </a:moveTo>
                  <a:cubicBezTo>
                    <a:pt x="23" y="759"/>
                    <a:pt x="21" y="772"/>
                    <a:pt x="26" y="777"/>
                  </a:cubicBezTo>
                  <a:cubicBezTo>
                    <a:pt x="201" y="850"/>
                    <a:pt x="387" y="887"/>
                    <a:pt x="573" y="887"/>
                  </a:cubicBezTo>
                  <a:cubicBezTo>
                    <a:pt x="669" y="887"/>
                    <a:pt x="765" y="877"/>
                    <a:pt x="859" y="857"/>
                  </a:cubicBezTo>
                  <a:lnTo>
                    <a:pt x="862" y="857"/>
                  </a:lnTo>
                  <a:cubicBezTo>
                    <a:pt x="862" y="854"/>
                    <a:pt x="862" y="854"/>
                    <a:pt x="859" y="854"/>
                  </a:cubicBezTo>
                  <a:cubicBezTo>
                    <a:pt x="829" y="855"/>
                    <a:pt x="799" y="856"/>
                    <a:pt x="769" y="856"/>
                  </a:cubicBezTo>
                  <a:cubicBezTo>
                    <a:pt x="521" y="856"/>
                    <a:pt x="273" y="823"/>
                    <a:pt x="32" y="759"/>
                  </a:cubicBezTo>
                  <a:cubicBezTo>
                    <a:pt x="31" y="759"/>
                    <a:pt x="31" y="759"/>
                    <a:pt x="30" y="75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45"/>
            <p:cNvSpPr/>
            <p:nvPr/>
          </p:nvSpPr>
          <p:spPr>
            <a:xfrm flipH="1">
              <a:off x="3453262" y="1402749"/>
              <a:ext cx="122847" cy="218048"/>
            </a:xfrm>
            <a:custGeom>
              <a:rect b="b" l="l" r="r" t="t"/>
              <a:pathLst>
                <a:path extrusionOk="0" h="1191" w="671">
                  <a:moveTo>
                    <a:pt x="89" y="1"/>
                  </a:moveTo>
                  <a:cubicBezTo>
                    <a:pt x="89" y="1"/>
                    <a:pt x="71" y="117"/>
                    <a:pt x="54" y="259"/>
                  </a:cubicBezTo>
                  <a:cubicBezTo>
                    <a:pt x="54" y="265"/>
                    <a:pt x="51" y="274"/>
                    <a:pt x="51" y="280"/>
                  </a:cubicBezTo>
                  <a:cubicBezTo>
                    <a:pt x="48" y="286"/>
                    <a:pt x="45" y="294"/>
                    <a:pt x="45" y="303"/>
                  </a:cubicBezTo>
                  <a:cubicBezTo>
                    <a:pt x="42" y="324"/>
                    <a:pt x="39" y="345"/>
                    <a:pt x="36" y="369"/>
                  </a:cubicBezTo>
                  <a:cubicBezTo>
                    <a:pt x="33" y="389"/>
                    <a:pt x="33" y="398"/>
                    <a:pt x="30" y="416"/>
                  </a:cubicBezTo>
                  <a:cubicBezTo>
                    <a:pt x="27" y="434"/>
                    <a:pt x="27" y="452"/>
                    <a:pt x="24" y="469"/>
                  </a:cubicBezTo>
                  <a:cubicBezTo>
                    <a:pt x="9" y="591"/>
                    <a:pt x="0" y="715"/>
                    <a:pt x="3" y="840"/>
                  </a:cubicBezTo>
                  <a:cubicBezTo>
                    <a:pt x="15" y="889"/>
                    <a:pt x="358" y="1190"/>
                    <a:pt x="583" y="1190"/>
                  </a:cubicBezTo>
                  <a:cubicBezTo>
                    <a:pt x="588" y="1190"/>
                    <a:pt x="592" y="1190"/>
                    <a:pt x="596" y="1190"/>
                  </a:cubicBezTo>
                  <a:cubicBezTo>
                    <a:pt x="670" y="1187"/>
                    <a:pt x="543" y="795"/>
                    <a:pt x="543" y="795"/>
                  </a:cubicBezTo>
                  <a:lnTo>
                    <a:pt x="549" y="766"/>
                  </a:lnTo>
                  <a:lnTo>
                    <a:pt x="641" y="354"/>
                  </a:lnTo>
                  <a:lnTo>
                    <a:pt x="160" y="42"/>
                  </a:lnTo>
                  <a:lnTo>
                    <a:pt x="89" y="1"/>
                  </a:ln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45"/>
            <p:cNvSpPr/>
            <p:nvPr/>
          </p:nvSpPr>
          <p:spPr>
            <a:xfrm flipH="1">
              <a:off x="3458755" y="1402749"/>
              <a:ext cx="108200" cy="140239"/>
            </a:xfrm>
            <a:custGeom>
              <a:rect b="b" l="l" r="r" t="t"/>
              <a:pathLst>
                <a:path extrusionOk="0" h="766" w="591">
                  <a:moveTo>
                    <a:pt x="39" y="1"/>
                  </a:moveTo>
                  <a:cubicBezTo>
                    <a:pt x="39" y="1"/>
                    <a:pt x="21" y="117"/>
                    <a:pt x="1" y="259"/>
                  </a:cubicBezTo>
                  <a:cubicBezTo>
                    <a:pt x="84" y="493"/>
                    <a:pt x="268" y="680"/>
                    <a:pt x="499" y="766"/>
                  </a:cubicBezTo>
                  <a:lnTo>
                    <a:pt x="591" y="354"/>
                  </a:lnTo>
                  <a:lnTo>
                    <a:pt x="110" y="42"/>
                  </a:lnTo>
                  <a:lnTo>
                    <a:pt x="3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45"/>
            <p:cNvSpPr/>
            <p:nvPr/>
          </p:nvSpPr>
          <p:spPr>
            <a:xfrm flipH="1">
              <a:off x="3331697" y="1195501"/>
              <a:ext cx="256312" cy="320573"/>
            </a:xfrm>
            <a:custGeom>
              <a:rect b="b" l="l" r="r" t="t"/>
              <a:pathLst>
                <a:path extrusionOk="0" h="1751" w="1400">
                  <a:moveTo>
                    <a:pt x="674" y="0"/>
                  </a:moveTo>
                  <a:cubicBezTo>
                    <a:pt x="347" y="0"/>
                    <a:pt x="1" y="214"/>
                    <a:pt x="21" y="940"/>
                  </a:cubicBezTo>
                  <a:cubicBezTo>
                    <a:pt x="45" y="1681"/>
                    <a:pt x="534" y="1738"/>
                    <a:pt x="679" y="1750"/>
                  </a:cubicBezTo>
                  <a:cubicBezTo>
                    <a:pt x="688" y="1750"/>
                    <a:pt x="698" y="1750"/>
                    <a:pt x="709" y="1750"/>
                  </a:cubicBezTo>
                  <a:cubicBezTo>
                    <a:pt x="889" y="1750"/>
                    <a:pt x="1290" y="1666"/>
                    <a:pt x="1343" y="970"/>
                  </a:cubicBezTo>
                  <a:cubicBezTo>
                    <a:pt x="1399" y="232"/>
                    <a:pt x="1026" y="6"/>
                    <a:pt x="694" y="0"/>
                  </a:cubicBezTo>
                  <a:cubicBezTo>
                    <a:pt x="687" y="0"/>
                    <a:pt x="680" y="0"/>
                    <a:pt x="6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45"/>
            <p:cNvSpPr/>
            <p:nvPr/>
          </p:nvSpPr>
          <p:spPr>
            <a:xfrm flipH="1">
              <a:off x="3330050" y="1177742"/>
              <a:ext cx="273705" cy="181066"/>
            </a:xfrm>
            <a:custGeom>
              <a:rect b="b" l="l" r="r" t="t"/>
              <a:pathLst>
                <a:path extrusionOk="0" h="989" w="1495">
                  <a:moveTo>
                    <a:pt x="761" y="0"/>
                  </a:moveTo>
                  <a:cubicBezTo>
                    <a:pt x="604" y="0"/>
                    <a:pt x="457" y="55"/>
                    <a:pt x="329" y="148"/>
                  </a:cubicBezTo>
                  <a:cubicBezTo>
                    <a:pt x="199" y="189"/>
                    <a:pt x="101" y="296"/>
                    <a:pt x="65" y="426"/>
                  </a:cubicBezTo>
                  <a:cubicBezTo>
                    <a:pt x="0" y="655"/>
                    <a:pt x="62" y="975"/>
                    <a:pt x="128" y="987"/>
                  </a:cubicBezTo>
                  <a:cubicBezTo>
                    <a:pt x="137" y="988"/>
                    <a:pt x="145" y="989"/>
                    <a:pt x="153" y="989"/>
                  </a:cubicBezTo>
                  <a:cubicBezTo>
                    <a:pt x="307" y="989"/>
                    <a:pt x="344" y="741"/>
                    <a:pt x="344" y="741"/>
                  </a:cubicBezTo>
                  <a:cubicBezTo>
                    <a:pt x="344" y="741"/>
                    <a:pt x="345" y="741"/>
                    <a:pt x="348" y="741"/>
                  </a:cubicBezTo>
                  <a:cubicBezTo>
                    <a:pt x="377" y="741"/>
                    <a:pt x="551" y="728"/>
                    <a:pt x="611" y="438"/>
                  </a:cubicBezTo>
                  <a:cubicBezTo>
                    <a:pt x="670" y="581"/>
                    <a:pt x="789" y="690"/>
                    <a:pt x="937" y="729"/>
                  </a:cubicBezTo>
                  <a:cubicBezTo>
                    <a:pt x="940" y="730"/>
                    <a:pt x="942" y="730"/>
                    <a:pt x="944" y="730"/>
                  </a:cubicBezTo>
                  <a:cubicBezTo>
                    <a:pt x="970" y="730"/>
                    <a:pt x="885" y="632"/>
                    <a:pt x="846" y="589"/>
                  </a:cubicBezTo>
                  <a:lnTo>
                    <a:pt x="846" y="589"/>
                  </a:lnTo>
                  <a:cubicBezTo>
                    <a:pt x="902" y="646"/>
                    <a:pt x="1089" y="803"/>
                    <a:pt x="1433" y="803"/>
                  </a:cubicBezTo>
                  <a:cubicBezTo>
                    <a:pt x="1440" y="803"/>
                    <a:pt x="1448" y="803"/>
                    <a:pt x="1456" y="803"/>
                  </a:cubicBezTo>
                  <a:cubicBezTo>
                    <a:pt x="1488" y="803"/>
                    <a:pt x="1494" y="343"/>
                    <a:pt x="1189" y="139"/>
                  </a:cubicBezTo>
                  <a:cubicBezTo>
                    <a:pt x="1044" y="43"/>
                    <a:pt x="899"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45"/>
            <p:cNvSpPr/>
            <p:nvPr/>
          </p:nvSpPr>
          <p:spPr>
            <a:xfrm flipH="1">
              <a:off x="3559083" y="1330249"/>
              <a:ext cx="65909" cy="88611"/>
            </a:xfrm>
            <a:custGeom>
              <a:rect b="b" l="l" r="r" t="t"/>
              <a:pathLst>
                <a:path extrusionOk="0" h="484" w="360">
                  <a:moveTo>
                    <a:pt x="139" y="1"/>
                  </a:moveTo>
                  <a:cubicBezTo>
                    <a:pt x="130" y="1"/>
                    <a:pt x="122" y="2"/>
                    <a:pt x="113" y="6"/>
                  </a:cubicBezTo>
                  <a:cubicBezTo>
                    <a:pt x="0" y="44"/>
                    <a:pt x="69" y="397"/>
                    <a:pt x="181" y="462"/>
                  </a:cubicBezTo>
                  <a:cubicBezTo>
                    <a:pt x="203" y="476"/>
                    <a:pt x="228" y="483"/>
                    <a:pt x="252" y="483"/>
                  </a:cubicBezTo>
                  <a:cubicBezTo>
                    <a:pt x="293" y="483"/>
                    <a:pt x="332" y="464"/>
                    <a:pt x="356" y="427"/>
                  </a:cubicBezTo>
                  <a:cubicBezTo>
                    <a:pt x="356" y="427"/>
                    <a:pt x="356" y="424"/>
                    <a:pt x="359" y="421"/>
                  </a:cubicBezTo>
                  <a:lnTo>
                    <a:pt x="350" y="219"/>
                  </a:lnTo>
                  <a:cubicBezTo>
                    <a:pt x="350" y="219"/>
                    <a:pt x="244" y="1"/>
                    <a:pt x="139"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45"/>
            <p:cNvSpPr/>
            <p:nvPr/>
          </p:nvSpPr>
          <p:spPr>
            <a:xfrm flipH="1">
              <a:off x="3568420" y="1349655"/>
              <a:ext cx="32771" cy="57670"/>
            </a:xfrm>
            <a:custGeom>
              <a:rect b="b" l="l" r="r" t="t"/>
              <a:pathLst>
                <a:path extrusionOk="0" h="315" w="179">
                  <a:moveTo>
                    <a:pt x="4" y="0"/>
                  </a:moveTo>
                  <a:cubicBezTo>
                    <a:pt x="4" y="0"/>
                    <a:pt x="1" y="0"/>
                    <a:pt x="4" y="3"/>
                  </a:cubicBezTo>
                  <a:cubicBezTo>
                    <a:pt x="84" y="51"/>
                    <a:pt x="117" y="137"/>
                    <a:pt x="134" y="226"/>
                  </a:cubicBezTo>
                  <a:cubicBezTo>
                    <a:pt x="123" y="198"/>
                    <a:pt x="96" y="180"/>
                    <a:pt x="68" y="180"/>
                  </a:cubicBezTo>
                  <a:cubicBezTo>
                    <a:pt x="60" y="180"/>
                    <a:pt x="53" y="182"/>
                    <a:pt x="45" y="184"/>
                  </a:cubicBezTo>
                  <a:cubicBezTo>
                    <a:pt x="42" y="187"/>
                    <a:pt x="39" y="187"/>
                    <a:pt x="37" y="190"/>
                  </a:cubicBezTo>
                  <a:cubicBezTo>
                    <a:pt x="34" y="190"/>
                    <a:pt x="36" y="194"/>
                    <a:pt x="36" y="194"/>
                  </a:cubicBezTo>
                  <a:cubicBezTo>
                    <a:pt x="36" y="194"/>
                    <a:pt x="37" y="194"/>
                    <a:pt x="37" y="193"/>
                  </a:cubicBezTo>
                  <a:cubicBezTo>
                    <a:pt x="39" y="193"/>
                    <a:pt x="42" y="193"/>
                    <a:pt x="45" y="193"/>
                  </a:cubicBezTo>
                  <a:cubicBezTo>
                    <a:pt x="74" y="193"/>
                    <a:pt x="100" y="207"/>
                    <a:pt x="117" y="235"/>
                  </a:cubicBezTo>
                  <a:cubicBezTo>
                    <a:pt x="128" y="258"/>
                    <a:pt x="137" y="282"/>
                    <a:pt x="143" y="309"/>
                  </a:cubicBezTo>
                  <a:cubicBezTo>
                    <a:pt x="144" y="312"/>
                    <a:pt x="148" y="314"/>
                    <a:pt x="151" y="314"/>
                  </a:cubicBezTo>
                  <a:cubicBezTo>
                    <a:pt x="156" y="314"/>
                    <a:pt x="161" y="311"/>
                    <a:pt x="161" y="306"/>
                  </a:cubicBezTo>
                  <a:lnTo>
                    <a:pt x="161" y="303"/>
                  </a:lnTo>
                  <a:cubicBezTo>
                    <a:pt x="179" y="196"/>
                    <a:pt x="122" y="30"/>
                    <a:pt x="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45"/>
            <p:cNvSpPr/>
            <p:nvPr/>
          </p:nvSpPr>
          <p:spPr>
            <a:xfrm flipH="1">
              <a:off x="3358243" y="1330249"/>
              <a:ext cx="25814" cy="16477"/>
            </a:xfrm>
            <a:custGeom>
              <a:rect b="b" l="l" r="r" t="t"/>
              <a:pathLst>
                <a:path extrusionOk="0" h="90" w="141">
                  <a:moveTo>
                    <a:pt x="52" y="0"/>
                  </a:moveTo>
                  <a:cubicBezTo>
                    <a:pt x="38" y="0"/>
                    <a:pt x="23" y="4"/>
                    <a:pt x="13" y="11"/>
                  </a:cubicBezTo>
                  <a:cubicBezTo>
                    <a:pt x="4" y="20"/>
                    <a:pt x="1" y="32"/>
                    <a:pt x="7" y="44"/>
                  </a:cubicBezTo>
                  <a:cubicBezTo>
                    <a:pt x="19" y="59"/>
                    <a:pt x="36" y="68"/>
                    <a:pt x="54" y="71"/>
                  </a:cubicBezTo>
                  <a:cubicBezTo>
                    <a:pt x="69" y="77"/>
                    <a:pt x="84" y="83"/>
                    <a:pt x="99" y="89"/>
                  </a:cubicBezTo>
                  <a:cubicBezTo>
                    <a:pt x="101" y="89"/>
                    <a:pt x="104" y="90"/>
                    <a:pt x="106" y="90"/>
                  </a:cubicBezTo>
                  <a:cubicBezTo>
                    <a:pt x="113" y="90"/>
                    <a:pt x="118" y="88"/>
                    <a:pt x="122" y="86"/>
                  </a:cubicBezTo>
                  <a:cubicBezTo>
                    <a:pt x="137" y="77"/>
                    <a:pt x="140" y="62"/>
                    <a:pt x="134" y="47"/>
                  </a:cubicBezTo>
                  <a:cubicBezTo>
                    <a:pt x="119" y="26"/>
                    <a:pt x="102" y="11"/>
                    <a:pt x="78" y="6"/>
                  </a:cubicBezTo>
                  <a:cubicBezTo>
                    <a:pt x="70" y="2"/>
                    <a:pt x="61" y="0"/>
                    <a:pt x="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45"/>
            <p:cNvSpPr/>
            <p:nvPr/>
          </p:nvSpPr>
          <p:spPr>
            <a:xfrm flipH="1">
              <a:off x="3432207" y="1319630"/>
              <a:ext cx="26180" cy="13914"/>
            </a:xfrm>
            <a:custGeom>
              <a:rect b="b" l="l" r="r" t="t"/>
              <a:pathLst>
                <a:path extrusionOk="0" h="76" w="143">
                  <a:moveTo>
                    <a:pt x="84" y="1"/>
                  </a:moveTo>
                  <a:cubicBezTo>
                    <a:pt x="81" y="1"/>
                    <a:pt x="78" y="1"/>
                    <a:pt x="75" y="1"/>
                  </a:cubicBezTo>
                  <a:cubicBezTo>
                    <a:pt x="51" y="1"/>
                    <a:pt x="30" y="13"/>
                    <a:pt x="13" y="28"/>
                  </a:cubicBezTo>
                  <a:cubicBezTo>
                    <a:pt x="1" y="40"/>
                    <a:pt x="1" y="58"/>
                    <a:pt x="13" y="66"/>
                  </a:cubicBezTo>
                  <a:cubicBezTo>
                    <a:pt x="16" y="72"/>
                    <a:pt x="24" y="75"/>
                    <a:pt x="33" y="75"/>
                  </a:cubicBezTo>
                  <a:cubicBezTo>
                    <a:pt x="48" y="75"/>
                    <a:pt x="66" y="75"/>
                    <a:pt x="81" y="72"/>
                  </a:cubicBezTo>
                  <a:cubicBezTo>
                    <a:pt x="99" y="72"/>
                    <a:pt x="116" y="69"/>
                    <a:pt x="134" y="58"/>
                  </a:cubicBezTo>
                  <a:cubicBezTo>
                    <a:pt x="143" y="52"/>
                    <a:pt x="143" y="37"/>
                    <a:pt x="137" y="28"/>
                  </a:cubicBezTo>
                  <a:cubicBezTo>
                    <a:pt x="124" y="10"/>
                    <a:pt x="104" y="1"/>
                    <a:pt x="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45"/>
            <p:cNvSpPr/>
            <p:nvPr/>
          </p:nvSpPr>
          <p:spPr>
            <a:xfrm flipH="1">
              <a:off x="3436967" y="1369977"/>
              <a:ext cx="13731" cy="23251"/>
            </a:xfrm>
            <a:custGeom>
              <a:rect b="b" l="l" r="r" t="t"/>
              <a:pathLst>
                <a:path extrusionOk="0" h="127" w="75">
                  <a:moveTo>
                    <a:pt x="68" y="1"/>
                  </a:moveTo>
                  <a:cubicBezTo>
                    <a:pt x="67" y="1"/>
                    <a:pt x="65" y="3"/>
                    <a:pt x="65" y="5"/>
                  </a:cubicBezTo>
                  <a:cubicBezTo>
                    <a:pt x="65" y="6"/>
                    <a:pt x="65" y="7"/>
                    <a:pt x="65" y="8"/>
                  </a:cubicBezTo>
                  <a:lnTo>
                    <a:pt x="65" y="8"/>
                  </a:lnTo>
                  <a:lnTo>
                    <a:pt x="68" y="2"/>
                  </a:lnTo>
                  <a:lnTo>
                    <a:pt x="68" y="2"/>
                  </a:lnTo>
                  <a:cubicBezTo>
                    <a:pt x="68" y="2"/>
                    <a:pt x="68" y="2"/>
                    <a:pt x="68" y="2"/>
                  </a:cubicBezTo>
                  <a:cubicBezTo>
                    <a:pt x="68" y="1"/>
                    <a:pt x="68" y="1"/>
                    <a:pt x="68" y="1"/>
                  </a:cubicBezTo>
                  <a:close/>
                  <a:moveTo>
                    <a:pt x="65" y="8"/>
                  </a:moveTo>
                  <a:cubicBezTo>
                    <a:pt x="59" y="57"/>
                    <a:pt x="47" y="110"/>
                    <a:pt x="2" y="123"/>
                  </a:cubicBezTo>
                  <a:lnTo>
                    <a:pt x="2" y="123"/>
                  </a:lnTo>
                  <a:lnTo>
                    <a:pt x="65" y="8"/>
                  </a:lnTo>
                  <a:close/>
                  <a:moveTo>
                    <a:pt x="68" y="2"/>
                  </a:moveTo>
                  <a:lnTo>
                    <a:pt x="65" y="8"/>
                  </a:lnTo>
                  <a:lnTo>
                    <a:pt x="65" y="8"/>
                  </a:lnTo>
                  <a:cubicBezTo>
                    <a:pt x="65" y="8"/>
                    <a:pt x="65" y="8"/>
                    <a:pt x="65" y="8"/>
                  </a:cubicBezTo>
                  <a:lnTo>
                    <a:pt x="65" y="8"/>
                  </a:lnTo>
                  <a:lnTo>
                    <a:pt x="0" y="124"/>
                  </a:lnTo>
                  <a:cubicBezTo>
                    <a:pt x="1" y="123"/>
                    <a:pt x="1" y="123"/>
                    <a:pt x="2" y="123"/>
                  </a:cubicBezTo>
                  <a:lnTo>
                    <a:pt x="2" y="123"/>
                  </a:lnTo>
                  <a:lnTo>
                    <a:pt x="0" y="127"/>
                  </a:lnTo>
                  <a:cubicBezTo>
                    <a:pt x="57" y="127"/>
                    <a:pt x="74" y="49"/>
                    <a:pt x="68" y="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45"/>
            <p:cNvSpPr/>
            <p:nvPr/>
          </p:nvSpPr>
          <p:spPr>
            <a:xfrm flipH="1">
              <a:off x="3433123" y="1359176"/>
              <a:ext cx="30574" cy="29842"/>
            </a:xfrm>
            <a:custGeom>
              <a:rect b="b" l="l" r="r" t="t"/>
              <a:pathLst>
                <a:path extrusionOk="0" h="163" w="167">
                  <a:moveTo>
                    <a:pt x="91" y="1"/>
                  </a:moveTo>
                  <a:cubicBezTo>
                    <a:pt x="19" y="1"/>
                    <a:pt x="0" y="148"/>
                    <a:pt x="71" y="162"/>
                  </a:cubicBezTo>
                  <a:cubicBezTo>
                    <a:pt x="74" y="162"/>
                    <a:pt x="78" y="163"/>
                    <a:pt x="81" y="163"/>
                  </a:cubicBezTo>
                  <a:cubicBezTo>
                    <a:pt x="147" y="163"/>
                    <a:pt x="166" y="16"/>
                    <a:pt x="101" y="2"/>
                  </a:cubicBezTo>
                  <a:cubicBezTo>
                    <a:pt x="97" y="1"/>
                    <a:pt x="94" y="1"/>
                    <a:pt x="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45"/>
            <p:cNvSpPr/>
            <p:nvPr/>
          </p:nvSpPr>
          <p:spPr>
            <a:xfrm flipH="1">
              <a:off x="3449417" y="1357162"/>
              <a:ext cx="20322" cy="14280"/>
            </a:xfrm>
            <a:custGeom>
              <a:rect b="b" l="l" r="r" t="t"/>
              <a:pathLst>
                <a:path extrusionOk="0" h="78" w="111">
                  <a:moveTo>
                    <a:pt x="6" y="1"/>
                  </a:moveTo>
                  <a:cubicBezTo>
                    <a:pt x="0" y="33"/>
                    <a:pt x="6" y="66"/>
                    <a:pt x="42" y="75"/>
                  </a:cubicBezTo>
                  <a:cubicBezTo>
                    <a:pt x="47" y="77"/>
                    <a:pt x="52" y="78"/>
                    <a:pt x="57" y="78"/>
                  </a:cubicBezTo>
                  <a:cubicBezTo>
                    <a:pt x="81" y="78"/>
                    <a:pt x="98" y="55"/>
                    <a:pt x="110" y="30"/>
                  </a:cubicBezTo>
                  <a:cubicBezTo>
                    <a:pt x="110" y="25"/>
                    <a:pt x="108" y="18"/>
                    <a:pt x="103" y="18"/>
                  </a:cubicBezTo>
                  <a:cubicBezTo>
                    <a:pt x="103" y="18"/>
                    <a:pt x="102" y="18"/>
                    <a:pt x="101" y="19"/>
                  </a:cubicBezTo>
                  <a:cubicBezTo>
                    <a:pt x="86" y="25"/>
                    <a:pt x="69" y="39"/>
                    <a:pt x="54" y="39"/>
                  </a:cubicBezTo>
                  <a:cubicBezTo>
                    <a:pt x="36" y="36"/>
                    <a:pt x="21" y="19"/>
                    <a:pt x="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45"/>
            <p:cNvSpPr/>
            <p:nvPr/>
          </p:nvSpPr>
          <p:spPr>
            <a:xfrm flipH="1">
              <a:off x="3382226" y="1377301"/>
              <a:ext cx="10436" cy="25631"/>
            </a:xfrm>
            <a:custGeom>
              <a:rect b="b" l="l" r="r" t="t"/>
              <a:pathLst>
                <a:path extrusionOk="0" h="140" w="57">
                  <a:moveTo>
                    <a:pt x="24" y="1"/>
                  </a:moveTo>
                  <a:cubicBezTo>
                    <a:pt x="6" y="45"/>
                    <a:pt x="0" y="125"/>
                    <a:pt x="57" y="140"/>
                  </a:cubicBezTo>
                  <a:lnTo>
                    <a:pt x="57" y="137"/>
                  </a:lnTo>
                  <a:cubicBezTo>
                    <a:pt x="15" y="113"/>
                    <a:pt x="18" y="54"/>
                    <a:pt x="27" y="6"/>
                  </a:cubicBezTo>
                  <a:cubicBezTo>
                    <a:pt x="27" y="4"/>
                    <a:pt x="24" y="1"/>
                    <a:pt x="2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45"/>
            <p:cNvSpPr/>
            <p:nvPr/>
          </p:nvSpPr>
          <p:spPr>
            <a:xfrm flipH="1">
              <a:off x="3363918" y="1369062"/>
              <a:ext cx="31307" cy="30208"/>
            </a:xfrm>
            <a:custGeom>
              <a:rect b="b" l="l" r="r" t="t"/>
              <a:pathLst>
                <a:path extrusionOk="0" h="165" w="171">
                  <a:moveTo>
                    <a:pt x="88" y="1"/>
                  </a:moveTo>
                  <a:cubicBezTo>
                    <a:pt x="23" y="1"/>
                    <a:pt x="1" y="158"/>
                    <a:pt x="77" y="164"/>
                  </a:cubicBezTo>
                  <a:cubicBezTo>
                    <a:pt x="78" y="164"/>
                    <a:pt x="79" y="164"/>
                    <a:pt x="81" y="164"/>
                  </a:cubicBezTo>
                  <a:cubicBezTo>
                    <a:pt x="152" y="164"/>
                    <a:pt x="170" y="10"/>
                    <a:pt x="92" y="1"/>
                  </a:cubicBezTo>
                  <a:cubicBezTo>
                    <a:pt x="90" y="1"/>
                    <a:pt x="89" y="1"/>
                    <a:pt x="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45"/>
            <p:cNvSpPr/>
            <p:nvPr/>
          </p:nvSpPr>
          <p:spPr>
            <a:xfrm flipH="1">
              <a:off x="3357693" y="1371808"/>
              <a:ext cx="17026" cy="12816"/>
            </a:xfrm>
            <a:custGeom>
              <a:rect b="b" l="l" r="r" t="t"/>
              <a:pathLst>
                <a:path extrusionOk="0" h="70" w="93">
                  <a:moveTo>
                    <a:pt x="10" y="0"/>
                  </a:moveTo>
                  <a:cubicBezTo>
                    <a:pt x="5" y="0"/>
                    <a:pt x="1" y="7"/>
                    <a:pt x="3" y="10"/>
                  </a:cubicBezTo>
                  <a:cubicBezTo>
                    <a:pt x="3" y="39"/>
                    <a:pt x="21" y="69"/>
                    <a:pt x="48" y="69"/>
                  </a:cubicBezTo>
                  <a:cubicBezTo>
                    <a:pt x="77" y="66"/>
                    <a:pt x="89" y="34"/>
                    <a:pt x="92" y="4"/>
                  </a:cubicBezTo>
                  <a:lnTo>
                    <a:pt x="92" y="4"/>
                  </a:lnTo>
                  <a:cubicBezTo>
                    <a:pt x="81" y="17"/>
                    <a:pt x="66" y="31"/>
                    <a:pt x="52" y="31"/>
                  </a:cubicBezTo>
                  <a:cubicBezTo>
                    <a:pt x="50" y="31"/>
                    <a:pt x="49" y="31"/>
                    <a:pt x="48" y="31"/>
                  </a:cubicBezTo>
                  <a:cubicBezTo>
                    <a:pt x="33" y="28"/>
                    <a:pt x="24" y="13"/>
                    <a:pt x="12" y="1"/>
                  </a:cubicBezTo>
                  <a:cubicBezTo>
                    <a:pt x="11" y="0"/>
                    <a:pt x="10" y="0"/>
                    <a:pt x="1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45"/>
            <p:cNvSpPr/>
            <p:nvPr/>
          </p:nvSpPr>
          <p:spPr>
            <a:xfrm flipH="1">
              <a:off x="3431658" y="1443576"/>
              <a:ext cx="19040" cy="11168"/>
            </a:xfrm>
            <a:custGeom>
              <a:rect b="b" l="l" r="r" t="t"/>
              <a:pathLst>
                <a:path extrusionOk="0" h="61" w="104">
                  <a:moveTo>
                    <a:pt x="5" y="1"/>
                  </a:moveTo>
                  <a:cubicBezTo>
                    <a:pt x="4" y="1"/>
                    <a:pt x="3" y="2"/>
                    <a:pt x="3" y="3"/>
                  </a:cubicBezTo>
                  <a:cubicBezTo>
                    <a:pt x="0" y="27"/>
                    <a:pt x="12" y="48"/>
                    <a:pt x="33" y="57"/>
                  </a:cubicBezTo>
                  <a:cubicBezTo>
                    <a:pt x="40" y="59"/>
                    <a:pt x="48" y="61"/>
                    <a:pt x="55" y="61"/>
                  </a:cubicBezTo>
                  <a:cubicBezTo>
                    <a:pt x="72" y="61"/>
                    <a:pt x="89" y="54"/>
                    <a:pt x="101" y="42"/>
                  </a:cubicBezTo>
                  <a:cubicBezTo>
                    <a:pt x="104" y="39"/>
                    <a:pt x="101" y="39"/>
                    <a:pt x="101" y="39"/>
                  </a:cubicBezTo>
                  <a:cubicBezTo>
                    <a:pt x="92" y="40"/>
                    <a:pt x="82" y="41"/>
                    <a:pt x="73" y="41"/>
                  </a:cubicBezTo>
                  <a:cubicBezTo>
                    <a:pt x="63" y="41"/>
                    <a:pt x="54" y="40"/>
                    <a:pt x="45" y="39"/>
                  </a:cubicBezTo>
                  <a:cubicBezTo>
                    <a:pt x="27" y="33"/>
                    <a:pt x="15" y="15"/>
                    <a:pt x="9" y="3"/>
                  </a:cubicBezTo>
                  <a:cubicBezTo>
                    <a:pt x="8" y="2"/>
                    <a:pt x="6" y="1"/>
                    <a:pt x="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45"/>
            <p:cNvSpPr/>
            <p:nvPr/>
          </p:nvSpPr>
          <p:spPr>
            <a:xfrm flipH="1">
              <a:off x="3390282" y="1326221"/>
              <a:ext cx="49615" cy="111313"/>
            </a:xfrm>
            <a:custGeom>
              <a:rect b="b" l="l" r="r" t="t"/>
              <a:pathLst>
                <a:path extrusionOk="0" h="608" w="271">
                  <a:moveTo>
                    <a:pt x="229" y="1"/>
                  </a:moveTo>
                  <a:cubicBezTo>
                    <a:pt x="229" y="1"/>
                    <a:pt x="226" y="1"/>
                    <a:pt x="226" y="4"/>
                  </a:cubicBezTo>
                  <a:cubicBezTo>
                    <a:pt x="217" y="161"/>
                    <a:pt x="238" y="321"/>
                    <a:pt x="232" y="478"/>
                  </a:cubicBezTo>
                  <a:cubicBezTo>
                    <a:pt x="208" y="466"/>
                    <a:pt x="181" y="454"/>
                    <a:pt x="155" y="449"/>
                  </a:cubicBezTo>
                  <a:lnTo>
                    <a:pt x="155" y="449"/>
                  </a:lnTo>
                  <a:cubicBezTo>
                    <a:pt x="152" y="449"/>
                    <a:pt x="158" y="570"/>
                    <a:pt x="155" y="579"/>
                  </a:cubicBezTo>
                  <a:cubicBezTo>
                    <a:pt x="98" y="573"/>
                    <a:pt x="48" y="549"/>
                    <a:pt x="6" y="514"/>
                  </a:cubicBezTo>
                  <a:cubicBezTo>
                    <a:pt x="6" y="512"/>
                    <a:pt x="6" y="512"/>
                    <a:pt x="5" y="512"/>
                  </a:cubicBezTo>
                  <a:cubicBezTo>
                    <a:pt x="4" y="512"/>
                    <a:pt x="3" y="512"/>
                    <a:pt x="3" y="514"/>
                  </a:cubicBezTo>
                  <a:cubicBezTo>
                    <a:pt x="0" y="514"/>
                    <a:pt x="0" y="517"/>
                    <a:pt x="3" y="517"/>
                  </a:cubicBezTo>
                  <a:cubicBezTo>
                    <a:pt x="32" y="571"/>
                    <a:pt x="87" y="603"/>
                    <a:pt x="149" y="603"/>
                  </a:cubicBezTo>
                  <a:cubicBezTo>
                    <a:pt x="152" y="603"/>
                    <a:pt x="155" y="603"/>
                    <a:pt x="158" y="603"/>
                  </a:cubicBezTo>
                  <a:cubicBezTo>
                    <a:pt x="164" y="606"/>
                    <a:pt x="169" y="607"/>
                    <a:pt x="172" y="607"/>
                  </a:cubicBezTo>
                  <a:cubicBezTo>
                    <a:pt x="176" y="607"/>
                    <a:pt x="178" y="606"/>
                    <a:pt x="178" y="603"/>
                  </a:cubicBezTo>
                  <a:cubicBezTo>
                    <a:pt x="181" y="567"/>
                    <a:pt x="184" y="529"/>
                    <a:pt x="184" y="493"/>
                  </a:cubicBezTo>
                  <a:cubicBezTo>
                    <a:pt x="193" y="500"/>
                    <a:pt x="235" y="522"/>
                    <a:pt x="253" y="522"/>
                  </a:cubicBezTo>
                  <a:cubicBezTo>
                    <a:pt x="259" y="522"/>
                    <a:pt x="262" y="520"/>
                    <a:pt x="261" y="514"/>
                  </a:cubicBezTo>
                  <a:cubicBezTo>
                    <a:pt x="270" y="345"/>
                    <a:pt x="261" y="173"/>
                    <a:pt x="235" y="4"/>
                  </a:cubicBezTo>
                  <a:cubicBezTo>
                    <a:pt x="235" y="1"/>
                    <a:pt x="232" y="1"/>
                    <a:pt x="2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45"/>
            <p:cNvSpPr/>
            <p:nvPr/>
          </p:nvSpPr>
          <p:spPr>
            <a:xfrm flipH="1">
              <a:off x="3414815" y="1420691"/>
              <a:ext cx="30025" cy="22153"/>
            </a:xfrm>
            <a:custGeom>
              <a:rect b="b" l="l" r="r" t="t"/>
              <a:pathLst>
                <a:path extrusionOk="0" h="121" w="164">
                  <a:moveTo>
                    <a:pt x="33" y="1"/>
                  </a:moveTo>
                  <a:cubicBezTo>
                    <a:pt x="25" y="16"/>
                    <a:pt x="16" y="27"/>
                    <a:pt x="13" y="42"/>
                  </a:cubicBezTo>
                  <a:cubicBezTo>
                    <a:pt x="1" y="72"/>
                    <a:pt x="1" y="104"/>
                    <a:pt x="33" y="116"/>
                  </a:cubicBezTo>
                  <a:cubicBezTo>
                    <a:pt x="42" y="119"/>
                    <a:pt x="51" y="121"/>
                    <a:pt x="60" y="121"/>
                  </a:cubicBezTo>
                  <a:cubicBezTo>
                    <a:pt x="68" y="121"/>
                    <a:pt x="76" y="119"/>
                    <a:pt x="84" y="116"/>
                  </a:cubicBezTo>
                  <a:cubicBezTo>
                    <a:pt x="113" y="107"/>
                    <a:pt x="140" y="90"/>
                    <a:pt x="164" y="69"/>
                  </a:cubicBezTo>
                  <a:cubicBezTo>
                    <a:pt x="113" y="60"/>
                    <a:pt x="69" y="36"/>
                    <a:pt x="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45"/>
            <p:cNvSpPr/>
            <p:nvPr/>
          </p:nvSpPr>
          <p:spPr>
            <a:xfrm flipH="1">
              <a:off x="3429461" y="1428380"/>
              <a:ext cx="15379" cy="14463"/>
            </a:xfrm>
            <a:custGeom>
              <a:rect b="b" l="l" r="r" t="t"/>
              <a:pathLst>
                <a:path extrusionOk="0" h="79" w="84">
                  <a:moveTo>
                    <a:pt x="13" y="0"/>
                  </a:moveTo>
                  <a:cubicBezTo>
                    <a:pt x="1" y="30"/>
                    <a:pt x="1" y="62"/>
                    <a:pt x="33" y="74"/>
                  </a:cubicBezTo>
                  <a:cubicBezTo>
                    <a:pt x="42" y="77"/>
                    <a:pt x="51" y="79"/>
                    <a:pt x="60" y="79"/>
                  </a:cubicBezTo>
                  <a:cubicBezTo>
                    <a:pt x="68" y="79"/>
                    <a:pt x="76" y="77"/>
                    <a:pt x="84" y="74"/>
                  </a:cubicBezTo>
                  <a:cubicBezTo>
                    <a:pt x="81" y="36"/>
                    <a:pt x="51" y="6"/>
                    <a:pt x="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45"/>
            <p:cNvSpPr/>
            <p:nvPr/>
          </p:nvSpPr>
          <p:spPr>
            <a:xfrm flipH="1">
              <a:off x="3344147" y="1159068"/>
              <a:ext cx="274071" cy="171180"/>
            </a:xfrm>
            <a:custGeom>
              <a:rect b="b" l="l" r="r" t="t"/>
              <a:pathLst>
                <a:path extrusionOk="0" h="935" w="1497">
                  <a:moveTo>
                    <a:pt x="858" y="1"/>
                  </a:moveTo>
                  <a:cubicBezTo>
                    <a:pt x="789" y="1"/>
                    <a:pt x="714" y="9"/>
                    <a:pt x="631" y="27"/>
                  </a:cubicBezTo>
                  <a:cubicBezTo>
                    <a:pt x="1" y="169"/>
                    <a:pt x="95" y="935"/>
                    <a:pt x="114" y="935"/>
                  </a:cubicBezTo>
                  <a:cubicBezTo>
                    <a:pt x="114" y="935"/>
                    <a:pt x="115" y="935"/>
                    <a:pt x="115" y="935"/>
                  </a:cubicBezTo>
                  <a:cubicBezTo>
                    <a:pt x="130" y="920"/>
                    <a:pt x="512" y="614"/>
                    <a:pt x="722" y="522"/>
                  </a:cubicBezTo>
                  <a:cubicBezTo>
                    <a:pt x="882" y="454"/>
                    <a:pt x="1186" y="428"/>
                    <a:pt x="1366" y="428"/>
                  </a:cubicBezTo>
                  <a:cubicBezTo>
                    <a:pt x="1428" y="428"/>
                    <a:pt x="1474" y="431"/>
                    <a:pt x="1496" y="437"/>
                  </a:cubicBezTo>
                  <a:cubicBezTo>
                    <a:pt x="1496" y="437"/>
                    <a:pt x="1361" y="1"/>
                    <a:pt x="8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45"/>
            <p:cNvSpPr/>
            <p:nvPr/>
          </p:nvSpPr>
          <p:spPr>
            <a:xfrm flipH="1">
              <a:off x="3228623" y="1175545"/>
              <a:ext cx="362132" cy="149210"/>
            </a:xfrm>
            <a:custGeom>
              <a:rect b="b" l="l" r="r" t="t"/>
              <a:pathLst>
                <a:path extrusionOk="0" h="815" w="1978">
                  <a:moveTo>
                    <a:pt x="1286" y="0"/>
                  </a:moveTo>
                  <a:cubicBezTo>
                    <a:pt x="1041" y="0"/>
                    <a:pt x="793" y="57"/>
                    <a:pt x="653" y="136"/>
                  </a:cubicBezTo>
                  <a:cubicBezTo>
                    <a:pt x="418" y="263"/>
                    <a:pt x="0" y="815"/>
                    <a:pt x="0" y="815"/>
                  </a:cubicBezTo>
                  <a:cubicBezTo>
                    <a:pt x="0" y="815"/>
                    <a:pt x="430" y="507"/>
                    <a:pt x="641" y="435"/>
                  </a:cubicBezTo>
                  <a:cubicBezTo>
                    <a:pt x="755" y="396"/>
                    <a:pt x="925" y="362"/>
                    <a:pt x="1072" y="362"/>
                  </a:cubicBezTo>
                  <a:cubicBezTo>
                    <a:pt x="1146" y="362"/>
                    <a:pt x="1214" y="370"/>
                    <a:pt x="1266" y="391"/>
                  </a:cubicBezTo>
                  <a:cubicBezTo>
                    <a:pt x="1317" y="415"/>
                    <a:pt x="1352" y="459"/>
                    <a:pt x="1364" y="516"/>
                  </a:cubicBezTo>
                  <a:cubicBezTo>
                    <a:pt x="1364" y="516"/>
                    <a:pt x="1978" y="192"/>
                    <a:pt x="1726" y="80"/>
                  </a:cubicBezTo>
                  <a:cubicBezTo>
                    <a:pt x="1600" y="24"/>
                    <a:pt x="1444" y="0"/>
                    <a:pt x="12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45"/>
            <p:cNvSpPr/>
            <p:nvPr/>
          </p:nvSpPr>
          <p:spPr>
            <a:xfrm flipH="1">
              <a:off x="3453263" y="1541707"/>
              <a:ext cx="142436" cy="134015"/>
            </a:xfrm>
            <a:custGeom>
              <a:rect b="b" l="l" r="r" t="t"/>
              <a:pathLst>
                <a:path extrusionOk="0" h="732" w="778">
                  <a:moveTo>
                    <a:pt x="101" y="1"/>
                  </a:moveTo>
                  <a:lnTo>
                    <a:pt x="1" y="143"/>
                  </a:lnTo>
                  <a:cubicBezTo>
                    <a:pt x="1" y="143"/>
                    <a:pt x="434" y="731"/>
                    <a:pt x="456" y="731"/>
                  </a:cubicBezTo>
                  <a:cubicBezTo>
                    <a:pt x="457" y="731"/>
                    <a:pt x="457" y="731"/>
                    <a:pt x="457" y="730"/>
                  </a:cubicBezTo>
                  <a:lnTo>
                    <a:pt x="567" y="437"/>
                  </a:lnTo>
                  <a:lnTo>
                    <a:pt x="777" y="615"/>
                  </a:lnTo>
                  <a:lnTo>
                    <a:pt x="715" y="125"/>
                  </a:lnTo>
                  <a:lnTo>
                    <a:pt x="647" y="36"/>
                  </a:lnTo>
                  <a:lnTo>
                    <a:pt x="546" y="374"/>
                  </a:lnTo>
                  <a:lnTo>
                    <a:pt x="10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45"/>
            <p:cNvSpPr/>
            <p:nvPr/>
          </p:nvSpPr>
          <p:spPr>
            <a:xfrm flipH="1">
              <a:off x="3449967" y="1565325"/>
              <a:ext cx="141338" cy="116073"/>
            </a:xfrm>
            <a:custGeom>
              <a:rect b="b" l="l" r="r" t="t"/>
              <a:pathLst>
                <a:path extrusionOk="0" h="634" w="772">
                  <a:moveTo>
                    <a:pt x="698" y="0"/>
                  </a:moveTo>
                  <a:cubicBezTo>
                    <a:pt x="697" y="0"/>
                    <a:pt x="696" y="1"/>
                    <a:pt x="694" y="2"/>
                  </a:cubicBezTo>
                  <a:cubicBezTo>
                    <a:pt x="685" y="79"/>
                    <a:pt x="739" y="388"/>
                    <a:pt x="744" y="462"/>
                  </a:cubicBezTo>
                  <a:cubicBezTo>
                    <a:pt x="736" y="456"/>
                    <a:pt x="552" y="311"/>
                    <a:pt x="546" y="311"/>
                  </a:cubicBezTo>
                  <a:cubicBezTo>
                    <a:pt x="546" y="311"/>
                    <a:pt x="546" y="311"/>
                    <a:pt x="546" y="311"/>
                  </a:cubicBezTo>
                  <a:cubicBezTo>
                    <a:pt x="522" y="355"/>
                    <a:pt x="442" y="572"/>
                    <a:pt x="436" y="592"/>
                  </a:cubicBezTo>
                  <a:cubicBezTo>
                    <a:pt x="362" y="492"/>
                    <a:pt x="89" y="136"/>
                    <a:pt x="6" y="47"/>
                  </a:cubicBezTo>
                  <a:cubicBezTo>
                    <a:pt x="5" y="45"/>
                    <a:pt x="4" y="45"/>
                    <a:pt x="3" y="45"/>
                  </a:cubicBezTo>
                  <a:cubicBezTo>
                    <a:pt x="3" y="45"/>
                    <a:pt x="2" y="45"/>
                    <a:pt x="0" y="47"/>
                  </a:cubicBezTo>
                  <a:cubicBezTo>
                    <a:pt x="0" y="47"/>
                    <a:pt x="0" y="50"/>
                    <a:pt x="0" y="50"/>
                  </a:cubicBezTo>
                  <a:cubicBezTo>
                    <a:pt x="68" y="154"/>
                    <a:pt x="433" y="634"/>
                    <a:pt x="439" y="634"/>
                  </a:cubicBezTo>
                  <a:cubicBezTo>
                    <a:pt x="481" y="530"/>
                    <a:pt x="516" y="426"/>
                    <a:pt x="549" y="323"/>
                  </a:cubicBezTo>
                  <a:cubicBezTo>
                    <a:pt x="580" y="354"/>
                    <a:pt x="756" y="510"/>
                    <a:pt x="770" y="510"/>
                  </a:cubicBezTo>
                  <a:cubicBezTo>
                    <a:pt x="771" y="510"/>
                    <a:pt x="771" y="510"/>
                    <a:pt x="771" y="509"/>
                  </a:cubicBezTo>
                  <a:cubicBezTo>
                    <a:pt x="768" y="426"/>
                    <a:pt x="753" y="325"/>
                    <a:pt x="742" y="242"/>
                  </a:cubicBezTo>
                  <a:cubicBezTo>
                    <a:pt x="727" y="162"/>
                    <a:pt x="718" y="79"/>
                    <a:pt x="700" y="2"/>
                  </a:cubicBezTo>
                  <a:cubicBezTo>
                    <a:pt x="700" y="1"/>
                    <a:pt x="699" y="0"/>
                    <a:pt x="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45"/>
            <p:cNvSpPr/>
            <p:nvPr/>
          </p:nvSpPr>
          <p:spPr>
            <a:xfrm flipH="1">
              <a:off x="3563111" y="1408424"/>
              <a:ext cx="28377" cy="20505"/>
            </a:xfrm>
            <a:custGeom>
              <a:rect b="b" l="l" r="r" t="t"/>
              <a:pathLst>
                <a:path extrusionOk="0" h="112" w="155">
                  <a:moveTo>
                    <a:pt x="82" y="0"/>
                  </a:moveTo>
                  <a:cubicBezTo>
                    <a:pt x="38" y="0"/>
                    <a:pt x="0" y="52"/>
                    <a:pt x="34" y="94"/>
                  </a:cubicBezTo>
                  <a:cubicBezTo>
                    <a:pt x="46" y="107"/>
                    <a:pt x="60" y="112"/>
                    <a:pt x="74" y="112"/>
                  </a:cubicBezTo>
                  <a:cubicBezTo>
                    <a:pt x="116" y="112"/>
                    <a:pt x="154" y="62"/>
                    <a:pt x="123" y="17"/>
                  </a:cubicBezTo>
                  <a:cubicBezTo>
                    <a:pt x="110" y="5"/>
                    <a:pt x="96"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7" name="Shape 1697"/>
        <p:cNvGrpSpPr/>
        <p:nvPr/>
      </p:nvGrpSpPr>
      <p:grpSpPr>
        <a:xfrm>
          <a:off x="0" y="0"/>
          <a:ext cx="0" cy="0"/>
          <a:chOff x="0" y="0"/>
          <a:chExt cx="0" cy="0"/>
        </a:xfrm>
      </p:grpSpPr>
      <p:sp>
        <p:nvSpPr>
          <p:cNvPr id="1698" name="Google Shape;1698;p46"/>
          <p:cNvSpPr txBox="1"/>
          <p:nvPr>
            <p:ph type="title"/>
          </p:nvPr>
        </p:nvSpPr>
        <p:spPr>
          <a:xfrm>
            <a:off x="720000" y="97393"/>
            <a:ext cx="7704000" cy="47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US"/>
              <a:t>Requirements</a:t>
            </a:r>
            <a:endParaRPr/>
          </a:p>
        </p:txBody>
      </p:sp>
      <p:sp>
        <p:nvSpPr>
          <p:cNvPr id="1699" name="Google Shape;1699;p46"/>
          <p:cNvSpPr txBox="1"/>
          <p:nvPr>
            <p:ph idx="4294967295" type="title"/>
          </p:nvPr>
        </p:nvSpPr>
        <p:spPr>
          <a:xfrm>
            <a:off x="6199945" y="3322047"/>
            <a:ext cx="2217300" cy="36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US" sz="2200"/>
              <a:t>Jupyter Notebooks ,</a:t>
            </a:r>
            <a:br>
              <a:rPr lang="en-US" sz="2200"/>
            </a:br>
            <a:r>
              <a:rPr lang="en-US" sz="2200"/>
              <a:t>VS code</a:t>
            </a:r>
            <a:endParaRPr sz="2200"/>
          </a:p>
        </p:txBody>
      </p:sp>
      <p:sp>
        <p:nvSpPr>
          <p:cNvPr id="1700" name="Google Shape;1700;p46"/>
          <p:cNvSpPr txBox="1"/>
          <p:nvPr>
            <p:ph idx="4294967295" type="title"/>
          </p:nvPr>
        </p:nvSpPr>
        <p:spPr>
          <a:xfrm>
            <a:off x="3284624" y="3322047"/>
            <a:ext cx="2217300" cy="36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US" sz="2200"/>
              <a:t>ML </a:t>
            </a:r>
            <a:br>
              <a:rPr lang="en-US" sz="2200"/>
            </a:br>
            <a:r>
              <a:rPr lang="en-US" sz="2200"/>
              <a:t>Libraries &amp; Frameworks </a:t>
            </a:r>
            <a:endParaRPr sz="2200"/>
          </a:p>
        </p:txBody>
      </p:sp>
      <p:sp>
        <p:nvSpPr>
          <p:cNvPr id="1701" name="Google Shape;1701;p46"/>
          <p:cNvSpPr txBox="1"/>
          <p:nvPr>
            <p:ph idx="4294967295" type="title"/>
          </p:nvPr>
        </p:nvSpPr>
        <p:spPr>
          <a:xfrm>
            <a:off x="720000" y="3101209"/>
            <a:ext cx="2217300" cy="36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US" sz="2200"/>
              <a:t>Streamlit</a:t>
            </a:r>
            <a:endParaRPr sz="2200"/>
          </a:p>
        </p:txBody>
      </p:sp>
      <p:sp>
        <p:nvSpPr>
          <p:cNvPr id="1702" name="Google Shape;1702;p46"/>
          <p:cNvSpPr/>
          <p:nvPr/>
        </p:nvSpPr>
        <p:spPr>
          <a:xfrm>
            <a:off x="1728900" y="2776861"/>
            <a:ext cx="199500" cy="1995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46"/>
          <p:cNvSpPr/>
          <p:nvPr/>
        </p:nvSpPr>
        <p:spPr>
          <a:xfrm>
            <a:off x="4293524" y="2731698"/>
            <a:ext cx="199500" cy="1995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46"/>
          <p:cNvSpPr/>
          <p:nvPr/>
        </p:nvSpPr>
        <p:spPr>
          <a:xfrm>
            <a:off x="3993356" y="745233"/>
            <a:ext cx="769028" cy="6024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Roboto Condensed"/>
                <a:ea typeface="Roboto Condensed"/>
                <a:cs typeface="Roboto Condensed"/>
                <a:sym typeface="Roboto Condensed"/>
              </a:rPr>
              <a:t>S/W</a:t>
            </a:r>
            <a:endParaRPr b="1" i="0" sz="1600" u="none" cap="none" strike="noStrike">
              <a:solidFill>
                <a:schemeClr val="dk1"/>
              </a:solidFill>
              <a:latin typeface="Roboto Condensed"/>
              <a:ea typeface="Roboto Condensed"/>
              <a:cs typeface="Roboto Condensed"/>
              <a:sym typeface="Roboto Condensed"/>
            </a:endParaRPr>
          </a:p>
        </p:txBody>
      </p:sp>
      <p:cxnSp>
        <p:nvCxnSpPr>
          <p:cNvPr id="1705" name="Google Shape;1705;p46"/>
          <p:cNvCxnSpPr>
            <a:stCxn id="1702" idx="0"/>
            <a:endCxn id="1704" idx="4"/>
          </p:cNvCxnSpPr>
          <p:nvPr/>
        </p:nvCxnSpPr>
        <p:spPr>
          <a:xfrm rot="-5400000">
            <a:off x="2388600" y="787711"/>
            <a:ext cx="1429200" cy="2549100"/>
          </a:xfrm>
          <a:prstGeom prst="curvedConnector3">
            <a:avLst>
              <a:gd fmla="val 50001" name="adj1"/>
            </a:avLst>
          </a:prstGeom>
          <a:noFill/>
          <a:ln cap="flat" cmpd="sng" w="38100">
            <a:solidFill>
              <a:schemeClr val="dk1"/>
            </a:solidFill>
            <a:prstDash val="solid"/>
            <a:round/>
            <a:headEnd len="sm" w="sm" type="none"/>
            <a:tailEnd len="sm" w="sm" type="none"/>
          </a:ln>
        </p:spPr>
      </p:cxnSp>
      <p:cxnSp>
        <p:nvCxnSpPr>
          <p:cNvPr id="1706" name="Google Shape;1706;p46"/>
          <p:cNvCxnSpPr>
            <a:stCxn id="1707" idx="0"/>
            <a:endCxn id="1704" idx="4"/>
          </p:cNvCxnSpPr>
          <p:nvPr/>
        </p:nvCxnSpPr>
        <p:spPr>
          <a:xfrm flipH="1" rot="5400000">
            <a:off x="5128645" y="596911"/>
            <a:ext cx="1429200" cy="2930700"/>
          </a:xfrm>
          <a:prstGeom prst="curvedConnector3">
            <a:avLst>
              <a:gd fmla="val 50001" name="adj1"/>
            </a:avLst>
          </a:prstGeom>
          <a:noFill/>
          <a:ln cap="flat" cmpd="sng" w="38100">
            <a:solidFill>
              <a:schemeClr val="dk1"/>
            </a:solidFill>
            <a:prstDash val="solid"/>
            <a:round/>
            <a:headEnd len="sm" w="sm" type="none"/>
            <a:tailEnd len="sm" w="sm" type="none"/>
          </a:ln>
        </p:spPr>
      </p:cxnSp>
      <p:cxnSp>
        <p:nvCxnSpPr>
          <p:cNvPr id="1708" name="Google Shape;1708;p46"/>
          <p:cNvCxnSpPr>
            <a:stCxn id="1703" idx="0"/>
            <a:endCxn id="1704" idx="4"/>
          </p:cNvCxnSpPr>
          <p:nvPr/>
        </p:nvCxnSpPr>
        <p:spPr>
          <a:xfrm flipH="1" rot="5400000">
            <a:off x="3693524" y="2031948"/>
            <a:ext cx="1384200" cy="15300"/>
          </a:xfrm>
          <a:prstGeom prst="curvedConnector3">
            <a:avLst>
              <a:gd fmla="val 49995" name="adj1"/>
            </a:avLst>
          </a:prstGeom>
          <a:noFill/>
          <a:ln cap="flat" cmpd="sng" w="38100">
            <a:solidFill>
              <a:schemeClr val="dk1"/>
            </a:solidFill>
            <a:prstDash val="solid"/>
            <a:round/>
            <a:headEnd len="sm" w="sm" type="none"/>
            <a:tailEnd len="sm" w="sm" type="none"/>
          </a:ln>
        </p:spPr>
      </p:cxnSp>
      <p:sp>
        <p:nvSpPr>
          <p:cNvPr id="1707" name="Google Shape;1707;p46"/>
          <p:cNvSpPr/>
          <p:nvPr/>
        </p:nvSpPr>
        <p:spPr>
          <a:xfrm>
            <a:off x="7208845" y="2776861"/>
            <a:ext cx="199500" cy="1995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sp>
        <p:nvSpPr>
          <p:cNvPr id="1713" name="Google Shape;1713;p47"/>
          <p:cNvSpPr txBox="1"/>
          <p:nvPr>
            <p:ph type="title"/>
          </p:nvPr>
        </p:nvSpPr>
        <p:spPr>
          <a:xfrm>
            <a:off x="1648343" y="3045654"/>
            <a:ext cx="3106187"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Data Flow </a:t>
            </a:r>
            <a:br>
              <a:rPr lang="en-US"/>
            </a:br>
            <a:r>
              <a:rPr lang="en-US"/>
              <a:t>&amp;</a:t>
            </a:r>
            <a:br>
              <a:rPr lang="en-US"/>
            </a:br>
            <a:r>
              <a:rPr lang="en-US"/>
              <a:t>UML</a:t>
            </a:r>
            <a:endParaRPr/>
          </a:p>
        </p:txBody>
      </p:sp>
      <p:sp>
        <p:nvSpPr>
          <p:cNvPr id="1714" name="Google Shape;1714;p47"/>
          <p:cNvSpPr txBox="1"/>
          <p:nvPr>
            <p:ph idx="2" type="title"/>
          </p:nvPr>
        </p:nvSpPr>
        <p:spPr>
          <a:xfrm>
            <a:off x="2382918" y="1451475"/>
            <a:ext cx="13026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US"/>
              <a:t>09</a:t>
            </a:r>
            <a:endParaRPr/>
          </a:p>
        </p:txBody>
      </p:sp>
      <p:grpSp>
        <p:nvGrpSpPr>
          <p:cNvPr id="1715" name="Google Shape;1715;p47"/>
          <p:cNvGrpSpPr/>
          <p:nvPr/>
        </p:nvGrpSpPr>
        <p:grpSpPr>
          <a:xfrm>
            <a:off x="5037686" y="1078182"/>
            <a:ext cx="1775920" cy="3671793"/>
            <a:chOff x="5037686" y="1078182"/>
            <a:chExt cx="1775920" cy="3671793"/>
          </a:xfrm>
        </p:grpSpPr>
        <p:sp>
          <p:nvSpPr>
            <p:cNvPr id="1716" name="Google Shape;1716;p47"/>
            <p:cNvSpPr/>
            <p:nvPr/>
          </p:nvSpPr>
          <p:spPr>
            <a:xfrm flipH="1">
              <a:off x="5037686" y="4456475"/>
              <a:ext cx="1658036" cy="293500"/>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47"/>
            <p:cNvSpPr/>
            <p:nvPr/>
          </p:nvSpPr>
          <p:spPr>
            <a:xfrm>
              <a:off x="5613175" y="1889824"/>
              <a:ext cx="127949" cy="119675"/>
            </a:xfrm>
            <a:custGeom>
              <a:rect b="b" l="l" r="r" t="t"/>
              <a:pathLst>
                <a:path extrusionOk="0" h="492" w="609">
                  <a:moveTo>
                    <a:pt x="0" y="1"/>
                  </a:moveTo>
                  <a:lnTo>
                    <a:pt x="95" y="478"/>
                  </a:lnTo>
                  <a:cubicBezTo>
                    <a:pt x="95" y="478"/>
                    <a:pt x="155" y="491"/>
                    <a:pt x="242" y="491"/>
                  </a:cubicBezTo>
                  <a:cubicBezTo>
                    <a:pt x="343" y="491"/>
                    <a:pt x="480" y="474"/>
                    <a:pt x="608" y="398"/>
                  </a:cubicBezTo>
                  <a:lnTo>
                    <a:pt x="525" y="12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47"/>
            <p:cNvSpPr/>
            <p:nvPr/>
          </p:nvSpPr>
          <p:spPr>
            <a:xfrm flipH="1" rot="846483">
              <a:off x="5619991" y="1899436"/>
              <a:ext cx="109794" cy="74429"/>
            </a:xfrm>
            <a:custGeom>
              <a:rect b="b" l="l" r="r" t="t"/>
              <a:pathLst>
                <a:path extrusionOk="0" h="1534" w="1240">
                  <a:moveTo>
                    <a:pt x="54" y="1"/>
                  </a:moveTo>
                  <a:cubicBezTo>
                    <a:pt x="54" y="1"/>
                    <a:pt x="30" y="235"/>
                    <a:pt x="0" y="535"/>
                  </a:cubicBezTo>
                  <a:cubicBezTo>
                    <a:pt x="199" y="1012"/>
                    <a:pt x="596" y="1377"/>
                    <a:pt x="1088" y="1534"/>
                  </a:cubicBezTo>
                  <a:lnTo>
                    <a:pt x="1239" y="671"/>
                  </a:lnTo>
                  <a:lnTo>
                    <a:pt x="202" y="78"/>
                  </a:lnTo>
                  <a:lnTo>
                    <a:pt x="5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47"/>
            <p:cNvSpPr/>
            <p:nvPr/>
          </p:nvSpPr>
          <p:spPr>
            <a:xfrm>
              <a:off x="5496533" y="1616159"/>
              <a:ext cx="302742" cy="334801"/>
            </a:xfrm>
            <a:custGeom>
              <a:rect b="b" l="l" r="r" t="t"/>
              <a:pathLst>
                <a:path extrusionOk="0" h="1117" w="1010">
                  <a:moveTo>
                    <a:pt x="485" y="1"/>
                  </a:moveTo>
                  <a:cubicBezTo>
                    <a:pt x="229" y="1"/>
                    <a:pt x="0" y="241"/>
                    <a:pt x="17" y="514"/>
                  </a:cubicBezTo>
                  <a:cubicBezTo>
                    <a:pt x="28" y="707"/>
                    <a:pt x="138" y="882"/>
                    <a:pt x="283" y="1006"/>
                  </a:cubicBezTo>
                  <a:cubicBezTo>
                    <a:pt x="372" y="1081"/>
                    <a:pt x="447" y="1117"/>
                    <a:pt x="535" y="1117"/>
                  </a:cubicBezTo>
                  <a:cubicBezTo>
                    <a:pt x="583" y="1117"/>
                    <a:pt x="635" y="1106"/>
                    <a:pt x="695" y="1087"/>
                  </a:cubicBezTo>
                  <a:cubicBezTo>
                    <a:pt x="802" y="1051"/>
                    <a:pt x="980" y="1024"/>
                    <a:pt x="998" y="912"/>
                  </a:cubicBezTo>
                  <a:cubicBezTo>
                    <a:pt x="1007" y="858"/>
                    <a:pt x="1010" y="802"/>
                    <a:pt x="1010" y="746"/>
                  </a:cubicBezTo>
                  <a:cubicBezTo>
                    <a:pt x="1007" y="728"/>
                    <a:pt x="1010" y="594"/>
                    <a:pt x="992" y="588"/>
                  </a:cubicBezTo>
                  <a:lnTo>
                    <a:pt x="974" y="467"/>
                  </a:lnTo>
                  <a:cubicBezTo>
                    <a:pt x="965" y="378"/>
                    <a:pt x="933" y="295"/>
                    <a:pt x="882" y="227"/>
                  </a:cubicBezTo>
                  <a:cubicBezTo>
                    <a:pt x="829" y="156"/>
                    <a:pt x="761" y="93"/>
                    <a:pt x="684" y="52"/>
                  </a:cubicBezTo>
                  <a:cubicBezTo>
                    <a:pt x="618" y="17"/>
                    <a:pt x="551" y="1"/>
                    <a:pt x="4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47"/>
            <p:cNvSpPr/>
            <p:nvPr/>
          </p:nvSpPr>
          <p:spPr>
            <a:xfrm>
              <a:off x="5455482" y="1552575"/>
              <a:ext cx="339463" cy="334821"/>
            </a:xfrm>
            <a:custGeom>
              <a:rect b="b" l="l" r="r" t="t"/>
              <a:pathLst>
                <a:path extrusionOk="0" h="1159" w="1175">
                  <a:moveTo>
                    <a:pt x="878" y="0"/>
                  </a:moveTo>
                  <a:cubicBezTo>
                    <a:pt x="855" y="0"/>
                    <a:pt x="833" y="4"/>
                    <a:pt x="810" y="11"/>
                  </a:cubicBezTo>
                  <a:cubicBezTo>
                    <a:pt x="745" y="32"/>
                    <a:pt x="695" y="83"/>
                    <a:pt x="629" y="103"/>
                  </a:cubicBezTo>
                  <a:cubicBezTo>
                    <a:pt x="564" y="124"/>
                    <a:pt x="505" y="115"/>
                    <a:pt x="443" y="121"/>
                  </a:cubicBezTo>
                  <a:cubicBezTo>
                    <a:pt x="285" y="139"/>
                    <a:pt x="149" y="243"/>
                    <a:pt x="93" y="391"/>
                  </a:cubicBezTo>
                  <a:cubicBezTo>
                    <a:pt x="69" y="450"/>
                    <a:pt x="1" y="830"/>
                    <a:pt x="57" y="951"/>
                  </a:cubicBezTo>
                  <a:cubicBezTo>
                    <a:pt x="116" y="1073"/>
                    <a:pt x="188" y="1156"/>
                    <a:pt x="321" y="1159"/>
                  </a:cubicBezTo>
                  <a:cubicBezTo>
                    <a:pt x="294" y="1105"/>
                    <a:pt x="389" y="1028"/>
                    <a:pt x="449" y="1016"/>
                  </a:cubicBezTo>
                  <a:cubicBezTo>
                    <a:pt x="410" y="996"/>
                    <a:pt x="377" y="963"/>
                    <a:pt x="351" y="925"/>
                  </a:cubicBezTo>
                  <a:cubicBezTo>
                    <a:pt x="327" y="886"/>
                    <a:pt x="330" y="836"/>
                    <a:pt x="360" y="800"/>
                  </a:cubicBezTo>
                  <a:cubicBezTo>
                    <a:pt x="372" y="789"/>
                    <a:pt x="390" y="784"/>
                    <a:pt x="410" y="784"/>
                  </a:cubicBezTo>
                  <a:cubicBezTo>
                    <a:pt x="465" y="784"/>
                    <a:pt x="538" y="818"/>
                    <a:pt x="579" y="842"/>
                  </a:cubicBezTo>
                  <a:cubicBezTo>
                    <a:pt x="499" y="794"/>
                    <a:pt x="570" y="661"/>
                    <a:pt x="603" y="637"/>
                  </a:cubicBezTo>
                  <a:cubicBezTo>
                    <a:pt x="689" y="572"/>
                    <a:pt x="727" y="590"/>
                    <a:pt x="790" y="480"/>
                  </a:cubicBezTo>
                  <a:cubicBezTo>
                    <a:pt x="824" y="491"/>
                    <a:pt x="860" y="496"/>
                    <a:pt x="896" y="496"/>
                  </a:cubicBezTo>
                  <a:cubicBezTo>
                    <a:pt x="947" y="496"/>
                    <a:pt x="998" y="486"/>
                    <a:pt x="1044" y="465"/>
                  </a:cubicBezTo>
                  <a:cubicBezTo>
                    <a:pt x="1125" y="426"/>
                    <a:pt x="1175" y="343"/>
                    <a:pt x="1169" y="254"/>
                  </a:cubicBezTo>
                  <a:cubicBezTo>
                    <a:pt x="1163" y="213"/>
                    <a:pt x="1148" y="177"/>
                    <a:pt x="1125" y="145"/>
                  </a:cubicBezTo>
                  <a:cubicBezTo>
                    <a:pt x="1070" y="61"/>
                    <a:pt x="974" y="0"/>
                    <a:pt x="8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1" name="Google Shape;1721;p47"/>
            <p:cNvGrpSpPr/>
            <p:nvPr/>
          </p:nvGrpSpPr>
          <p:grpSpPr>
            <a:xfrm>
              <a:off x="5646022" y="1726485"/>
              <a:ext cx="136365" cy="176511"/>
              <a:chOff x="5458381" y="1812879"/>
              <a:chExt cx="99806" cy="129198"/>
            </a:xfrm>
          </p:grpSpPr>
          <p:sp>
            <p:nvSpPr>
              <p:cNvPr id="1722" name="Google Shape;1722;p47"/>
              <p:cNvSpPr/>
              <p:nvPr/>
            </p:nvSpPr>
            <p:spPr>
              <a:xfrm>
                <a:off x="5466205" y="1850940"/>
                <a:ext cx="27912" cy="26432"/>
              </a:xfrm>
              <a:custGeom>
                <a:rect b="b" l="l" r="r" t="t"/>
                <a:pathLst>
                  <a:path extrusionOk="0" h="125" w="132">
                    <a:moveTo>
                      <a:pt x="66" y="0"/>
                    </a:moveTo>
                    <a:cubicBezTo>
                      <a:pt x="65" y="0"/>
                      <a:pt x="64" y="0"/>
                      <a:pt x="64" y="0"/>
                    </a:cubicBezTo>
                    <a:cubicBezTo>
                      <a:pt x="0" y="6"/>
                      <a:pt x="16" y="125"/>
                      <a:pt x="72" y="125"/>
                    </a:cubicBezTo>
                    <a:cubicBezTo>
                      <a:pt x="73" y="125"/>
                      <a:pt x="74" y="125"/>
                      <a:pt x="76" y="125"/>
                    </a:cubicBezTo>
                    <a:cubicBezTo>
                      <a:pt x="131" y="122"/>
                      <a:pt x="115" y="0"/>
                      <a:pt x="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47"/>
              <p:cNvSpPr/>
              <p:nvPr/>
            </p:nvSpPr>
            <p:spPr>
              <a:xfrm>
                <a:off x="5530909" y="1843751"/>
                <a:ext cx="27278" cy="26220"/>
              </a:xfrm>
              <a:custGeom>
                <a:rect b="b" l="l" r="r" t="t"/>
                <a:pathLst>
                  <a:path extrusionOk="0" h="124" w="129">
                    <a:moveTo>
                      <a:pt x="59" y="1"/>
                    </a:moveTo>
                    <a:cubicBezTo>
                      <a:pt x="57" y="1"/>
                      <a:pt x="54" y="1"/>
                      <a:pt x="51" y="2"/>
                    </a:cubicBezTo>
                    <a:cubicBezTo>
                      <a:pt x="0" y="13"/>
                      <a:pt x="17" y="124"/>
                      <a:pt x="67" y="124"/>
                    </a:cubicBezTo>
                    <a:cubicBezTo>
                      <a:pt x="70" y="124"/>
                      <a:pt x="72" y="124"/>
                      <a:pt x="75" y="123"/>
                    </a:cubicBezTo>
                    <a:cubicBezTo>
                      <a:pt x="129" y="112"/>
                      <a:pt x="112" y="1"/>
                      <a:pt x="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47"/>
              <p:cNvSpPr/>
              <p:nvPr/>
            </p:nvSpPr>
            <p:spPr>
              <a:xfrm>
                <a:off x="5458381" y="1820280"/>
                <a:ext cx="28335" cy="20722"/>
              </a:xfrm>
              <a:custGeom>
                <a:rect b="b" l="l" r="r" t="t"/>
                <a:pathLst>
                  <a:path extrusionOk="0" h="98" w="134">
                    <a:moveTo>
                      <a:pt x="90" y="0"/>
                    </a:moveTo>
                    <a:cubicBezTo>
                      <a:pt x="78" y="0"/>
                      <a:pt x="66" y="4"/>
                      <a:pt x="56" y="12"/>
                    </a:cubicBezTo>
                    <a:cubicBezTo>
                      <a:pt x="33" y="21"/>
                      <a:pt x="15" y="38"/>
                      <a:pt x="6" y="59"/>
                    </a:cubicBezTo>
                    <a:cubicBezTo>
                      <a:pt x="0" y="74"/>
                      <a:pt x="6" y="92"/>
                      <a:pt x="24" y="98"/>
                    </a:cubicBezTo>
                    <a:lnTo>
                      <a:pt x="42" y="98"/>
                    </a:lnTo>
                    <a:cubicBezTo>
                      <a:pt x="56" y="89"/>
                      <a:pt x="74" y="80"/>
                      <a:pt x="89" y="71"/>
                    </a:cubicBezTo>
                    <a:cubicBezTo>
                      <a:pt x="104" y="68"/>
                      <a:pt x="119" y="56"/>
                      <a:pt x="131" y="38"/>
                    </a:cubicBezTo>
                    <a:cubicBezTo>
                      <a:pt x="133" y="30"/>
                      <a:pt x="131" y="15"/>
                      <a:pt x="122" y="9"/>
                    </a:cubicBezTo>
                    <a:cubicBezTo>
                      <a:pt x="112" y="3"/>
                      <a:pt x="101" y="0"/>
                      <a:pt x="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47"/>
              <p:cNvSpPr/>
              <p:nvPr/>
            </p:nvSpPr>
            <p:spPr>
              <a:xfrm>
                <a:off x="5526046" y="1812879"/>
                <a:ext cx="30238" cy="16916"/>
              </a:xfrm>
              <a:custGeom>
                <a:rect b="b" l="l" r="r" t="t"/>
                <a:pathLst>
                  <a:path extrusionOk="0" h="80" w="143">
                    <a:moveTo>
                      <a:pt x="56" y="1"/>
                    </a:moveTo>
                    <a:cubicBezTo>
                      <a:pt x="37" y="1"/>
                      <a:pt x="18" y="9"/>
                      <a:pt x="6" y="23"/>
                    </a:cubicBezTo>
                    <a:cubicBezTo>
                      <a:pt x="0" y="35"/>
                      <a:pt x="3" y="47"/>
                      <a:pt x="12" y="56"/>
                    </a:cubicBezTo>
                    <a:cubicBezTo>
                      <a:pt x="24" y="66"/>
                      <a:pt x="39" y="71"/>
                      <a:pt x="53" y="71"/>
                    </a:cubicBezTo>
                    <a:cubicBezTo>
                      <a:pt x="56" y="71"/>
                      <a:pt x="59" y="71"/>
                      <a:pt x="63" y="71"/>
                    </a:cubicBezTo>
                    <a:cubicBezTo>
                      <a:pt x="77" y="73"/>
                      <a:pt x="95" y="76"/>
                      <a:pt x="113" y="79"/>
                    </a:cubicBezTo>
                    <a:cubicBezTo>
                      <a:pt x="119" y="76"/>
                      <a:pt x="125" y="76"/>
                      <a:pt x="131" y="71"/>
                    </a:cubicBezTo>
                    <a:cubicBezTo>
                      <a:pt x="143" y="62"/>
                      <a:pt x="143" y="44"/>
                      <a:pt x="134" y="32"/>
                    </a:cubicBezTo>
                    <a:cubicBezTo>
                      <a:pt x="116" y="14"/>
                      <a:pt x="95" y="5"/>
                      <a:pt x="71" y="2"/>
                    </a:cubicBezTo>
                    <a:cubicBezTo>
                      <a:pt x="66" y="1"/>
                      <a:pt x="61" y="1"/>
                      <a:pt x="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47"/>
              <p:cNvSpPr/>
              <p:nvPr/>
            </p:nvSpPr>
            <p:spPr>
              <a:xfrm>
                <a:off x="5489676" y="1934888"/>
                <a:ext cx="17762" cy="7189"/>
              </a:xfrm>
              <a:custGeom>
                <a:rect b="b" l="l" r="r" t="t"/>
                <a:pathLst>
                  <a:path extrusionOk="0" h="34" w="84">
                    <a:moveTo>
                      <a:pt x="3" y="1"/>
                    </a:moveTo>
                    <a:cubicBezTo>
                      <a:pt x="3" y="1"/>
                      <a:pt x="0" y="1"/>
                      <a:pt x="0" y="3"/>
                    </a:cubicBezTo>
                    <a:cubicBezTo>
                      <a:pt x="6" y="18"/>
                      <a:pt x="21" y="30"/>
                      <a:pt x="36" y="33"/>
                    </a:cubicBezTo>
                    <a:cubicBezTo>
                      <a:pt x="57" y="33"/>
                      <a:pt x="74" y="21"/>
                      <a:pt x="83" y="6"/>
                    </a:cubicBezTo>
                    <a:cubicBezTo>
                      <a:pt x="83" y="3"/>
                      <a:pt x="80" y="3"/>
                      <a:pt x="80" y="3"/>
                    </a:cubicBezTo>
                    <a:cubicBezTo>
                      <a:pt x="68" y="12"/>
                      <a:pt x="57" y="15"/>
                      <a:pt x="42" y="18"/>
                    </a:cubicBezTo>
                    <a:cubicBezTo>
                      <a:pt x="27" y="18"/>
                      <a:pt x="15" y="12"/>
                      <a:pt x="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47"/>
              <p:cNvSpPr/>
              <p:nvPr/>
            </p:nvSpPr>
            <p:spPr>
              <a:xfrm>
                <a:off x="5495385" y="1817108"/>
                <a:ext cx="48000" cy="102343"/>
              </a:xfrm>
              <a:custGeom>
                <a:rect b="b" l="l" r="r" t="t"/>
                <a:pathLst>
                  <a:path extrusionOk="0" h="484" w="227">
                    <a:moveTo>
                      <a:pt x="116" y="0"/>
                    </a:moveTo>
                    <a:cubicBezTo>
                      <a:pt x="116" y="0"/>
                      <a:pt x="113" y="3"/>
                      <a:pt x="113" y="6"/>
                    </a:cubicBezTo>
                    <a:cubicBezTo>
                      <a:pt x="133" y="128"/>
                      <a:pt x="172" y="246"/>
                      <a:pt x="193" y="371"/>
                    </a:cubicBezTo>
                    <a:cubicBezTo>
                      <a:pt x="172" y="365"/>
                      <a:pt x="151" y="359"/>
                      <a:pt x="130" y="359"/>
                    </a:cubicBezTo>
                    <a:cubicBezTo>
                      <a:pt x="125" y="359"/>
                      <a:pt x="148" y="445"/>
                      <a:pt x="148" y="460"/>
                    </a:cubicBezTo>
                    <a:cubicBezTo>
                      <a:pt x="134" y="463"/>
                      <a:pt x="120" y="465"/>
                      <a:pt x="106" y="465"/>
                    </a:cubicBezTo>
                    <a:cubicBezTo>
                      <a:pt x="72" y="465"/>
                      <a:pt x="37" y="455"/>
                      <a:pt x="6" y="436"/>
                    </a:cubicBezTo>
                    <a:cubicBezTo>
                      <a:pt x="5" y="435"/>
                      <a:pt x="4" y="435"/>
                      <a:pt x="3" y="435"/>
                    </a:cubicBezTo>
                    <a:cubicBezTo>
                      <a:pt x="2" y="435"/>
                      <a:pt x="1" y="436"/>
                      <a:pt x="3" y="436"/>
                    </a:cubicBezTo>
                    <a:cubicBezTo>
                      <a:pt x="27" y="466"/>
                      <a:pt x="59" y="480"/>
                      <a:pt x="98" y="483"/>
                    </a:cubicBezTo>
                    <a:cubicBezTo>
                      <a:pt x="113" y="483"/>
                      <a:pt x="130" y="483"/>
                      <a:pt x="145" y="477"/>
                    </a:cubicBezTo>
                    <a:lnTo>
                      <a:pt x="163" y="477"/>
                    </a:lnTo>
                    <a:cubicBezTo>
                      <a:pt x="166" y="477"/>
                      <a:pt x="169" y="474"/>
                      <a:pt x="169" y="469"/>
                    </a:cubicBezTo>
                    <a:cubicBezTo>
                      <a:pt x="169" y="469"/>
                      <a:pt x="169" y="466"/>
                      <a:pt x="169" y="466"/>
                    </a:cubicBezTo>
                    <a:lnTo>
                      <a:pt x="169" y="463"/>
                    </a:lnTo>
                    <a:cubicBezTo>
                      <a:pt x="166" y="433"/>
                      <a:pt x="157" y="389"/>
                      <a:pt x="157" y="389"/>
                    </a:cubicBezTo>
                    <a:lnTo>
                      <a:pt x="157" y="389"/>
                    </a:lnTo>
                    <a:cubicBezTo>
                      <a:pt x="166" y="391"/>
                      <a:pt x="198" y="400"/>
                      <a:pt x="215" y="400"/>
                    </a:cubicBezTo>
                    <a:cubicBezTo>
                      <a:pt x="222" y="400"/>
                      <a:pt x="226" y="399"/>
                      <a:pt x="225" y="394"/>
                    </a:cubicBezTo>
                    <a:cubicBezTo>
                      <a:pt x="202" y="261"/>
                      <a:pt x="169" y="131"/>
                      <a:pt x="122" y="3"/>
                    </a:cubicBezTo>
                    <a:cubicBezTo>
                      <a:pt x="119" y="3"/>
                      <a:pt x="119" y="0"/>
                      <a:pt x="1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47"/>
              <p:cNvSpPr/>
              <p:nvPr/>
            </p:nvSpPr>
            <p:spPr>
              <a:xfrm>
                <a:off x="5493482" y="1909725"/>
                <a:ext cx="28335" cy="19877"/>
              </a:xfrm>
              <a:custGeom>
                <a:rect b="b" l="l" r="r" t="t"/>
                <a:pathLst>
                  <a:path extrusionOk="0" h="94" w="134">
                    <a:moveTo>
                      <a:pt x="12" y="1"/>
                    </a:moveTo>
                    <a:cubicBezTo>
                      <a:pt x="6" y="13"/>
                      <a:pt x="3" y="25"/>
                      <a:pt x="3" y="36"/>
                    </a:cubicBezTo>
                    <a:cubicBezTo>
                      <a:pt x="0" y="63"/>
                      <a:pt x="6" y="90"/>
                      <a:pt x="36" y="93"/>
                    </a:cubicBezTo>
                    <a:cubicBezTo>
                      <a:pt x="39" y="94"/>
                      <a:pt x="43" y="94"/>
                      <a:pt x="47" y="94"/>
                    </a:cubicBezTo>
                    <a:cubicBezTo>
                      <a:pt x="58" y="94"/>
                      <a:pt x="68" y="91"/>
                      <a:pt x="77" y="84"/>
                    </a:cubicBezTo>
                    <a:cubicBezTo>
                      <a:pt x="101" y="72"/>
                      <a:pt x="122" y="51"/>
                      <a:pt x="134" y="28"/>
                    </a:cubicBezTo>
                    <a:lnTo>
                      <a:pt x="134" y="28"/>
                    </a:lnTo>
                    <a:cubicBezTo>
                      <a:pt x="126" y="29"/>
                      <a:pt x="119" y="29"/>
                      <a:pt x="112" y="29"/>
                    </a:cubicBezTo>
                    <a:cubicBezTo>
                      <a:pt x="77" y="29"/>
                      <a:pt x="41" y="18"/>
                      <a:pt x="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47"/>
              <p:cNvSpPr/>
              <p:nvPr/>
            </p:nvSpPr>
            <p:spPr>
              <a:xfrm>
                <a:off x="5493482" y="1917337"/>
                <a:ext cx="16493" cy="12264"/>
              </a:xfrm>
              <a:custGeom>
                <a:rect b="b" l="l" r="r" t="t"/>
                <a:pathLst>
                  <a:path extrusionOk="0" h="58" w="78">
                    <a:moveTo>
                      <a:pt x="9" y="0"/>
                    </a:moveTo>
                    <a:cubicBezTo>
                      <a:pt x="7" y="0"/>
                      <a:pt x="5" y="0"/>
                      <a:pt x="3" y="0"/>
                    </a:cubicBezTo>
                    <a:cubicBezTo>
                      <a:pt x="0" y="27"/>
                      <a:pt x="6" y="54"/>
                      <a:pt x="36" y="57"/>
                    </a:cubicBezTo>
                    <a:cubicBezTo>
                      <a:pt x="39" y="58"/>
                      <a:pt x="43" y="58"/>
                      <a:pt x="47" y="58"/>
                    </a:cubicBezTo>
                    <a:cubicBezTo>
                      <a:pt x="58" y="58"/>
                      <a:pt x="68" y="55"/>
                      <a:pt x="77" y="48"/>
                    </a:cubicBezTo>
                    <a:cubicBezTo>
                      <a:pt x="69" y="20"/>
                      <a:pt x="40" y="0"/>
                      <a:pt x="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0" name="Google Shape;1730;p47"/>
            <p:cNvGrpSpPr/>
            <p:nvPr/>
          </p:nvGrpSpPr>
          <p:grpSpPr>
            <a:xfrm>
              <a:off x="5385872" y="1078182"/>
              <a:ext cx="765679" cy="548085"/>
              <a:chOff x="5157272" y="1088649"/>
              <a:chExt cx="765679" cy="548085"/>
            </a:xfrm>
          </p:grpSpPr>
          <p:sp>
            <p:nvSpPr>
              <p:cNvPr id="1731" name="Google Shape;1731;p47"/>
              <p:cNvSpPr/>
              <p:nvPr/>
            </p:nvSpPr>
            <p:spPr>
              <a:xfrm>
                <a:off x="5157272" y="1088649"/>
                <a:ext cx="765679" cy="548085"/>
              </a:xfrm>
              <a:custGeom>
                <a:rect b="b" l="l" r="r" t="t"/>
                <a:pathLst>
                  <a:path extrusionOk="0" h="2592" w="3621">
                    <a:moveTo>
                      <a:pt x="3327" y="33"/>
                    </a:moveTo>
                    <a:cubicBezTo>
                      <a:pt x="3470" y="33"/>
                      <a:pt x="3585" y="148"/>
                      <a:pt x="3585" y="294"/>
                    </a:cubicBezTo>
                    <a:lnTo>
                      <a:pt x="3585" y="1574"/>
                    </a:lnTo>
                    <a:cubicBezTo>
                      <a:pt x="3585" y="1717"/>
                      <a:pt x="3470" y="1835"/>
                      <a:pt x="3327" y="1835"/>
                    </a:cubicBezTo>
                    <a:lnTo>
                      <a:pt x="3025" y="1835"/>
                    </a:lnTo>
                    <a:lnTo>
                      <a:pt x="2859" y="2520"/>
                    </a:lnTo>
                    <a:lnTo>
                      <a:pt x="2228" y="1835"/>
                    </a:lnTo>
                    <a:lnTo>
                      <a:pt x="294" y="1835"/>
                    </a:lnTo>
                    <a:cubicBezTo>
                      <a:pt x="152" y="1835"/>
                      <a:pt x="37" y="1717"/>
                      <a:pt x="37" y="1574"/>
                    </a:cubicBezTo>
                    <a:lnTo>
                      <a:pt x="37" y="294"/>
                    </a:lnTo>
                    <a:cubicBezTo>
                      <a:pt x="37" y="148"/>
                      <a:pt x="152" y="33"/>
                      <a:pt x="294" y="33"/>
                    </a:cubicBezTo>
                    <a:close/>
                    <a:moveTo>
                      <a:pt x="294" y="0"/>
                    </a:moveTo>
                    <a:cubicBezTo>
                      <a:pt x="134" y="0"/>
                      <a:pt x="1" y="130"/>
                      <a:pt x="1" y="294"/>
                    </a:cubicBezTo>
                    <a:lnTo>
                      <a:pt x="1" y="1574"/>
                    </a:lnTo>
                    <a:cubicBezTo>
                      <a:pt x="1" y="1737"/>
                      <a:pt x="134" y="1868"/>
                      <a:pt x="294" y="1868"/>
                    </a:cubicBezTo>
                    <a:lnTo>
                      <a:pt x="2213" y="1868"/>
                    </a:lnTo>
                    <a:lnTo>
                      <a:pt x="2877" y="2591"/>
                    </a:lnTo>
                    <a:lnTo>
                      <a:pt x="3055" y="1868"/>
                    </a:lnTo>
                    <a:lnTo>
                      <a:pt x="3327" y="1868"/>
                    </a:lnTo>
                    <a:cubicBezTo>
                      <a:pt x="3488" y="1868"/>
                      <a:pt x="3621" y="1737"/>
                      <a:pt x="3621" y="1574"/>
                    </a:cubicBezTo>
                    <a:lnTo>
                      <a:pt x="3621" y="294"/>
                    </a:lnTo>
                    <a:cubicBezTo>
                      <a:pt x="3621" y="130"/>
                      <a:pt x="3488" y="0"/>
                      <a:pt x="33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47"/>
              <p:cNvSpPr/>
              <p:nvPr/>
            </p:nvSpPr>
            <p:spPr>
              <a:xfrm>
                <a:off x="5352866" y="1251468"/>
                <a:ext cx="73586" cy="62590"/>
              </a:xfrm>
              <a:custGeom>
                <a:rect b="b" l="l" r="r" t="t"/>
                <a:pathLst>
                  <a:path extrusionOk="0" h="296" w="348">
                    <a:moveTo>
                      <a:pt x="200" y="1"/>
                    </a:moveTo>
                    <a:cubicBezTo>
                      <a:pt x="66" y="1"/>
                      <a:pt x="1" y="158"/>
                      <a:pt x="96" y="253"/>
                    </a:cubicBezTo>
                    <a:cubicBezTo>
                      <a:pt x="126" y="283"/>
                      <a:pt x="162" y="296"/>
                      <a:pt x="199" y="296"/>
                    </a:cubicBezTo>
                    <a:cubicBezTo>
                      <a:pt x="274" y="296"/>
                      <a:pt x="348" y="237"/>
                      <a:pt x="348" y="149"/>
                    </a:cubicBezTo>
                    <a:cubicBezTo>
                      <a:pt x="348" y="66"/>
                      <a:pt x="283"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47"/>
              <p:cNvSpPr/>
              <p:nvPr/>
            </p:nvSpPr>
            <p:spPr>
              <a:xfrm>
                <a:off x="5498980" y="1251468"/>
                <a:ext cx="73586" cy="62590"/>
              </a:xfrm>
              <a:custGeom>
                <a:rect b="b" l="l" r="r" t="t"/>
                <a:pathLst>
                  <a:path extrusionOk="0" h="296" w="348">
                    <a:moveTo>
                      <a:pt x="199" y="1"/>
                    </a:moveTo>
                    <a:cubicBezTo>
                      <a:pt x="66" y="1"/>
                      <a:pt x="1" y="158"/>
                      <a:pt x="93" y="253"/>
                    </a:cubicBezTo>
                    <a:cubicBezTo>
                      <a:pt x="123" y="283"/>
                      <a:pt x="161" y="296"/>
                      <a:pt x="197" y="296"/>
                    </a:cubicBezTo>
                    <a:cubicBezTo>
                      <a:pt x="274" y="296"/>
                      <a:pt x="348" y="237"/>
                      <a:pt x="348" y="149"/>
                    </a:cubicBezTo>
                    <a:cubicBezTo>
                      <a:pt x="348" y="66"/>
                      <a:pt x="279" y="1"/>
                      <a:pt x="1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47"/>
              <p:cNvSpPr/>
              <p:nvPr/>
            </p:nvSpPr>
            <p:spPr>
              <a:xfrm>
                <a:off x="5645094" y="1251468"/>
                <a:ext cx="72952" cy="62590"/>
              </a:xfrm>
              <a:custGeom>
                <a:rect b="b" l="l" r="r" t="t"/>
                <a:pathLst>
                  <a:path extrusionOk="0" h="296" w="345">
                    <a:moveTo>
                      <a:pt x="196" y="1"/>
                    </a:moveTo>
                    <a:cubicBezTo>
                      <a:pt x="66" y="1"/>
                      <a:pt x="1" y="158"/>
                      <a:pt x="92" y="253"/>
                    </a:cubicBezTo>
                    <a:cubicBezTo>
                      <a:pt x="123" y="283"/>
                      <a:pt x="160" y="296"/>
                      <a:pt x="196" y="296"/>
                    </a:cubicBezTo>
                    <a:cubicBezTo>
                      <a:pt x="272" y="296"/>
                      <a:pt x="344" y="237"/>
                      <a:pt x="344" y="149"/>
                    </a:cubicBezTo>
                    <a:cubicBezTo>
                      <a:pt x="344" y="66"/>
                      <a:pt x="279"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5" name="Google Shape;1735;p47"/>
            <p:cNvSpPr/>
            <p:nvPr/>
          </p:nvSpPr>
          <p:spPr>
            <a:xfrm>
              <a:off x="5281203" y="4344194"/>
              <a:ext cx="504955" cy="256280"/>
            </a:xfrm>
            <a:custGeom>
              <a:rect b="b" l="l" r="r" t="t"/>
              <a:pathLst>
                <a:path extrusionOk="0" h="1212" w="2388">
                  <a:moveTo>
                    <a:pt x="48" y="0"/>
                  </a:moveTo>
                  <a:lnTo>
                    <a:pt x="45" y="33"/>
                  </a:lnTo>
                  <a:cubicBezTo>
                    <a:pt x="39" y="113"/>
                    <a:pt x="36" y="193"/>
                    <a:pt x="30" y="270"/>
                  </a:cubicBezTo>
                  <a:lnTo>
                    <a:pt x="30" y="282"/>
                  </a:lnTo>
                  <a:cubicBezTo>
                    <a:pt x="10" y="658"/>
                    <a:pt x="1" y="970"/>
                    <a:pt x="30" y="991"/>
                  </a:cubicBezTo>
                  <a:cubicBezTo>
                    <a:pt x="103" y="1047"/>
                    <a:pt x="2011" y="1212"/>
                    <a:pt x="2281" y="1212"/>
                  </a:cubicBezTo>
                  <a:cubicBezTo>
                    <a:pt x="2296" y="1212"/>
                    <a:pt x="2306" y="1211"/>
                    <a:pt x="2310" y="1210"/>
                  </a:cubicBezTo>
                  <a:cubicBezTo>
                    <a:pt x="2387" y="1192"/>
                    <a:pt x="2340" y="976"/>
                    <a:pt x="2263" y="902"/>
                  </a:cubicBezTo>
                  <a:cubicBezTo>
                    <a:pt x="2189" y="827"/>
                    <a:pt x="1403" y="395"/>
                    <a:pt x="1403" y="395"/>
                  </a:cubicBezTo>
                  <a:lnTo>
                    <a:pt x="1403" y="371"/>
                  </a:lnTo>
                  <a:lnTo>
                    <a:pt x="1430" y="146"/>
                  </a:lnTo>
                  <a:lnTo>
                    <a:pt x="1433" y="104"/>
                  </a:lnTo>
                  <a:lnTo>
                    <a:pt x="4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47"/>
            <p:cNvSpPr/>
            <p:nvPr/>
          </p:nvSpPr>
          <p:spPr>
            <a:xfrm>
              <a:off x="5282471" y="4401287"/>
              <a:ext cx="504320" cy="199188"/>
            </a:xfrm>
            <a:custGeom>
              <a:rect b="b" l="l" r="r" t="t"/>
              <a:pathLst>
                <a:path extrusionOk="0" h="942" w="2385">
                  <a:moveTo>
                    <a:pt x="27" y="0"/>
                  </a:moveTo>
                  <a:lnTo>
                    <a:pt x="27" y="12"/>
                  </a:lnTo>
                  <a:lnTo>
                    <a:pt x="27" y="27"/>
                  </a:lnTo>
                  <a:cubicBezTo>
                    <a:pt x="7" y="394"/>
                    <a:pt x="1" y="697"/>
                    <a:pt x="27" y="721"/>
                  </a:cubicBezTo>
                  <a:cubicBezTo>
                    <a:pt x="54" y="744"/>
                    <a:pt x="389" y="783"/>
                    <a:pt x="792" y="824"/>
                  </a:cubicBezTo>
                  <a:cubicBezTo>
                    <a:pt x="899" y="833"/>
                    <a:pt x="1015" y="845"/>
                    <a:pt x="1124" y="857"/>
                  </a:cubicBezTo>
                  <a:cubicBezTo>
                    <a:pt x="1639" y="903"/>
                    <a:pt x="2163" y="941"/>
                    <a:pt x="2284" y="941"/>
                  </a:cubicBezTo>
                  <a:cubicBezTo>
                    <a:pt x="2296" y="941"/>
                    <a:pt x="2304" y="941"/>
                    <a:pt x="2307" y="940"/>
                  </a:cubicBezTo>
                  <a:cubicBezTo>
                    <a:pt x="2384" y="922"/>
                    <a:pt x="2334" y="703"/>
                    <a:pt x="2257" y="632"/>
                  </a:cubicBezTo>
                  <a:cubicBezTo>
                    <a:pt x="2183" y="557"/>
                    <a:pt x="1397" y="125"/>
                    <a:pt x="1397" y="125"/>
                  </a:cubicBezTo>
                  <a:lnTo>
                    <a:pt x="1397" y="101"/>
                  </a:lnTo>
                  <a:lnTo>
                    <a:pt x="2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47"/>
            <p:cNvSpPr/>
            <p:nvPr/>
          </p:nvSpPr>
          <p:spPr>
            <a:xfrm>
              <a:off x="5922540" y="4379930"/>
              <a:ext cx="511933" cy="223294"/>
            </a:xfrm>
            <a:custGeom>
              <a:rect b="b" l="l" r="r" t="t"/>
              <a:pathLst>
                <a:path extrusionOk="0" h="1056" w="2421">
                  <a:moveTo>
                    <a:pt x="1" y="0"/>
                  </a:moveTo>
                  <a:lnTo>
                    <a:pt x="1" y="33"/>
                  </a:lnTo>
                  <a:cubicBezTo>
                    <a:pt x="1" y="113"/>
                    <a:pt x="4" y="193"/>
                    <a:pt x="4" y="270"/>
                  </a:cubicBezTo>
                  <a:lnTo>
                    <a:pt x="4" y="282"/>
                  </a:lnTo>
                  <a:cubicBezTo>
                    <a:pt x="10" y="658"/>
                    <a:pt x="25" y="970"/>
                    <a:pt x="57" y="991"/>
                  </a:cubicBezTo>
                  <a:cubicBezTo>
                    <a:pt x="118" y="1029"/>
                    <a:pt x="1366" y="1055"/>
                    <a:pt x="1994" y="1055"/>
                  </a:cubicBezTo>
                  <a:cubicBezTo>
                    <a:pt x="2192" y="1055"/>
                    <a:pt x="2328" y="1053"/>
                    <a:pt x="2346" y="1047"/>
                  </a:cubicBezTo>
                  <a:cubicBezTo>
                    <a:pt x="2420" y="1020"/>
                    <a:pt x="2358" y="810"/>
                    <a:pt x="2278" y="741"/>
                  </a:cubicBezTo>
                  <a:cubicBezTo>
                    <a:pt x="2198" y="673"/>
                    <a:pt x="1382" y="297"/>
                    <a:pt x="1382" y="297"/>
                  </a:cubicBezTo>
                  <a:lnTo>
                    <a:pt x="1382" y="273"/>
                  </a:lnTo>
                  <a:lnTo>
                    <a:pt x="1391" y="48"/>
                  </a:lnTo>
                  <a:lnTo>
                    <a:pt x="1391" y="3"/>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47"/>
            <p:cNvSpPr/>
            <p:nvPr/>
          </p:nvSpPr>
          <p:spPr>
            <a:xfrm>
              <a:off x="5924443" y="4437022"/>
              <a:ext cx="510664" cy="165990"/>
            </a:xfrm>
            <a:custGeom>
              <a:rect b="b" l="l" r="r" t="t"/>
              <a:pathLst>
                <a:path extrusionOk="0" h="785" w="2415">
                  <a:moveTo>
                    <a:pt x="1" y="0"/>
                  </a:moveTo>
                  <a:lnTo>
                    <a:pt x="1" y="27"/>
                  </a:lnTo>
                  <a:cubicBezTo>
                    <a:pt x="7" y="397"/>
                    <a:pt x="19" y="700"/>
                    <a:pt x="51" y="721"/>
                  </a:cubicBezTo>
                  <a:cubicBezTo>
                    <a:pt x="81" y="741"/>
                    <a:pt x="416" y="756"/>
                    <a:pt x="819" y="768"/>
                  </a:cubicBezTo>
                  <a:cubicBezTo>
                    <a:pt x="929" y="771"/>
                    <a:pt x="1041" y="774"/>
                    <a:pt x="1154" y="777"/>
                  </a:cubicBezTo>
                  <a:cubicBezTo>
                    <a:pt x="1457" y="782"/>
                    <a:pt x="1764" y="785"/>
                    <a:pt x="1991" y="785"/>
                  </a:cubicBezTo>
                  <a:cubicBezTo>
                    <a:pt x="2187" y="785"/>
                    <a:pt x="2322" y="782"/>
                    <a:pt x="2340" y="777"/>
                  </a:cubicBezTo>
                  <a:cubicBezTo>
                    <a:pt x="2414" y="753"/>
                    <a:pt x="2349" y="540"/>
                    <a:pt x="2269" y="471"/>
                  </a:cubicBezTo>
                  <a:cubicBezTo>
                    <a:pt x="2189" y="403"/>
                    <a:pt x="1376" y="27"/>
                    <a:pt x="1376" y="27"/>
                  </a:cubicBezTo>
                  <a:lnTo>
                    <a:pt x="1376" y="3"/>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39" name="Google Shape;1739;p47"/>
            <p:cNvGrpSpPr/>
            <p:nvPr/>
          </p:nvGrpSpPr>
          <p:grpSpPr>
            <a:xfrm>
              <a:off x="5282471" y="4401287"/>
              <a:ext cx="1133182" cy="200034"/>
              <a:chOff x="5053871" y="4401287"/>
              <a:chExt cx="1133182" cy="200034"/>
            </a:xfrm>
          </p:grpSpPr>
          <p:sp>
            <p:nvSpPr>
              <p:cNvPr id="1740" name="Google Shape;1740;p47"/>
              <p:cNvSpPr/>
              <p:nvPr/>
            </p:nvSpPr>
            <p:spPr>
              <a:xfrm>
                <a:off x="5080937" y="4545287"/>
                <a:ext cx="458434" cy="38484"/>
              </a:xfrm>
              <a:custGeom>
                <a:rect b="b" l="l" r="r" t="t"/>
                <a:pathLst>
                  <a:path extrusionOk="0" h="182" w="2168">
                    <a:moveTo>
                      <a:pt x="0" y="1"/>
                    </a:moveTo>
                    <a:lnTo>
                      <a:pt x="0" y="1"/>
                    </a:lnTo>
                    <a:cubicBezTo>
                      <a:pt x="353" y="48"/>
                      <a:pt x="1803" y="161"/>
                      <a:pt x="2162" y="182"/>
                    </a:cubicBezTo>
                    <a:cubicBezTo>
                      <a:pt x="2168" y="182"/>
                      <a:pt x="2168" y="176"/>
                      <a:pt x="2162" y="176"/>
                    </a:cubicBezTo>
                    <a:cubicBezTo>
                      <a:pt x="1803" y="134"/>
                      <a:pt x="356" y="1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47"/>
              <p:cNvSpPr/>
              <p:nvPr/>
            </p:nvSpPr>
            <p:spPr>
              <a:xfrm>
                <a:off x="5290276" y="4421375"/>
                <a:ext cx="93040" cy="19454"/>
              </a:xfrm>
              <a:custGeom>
                <a:rect b="b" l="l" r="r" t="t"/>
                <a:pathLst>
                  <a:path extrusionOk="0" h="92" w="440">
                    <a:moveTo>
                      <a:pt x="274" y="0"/>
                    </a:moveTo>
                    <a:cubicBezTo>
                      <a:pt x="177" y="0"/>
                      <a:pt x="79" y="24"/>
                      <a:pt x="3" y="83"/>
                    </a:cubicBezTo>
                    <a:cubicBezTo>
                      <a:pt x="0" y="86"/>
                      <a:pt x="3" y="92"/>
                      <a:pt x="9" y="92"/>
                    </a:cubicBezTo>
                    <a:cubicBezTo>
                      <a:pt x="149" y="59"/>
                      <a:pt x="291" y="41"/>
                      <a:pt x="433" y="38"/>
                    </a:cubicBezTo>
                    <a:cubicBezTo>
                      <a:pt x="436" y="38"/>
                      <a:pt x="439" y="36"/>
                      <a:pt x="439" y="30"/>
                    </a:cubicBezTo>
                    <a:cubicBezTo>
                      <a:pt x="439" y="27"/>
                      <a:pt x="436" y="24"/>
                      <a:pt x="433" y="21"/>
                    </a:cubicBezTo>
                    <a:cubicBezTo>
                      <a:pt x="383" y="8"/>
                      <a:pt x="329" y="0"/>
                      <a:pt x="2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47"/>
              <p:cNvSpPr/>
              <p:nvPr/>
            </p:nvSpPr>
            <p:spPr>
              <a:xfrm>
                <a:off x="5310364" y="4436177"/>
                <a:ext cx="93675" cy="19242"/>
              </a:xfrm>
              <a:custGeom>
                <a:rect b="b" l="l" r="r" t="t"/>
                <a:pathLst>
                  <a:path extrusionOk="0" h="91" w="443">
                    <a:moveTo>
                      <a:pt x="276" y="0"/>
                    </a:moveTo>
                    <a:cubicBezTo>
                      <a:pt x="178" y="0"/>
                      <a:pt x="80" y="24"/>
                      <a:pt x="6" y="81"/>
                    </a:cubicBezTo>
                    <a:cubicBezTo>
                      <a:pt x="0" y="84"/>
                      <a:pt x="6" y="90"/>
                      <a:pt x="12" y="90"/>
                    </a:cubicBezTo>
                    <a:cubicBezTo>
                      <a:pt x="149" y="57"/>
                      <a:pt x="291" y="43"/>
                      <a:pt x="433" y="40"/>
                    </a:cubicBezTo>
                    <a:cubicBezTo>
                      <a:pt x="439" y="40"/>
                      <a:pt x="442" y="34"/>
                      <a:pt x="442" y="31"/>
                    </a:cubicBezTo>
                    <a:cubicBezTo>
                      <a:pt x="442" y="25"/>
                      <a:pt x="439" y="22"/>
                      <a:pt x="436" y="22"/>
                    </a:cubicBezTo>
                    <a:cubicBezTo>
                      <a:pt x="386" y="8"/>
                      <a:pt x="331" y="0"/>
                      <a:pt x="27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47"/>
              <p:cNvSpPr/>
              <p:nvPr/>
            </p:nvSpPr>
            <p:spPr>
              <a:xfrm>
                <a:off x="5331086" y="4450978"/>
                <a:ext cx="93463" cy="19454"/>
              </a:xfrm>
              <a:custGeom>
                <a:rect b="b" l="l" r="r" t="t"/>
                <a:pathLst>
                  <a:path extrusionOk="0" h="92" w="442">
                    <a:moveTo>
                      <a:pt x="271" y="1"/>
                    </a:moveTo>
                    <a:cubicBezTo>
                      <a:pt x="175" y="1"/>
                      <a:pt x="79" y="24"/>
                      <a:pt x="6" y="82"/>
                    </a:cubicBezTo>
                    <a:cubicBezTo>
                      <a:pt x="0" y="85"/>
                      <a:pt x="3" y="91"/>
                      <a:pt x="9" y="91"/>
                    </a:cubicBezTo>
                    <a:cubicBezTo>
                      <a:pt x="148" y="59"/>
                      <a:pt x="291" y="41"/>
                      <a:pt x="433" y="41"/>
                    </a:cubicBezTo>
                    <a:cubicBezTo>
                      <a:pt x="436" y="41"/>
                      <a:pt x="442" y="38"/>
                      <a:pt x="442" y="32"/>
                    </a:cubicBezTo>
                    <a:cubicBezTo>
                      <a:pt x="442" y="26"/>
                      <a:pt x="439" y="23"/>
                      <a:pt x="433" y="23"/>
                    </a:cubicBezTo>
                    <a:cubicBezTo>
                      <a:pt x="383" y="9"/>
                      <a:pt x="327" y="1"/>
                      <a:pt x="27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47"/>
              <p:cNvSpPr/>
              <p:nvPr/>
            </p:nvSpPr>
            <p:spPr>
              <a:xfrm>
                <a:off x="5053871" y="4401287"/>
                <a:ext cx="237887" cy="181215"/>
              </a:xfrm>
              <a:custGeom>
                <a:rect b="b" l="l" r="r" t="t"/>
                <a:pathLst>
                  <a:path extrusionOk="0" h="857" w="1125">
                    <a:moveTo>
                      <a:pt x="27" y="0"/>
                    </a:moveTo>
                    <a:lnTo>
                      <a:pt x="27" y="12"/>
                    </a:lnTo>
                    <a:lnTo>
                      <a:pt x="27" y="27"/>
                    </a:lnTo>
                    <a:cubicBezTo>
                      <a:pt x="7" y="397"/>
                      <a:pt x="1" y="700"/>
                      <a:pt x="27" y="721"/>
                    </a:cubicBezTo>
                    <a:cubicBezTo>
                      <a:pt x="57" y="744"/>
                      <a:pt x="389" y="786"/>
                      <a:pt x="792" y="824"/>
                    </a:cubicBezTo>
                    <a:cubicBezTo>
                      <a:pt x="899" y="836"/>
                      <a:pt x="1012" y="845"/>
                      <a:pt x="1124" y="857"/>
                    </a:cubicBezTo>
                    <a:cubicBezTo>
                      <a:pt x="837" y="632"/>
                      <a:pt x="205" y="145"/>
                      <a:pt x="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47"/>
              <p:cNvSpPr/>
              <p:nvPr/>
            </p:nvSpPr>
            <p:spPr>
              <a:xfrm>
                <a:off x="5727138" y="4578697"/>
                <a:ext cx="459915" cy="6766"/>
              </a:xfrm>
              <a:custGeom>
                <a:rect b="b" l="l" r="r" t="t"/>
                <a:pathLst>
                  <a:path extrusionOk="0" h="32" w="2175">
                    <a:moveTo>
                      <a:pt x="431" y="1"/>
                    </a:moveTo>
                    <a:cubicBezTo>
                      <a:pt x="243" y="1"/>
                      <a:pt x="89" y="2"/>
                      <a:pt x="1" y="6"/>
                    </a:cubicBezTo>
                    <a:cubicBezTo>
                      <a:pt x="284" y="23"/>
                      <a:pt x="1262" y="32"/>
                      <a:pt x="1830" y="32"/>
                    </a:cubicBezTo>
                    <a:cubicBezTo>
                      <a:pt x="1976" y="32"/>
                      <a:pt x="2095" y="31"/>
                      <a:pt x="2168" y="30"/>
                    </a:cubicBezTo>
                    <a:cubicBezTo>
                      <a:pt x="2174" y="30"/>
                      <a:pt x="2174" y="24"/>
                      <a:pt x="2168" y="24"/>
                    </a:cubicBezTo>
                    <a:cubicBezTo>
                      <a:pt x="1898" y="15"/>
                      <a:pt x="1006" y="1"/>
                      <a:pt x="4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47"/>
              <p:cNvSpPr/>
              <p:nvPr/>
            </p:nvSpPr>
            <p:spPr>
              <a:xfrm>
                <a:off x="5927807" y="4436388"/>
                <a:ext cx="92406" cy="23260"/>
              </a:xfrm>
              <a:custGeom>
                <a:rect b="b" l="l" r="r" t="t"/>
                <a:pathLst>
                  <a:path extrusionOk="0" h="110" w="437">
                    <a:moveTo>
                      <a:pt x="311" y="1"/>
                    </a:moveTo>
                    <a:cubicBezTo>
                      <a:pt x="200" y="1"/>
                      <a:pt x="87" y="30"/>
                      <a:pt x="7" y="104"/>
                    </a:cubicBezTo>
                    <a:cubicBezTo>
                      <a:pt x="1" y="107"/>
                      <a:pt x="7" y="110"/>
                      <a:pt x="13" y="110"/>
                    </a:cubicBezTo>
                    <a:cubicBezTo>
                      <a:pt x="146" y="68"/>
                      <a:pt x="288" y="42"/>
                      <a:pt x="428" y="30"/>
                    </a:cubicBezTo>
                    <a:cubicBezTo>
                      <a:pt x="434" y="30"/>
                      <a:pt x="437" y="24"/>
                      <a:pt x="437" y="21"/>
                    </a:cubicBezTo>
                    <a:cubicBezTo>
                      <a:pt x="437" y="15"/>
                      <a:pt x="434" y="12"/>
                      <a:pt x="431" y="12"/>
                    </a:cubicBezTo>
                    <a:cubicBezTo>
                      <a:pt x="392" y="5"/>
                      <a:pt x="352"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47"/>
              <p:cNvSpPr/>
              <p:nvPr/>
            </p:nvSpPr>
            <p:spPr>
              <a:xfrm>
                <a:off x="5949798" y="4449921"/>
                <a:ext cx="92406" cy="23683"/>
              </a:xfrm>
              <a:custGeom>
                <a:rect b="b" l="l" r="r" t="t"/>
                <a:pathLst>
                  <a:path extrusionOk="0" h="112" w="437">
                    <a:moveTo>
                      <a:pt x="307" y="1"/>
                    </a:moveTo>
                    <a:cubicBezTo>
                      <a:pt x="198" y="1"/>
                      <a:pt x="85" y="31"/>
                      <a:pt x="3" y="102"/>
                    </a:cubicBezTo>
                    <a:cubicBezTo>
                      <a:pt x="0" y="108"/>
                      <a:pt x="3" y="111"/>
                      <a:pt x="9" y="111"/>
                    </a:cubicBezTo>
                    <a:cubicBezTo>
                      <a:pt x="146" y="70"/>
                      <a:pt x="285" y="43"/>
                      <a:pt x="427" y="31"/>
                    </a:cubicBezTo>
                    <a:cubicBezTo>
                      <a:pt x="433" y="28"/>
                      <a:pt x="436" y="25"/>
                      <a:pt x="436" y="19"/>
                    </a:cubicBezTo>
                    <a:cubicBezTo>
                      <a:pt x="436" y="16"/>
                      <a:pt x="433" y="13"/>
                      <a:pt x="427" y="13"/>
                    </a:cubicBezTo>
                    <a:cubicBezTo>
                      <a:pt x="389" y="5"/>
                      <a:pt x="349" y="1"/>
                      <a:pt x="30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47"/>
              <p:cNvSpPr/>
              <p:nvPr/>
            </p:nvSpPr>
            <p:spPr>
              <a:xfrm>
                <a:off x="5971155" y="4463243"/>
                <a:ext cx="93040" cy="23471"/>
              </a:xfrm>
              <a:custGeom>
                <a:rect b="b" l="l" r="r" t="t"/>
                <a:pathLst>
                  <a:path extrusionOk="0" h="111" w="440">
                    <a:moveTo>
                      <a:pt x="309" y="0"/>
                    </a:moveTo>
                    <a:cubicBezTo>
                      <a:pt x="197" y="0"/>
                      <a:pt x="83" y="31"/>
                      <a:pt x="3" y="104"/>
                    </a:cubicBezTo>
                    <a:cubicBezTo>
                      <a:pt x="0" y="107"/>
                      <a:pt x="3" y="110"/>
                      <a:pt x="12" y="110"/>
                    </a:cubicBezTo>
                    <a:cubicBezTo>
                      <a:pt x="146" y="69"/>
                      <a:pt x="288" y="42"/>
                      <a:pt x="427" y="30"/>
                    </a:cubicBezTo>
                    <a:cubicBezTo>
                      <a:pt x="433" y="30"/>
                      <a:pt x="436" y="27"/>
                      <a:pt x="439" y="21"/>
                    </a:cubicBezTo>
                    <a:cubicBezTo>
                      <a:pt x="439" y="15"/>
                      <a:pt x="433" y="12"/>
                      <a:pt x="430" y="12"/>
                    </a:cubicBezTo>
                    <a:cubicBezTo>
                      <a:pt x="391" y="4"/>
                      <a:pt x="350" y="0"/>
                      <a:pt x="30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47"/>
              <p:cNvSpPr/>
              <p:nvPr/>
            </p:nvSpPr>
            <p:spPr>
              <a:xfrm>
                <a:off x="5695843" y="4437657"/>
                <a:ext cx="244231" cy="163664"/>
              </a:xfrm>
              <a:custGeom>
                <a:rect b="b" l="l" r="r" t="t"/>
                <a:pathLst>
                  <a:path extrusionOk="0" h="774" w="1155">
                    <a:moveTo>
                      <a:pt x="1" y="0"/>
                    </a:moveTo>
                    <a:lnTo>
                      <a:pt x="1" y="27"/>
                    </a:lnTo>
                    <a:cubicBezTo>
                      <a:pt x="7" y="394"/>
                      <a:pt x="19" y="697"/>
                      <a:pt x="51" y="718"/>
                    </a:cubicBezTo>
                    <a:cubicBezTo>
                      <a:pt x="81" y="738"/>
                      <a:pt x="416" y="756"/>
                      <a:pt x="819" y="765"/>
                    </a:cubicBezTo>
                    <a:cubicBezTo>
                      <a:pt x="929" y="768"/>
                      <a:pt x="1041" y="771"/>
                      <a:pt x="1154" y="774"/>
                    </a:cubicBezTo>
                    <a:cubicBezTo>
                      <a:pt x="852" y="572"/>
                      <a:pt x="188" y="13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0" name="Google Shape;1750;p47"/>
            <p:cNvSpPr/>
            <p:nvPr/>
          </p:nvSpPr>
          <p:spPr>
            <a:xfrm>
              <a:off x="6518203" y="1916280"/>
              <a:ext cx="284830" cy="360527"/>
            </a:xfrm>
            <a:custGeom>
              <a:rect b="b" l="l" r="r" t="t"/>
              <a:pathLst>
                <a:path extrusionOk="0" h="1705" w="1347">
                  <a:moveTo>
                    <a:pt x="893" y="0"/>
                  </a:moveTo>
                  <a:cubicBezTo>
                    <a:pt x="819" y="0"/>
                    <a:pt x="698" y="89"/>
                    <a:pt x="558" y="278"/>
                  </a:cubicBezTo>
                  <a:cubicBezTo>
                    <a:pt x="496" y="361"/>
                    <a:pt x="427" y="447"/>
                    <a:pt x="368" y="533"/>
                  </a:cubicBezTo>
                  <a:cubicBezTo>
                    <a:pt x="267" y="548"/>
                    <a:pt x="199" y="563"/>
                    <a:pt x="199" y="563"/>
                  </a:cubicBezTo>
                  <a:lnTo>
                    <a:pt x="57" y="655"/>
                  </a:lnTo>
                  <a:cubicBezTo>
                    <a:pt x="18" y="862"/>
                    <a:pt x="0" y="1073"/>
                    <a:pt x="9" y="1283"/>
                  </a:cubicBezTo>
                  <a:lnTo>
                    <a:pt x="582" y="1704"/>
                  </a:lnTo>
                  <a:cubicBezTo>
                    <a:pt x="712" y="1577"/>
                    <a:pt x="825" y="1437"/>
                    <a:pt x="920" y="1286"/>
                  </a:cubicBezTo>
                  <a:cubicBezTo>
                    <a:pt x="1204" y="815"/>
                    <a:pt x="1346" y="515"/>
                    <a:pt x="1275" y="376"/>
                  </a:cubicBezTo>
                  <a:cubicBezTo>
                    <a:pt x="1261" y="348"/>
                    <a:pt x="1236" y="337"/>
                    <a:pt x="1211" y="337"/>
                  </a:cubicBezTo>
                  <a:cubicBezTo>
                    <a:pt x="1173" y="337"/>
                    <a:pt x="1132" y="361"/>
                    <a:pt x="1117" y="390"/>
                  </a:cubicBezTo>
                  <a:lnTo>
                    <a:pt x="1117" y="390"/>
                  </a:lnTo>
                  <a:cubicBezTo>
                    <a:pt x="1160" y="288"/>
                    <a:pt x="1144" y="191"/>
                    <a:pt x="1088" y="191"/>
                  </a:cubicBezTo>
                  <a:cubicBezTo>
                    <a:pt x="1046" y="191"/>
                    <a:pt x="983" y="244"/>
                    <a:pt x="905" y="388"/>
                  </a:cubicBezTo>
                  <a:cubicBezTo>
                    <a:pt x="1006" y="137"/>
                    <a:pt x="986" y="0"/>
                    <a:pt x="89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47"/>
            <p:cNvSpPr/>
            <p:nvPr/>
          </p:nvSpPr>
          <p:spPr>
            <a:xfrm>
              <a:off x="5265555" y="2623805"/>
              <a:ext cx="970790" cy="1761188"/>
            </a:xfrm>
            <a:custGeom>
              <a:rect b="b" l="l" r="r" t="t"/>
              <a:pathLst>
                <a:path extrusionOk="0" h="8329" w="4591">
                  <a:moveTo>
                    <a:pt x="3647" y="1"/>
                  </a:moveTo>
                  <a:lnTo>
                    <a:pt x="1086" y="321"/>
                  </a:lnTo>
                  <a:cubicBezTo>
                    <a:pt x="1015" y="834"/>
                    <a:pt x="1" y="8258"/>
                    <a:pt x="1" y="8258"/>
                  </a:cubicBezTo>
                  <a:lnTo>
                    <a:pt x="1622" y="8329"/>
                  </a:lnTo>
                  <a:lnTo>
                    <a:pt x="2503" y="2491"/>
                  </a:lnTo>
                  <a:cubicBezTo>
                    <a:pt x="2645" y="3135"/>
                    <a:pt x="3016" y="8329"/>
                    <a:pt x="3016" y="8329"/>
                  </a:cubicBezTo>
                  <a:lnTo>
                    <a:pt x="4590" y="8329"/>
                  </a:lnTo>
                  <a:cubicBezTo>
                    <a:pt x="4590" y="8329"/>
                    <a:pt x="4374" y="5349"/>
                    <a:pt x="4220" y="3467"/>
                  </a:cubicBezTo>
                  <a:cubicBezTo>
                    <a:pt x="4119" y="2299"/>
                    <a:pt x="3926" y="1139"/>
                    <a:pt x="36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47"/>
            <p:cNvSpPr/>
            <p:nvPr/>
          </p:nvSpPr>
          <p:spPr>
            <a:xfrm>
              <a:off x="5265555" y="2969320"/>
              <a:ext cx="273623" cy="398377"/>
            </a:xfrm>
            <a:custGeom>
              <a:rect b="b" l="l" r="r" t="t"/>
              <a:pathLst>
                <a:path extrusionOk="0" h="1884" w="1294">
                  <a:moveTo>
                    <a:pt x="840" y="0"/>
                  </a:moveTo>
                  <a:cubicBezTo>
                    <a:pt x="711" y="3"/>
                    <a:pt x="237" y="218"/>
                    <a:pt x="49" y="218"/>
                  </a:cubicBezTo>
                  <a:cubicBezTo>
                    <a:pt x="30" y="218"/>
                    <a:pt x="13" y="216"/>
                    <a:pt x="1" y="211"/>
                  </a:cubicBezTo>
                  <a:lnTo>
                    <a:pt x="1" y="211"/>
                  </a:lnTo>
                  <a:lnTo>
                    <a:pt x="179" y="1504"/>
                  </a:lnTo>
                  <a:cubicBezTo>
                    <a:pt x="185" y="1572"/>
                    <a:pt x="202" y="1637"/>
                    <a:pt x="235" y="1696"/>
                  </a:cubicBezTo>
                  <a:cubicBezTo>
                    <a:pt x="264" y="1750"/>
                    <a:pt x="320" y="1784"/>
                    <a:pt x="380" y="1784"/>
                  </a:cubicBezTo>
                  <a:cubicBezTo>
                    <a:pt x="387" y="1784"/>
                    <a:pt x="394" y="1783"/>
                    <a:pt x="401" y="1782"/>
                  </a:cubicBezTo>
                  <a:cubicBezTo>
                    <a:pt x="419" y="1779"/>
                    <a:pt x="437" y="1770"/>
                    <a:pt x="448" y="1753"/>
                  </a:cubicBezTo>
                  <a:cubicBezTo>
                    <a:pt x="451" y="1735"/>
                    <a:pt x="451" y="1717"/>
                    <a:pt x="448" y="1699"/>
                  </a:cubicBezTo>
                  <a:lnTo>
                    <a:pt x="439" y="1655"/>
                  </a:lnTo>
                  <a:lnTo>
                    <a:pt x="439" y="1655"/>
                  </a:lnTo>
                  <a:cubicBezTo>
                    <a:pt x="460" y="1705"/>
                    <a:pt x="493" y="1753"/>
                    <a:pt x="528" y="1797"/>
                  </a:cubicBezTo>
                  <a:cubicBezTo>
                    <a:pt x="564" y="1842"/>
                    <a:pt x="614" y="1874"/>
                    <a:pt x="674" y="1883"/>
                  </a:cubicBezTo>
                  <a:cubicBezTo>
                    <a:pt x="675" y="1883"/>
                    <a:pt x="677" y="1883"/>
                    <a:pt x="679" y="1883"/>
                  </a:cubicBezTo>
                  <a:cubicBezTo>
                    <a:pt x="734" y="1883"/>
                    <a:pt x="792" y="1837"/>
                    <a:pt x="789" y="1782"/>
                  </a:cubicBezTo>
                  <a:cubicBezTo>
                    <a:pt x="780" y="1750"/>
                    <a:pt x="766" y="1720"/>
                    <a:pt x="742" y="1693"/>
                  </a:cubicBezTo>
                  <a:cubicBezTo>
                    <a:pt x="664" y="1592"/>
                    <a:pt x="629" y="1523"/>
                    <a:pt x="601" y="1414"/>
                  </a:cubicBezTo>
                  <a:lnTo>
                    <a:pt x="601" y="1414"/>
                  </a:lnTo>
                  <a:cubicBezTo>
                    <a:pt x="635" y="1514"/>
                    <a:pt x="691" y="1596"/>
                    <a:pt x="760" y="1699"/>
                  </a:cubicBezTo>
                  <a:cubicBezTo>
                    <a:pt x="797" y="1754"/>
                    <a:pt x="849" y="1812"/>
                    <a:pt x="912" y="1812"/>
                  </a:cubicBezTo>
                  <a:cubicBezTo>
                    <a:pt x="914" y="1812"/>
                    <a:pt x="915" y="1812"/>
                    <a:pt x="917" y="1812"/>
                  </a:cubicBezTo>
                  <a:cubicBezTo>
                    <a:pt x="1000" y="1806"/>
                    <a:pt x="1080" y="1696"/>
                    <a:pt x="1041" y="1622"/>
                  </a:cubicBezTo>
                  <a:cubicBezTo>
                    <a:pt x="911" y="1379"/>
                    <a:pt x="777" y="1180"/>
                    <a:pt x="834" y="946"/>
                  </a:cubicBezTo>
                  <a:lnTo>
                    <a:pt x="834" y="946"/>
                  </a:lnTo>
                  <a:cubicBezTo>
                    <a:pt x="935" y="1035"/>
                    <a:pt x="976" y="1133"/>
                    <a:pt x="1077" y="1219"/>
                  </a:cubicBezTo>
                  <a:cubicBezTo>
                    <a:pt x="1114" y="1241"/>
                    <a:pt x="1157" y="1253"/>
                    <a:pt x="1200" y="1253"/>
                  </a:cubicBezTo>
                  <a:cubicBezTo>
                    <a:pt x="1215" y="1253"/>
                    <a:pt x="1231" y="1252"/>
                    <a:pt x="1246" y="1249"/>
                  </a:cubicBezTo>
                  <a:cubicBezTo>
                    <a:pt x="1293" y="1231"/>
                    <a:pt x="1290" y="1163"/>
                    <a:pt x="1279" y="1112"/>
                  </a:cubicBezTo>
                  <a:cubicBezTo>
                    <a:pt x="1210" y="896"/>
                    <a:pt x="1056" y="721"/>
                    <a:pt x="958" y="519"/>
                  </a:cubicBezTo>
                  <a:cubicBezTo>
                    <a:pt x="872" y="335"/>
                    <a:pt x="855" y="199"/>
                    <a:pt x="84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47"/>
            <p:cNvSpPr/>
            <p:nvPr/>
          </p:nvSpPr>
          <p:spPr>
            <a:xfrm>
              <a:off x="5216075" y="1983099"/>
              <a:ext cx="412126" cy="1159394"/>
            </a:xfrm>
            <a:custGeom>
              <a:rect b="b" l="l" r="r" t="t"/>
              <a:pathLst>
                <a:path extrusionOk="0" h="5483" w="1949">
                  <a:moveTo>
                    <a:pt x="1948" y="1"/>
                  </a:moveTo>
                  <a:cubicBezTo>
                    <a:pt x="1948" y="1"/>
                    <a:pt x="1127" y="229"/>
                    <a:pt x="807" y="837"/>
                  </a:cubicBezTo>
                  <a:cubicBezTo>
                    <a:pt x="484" y="1445"/>
                    <a:pt x="95" y="2159"/>
                    <a:pt x="48" y="3232"/>
                  </a:cubicBezTo>
                  <a:cubicBezTo>
                    <a:pt x="0" y="4306"/>
                    <a:pt x="226" y="5483"/>
                    <a:pt x="226" y="5483"/>
                  </a:cubicBezTo>
                  <a:lnTo>
                    <a:pt x="1243" y="5281"/>
                  </a:lnTo>
                  <a:cubicBezTo>
                    <a:pt x="1243" y="5281"/>
                    <a:pt x="1068" y="3793"/>
                    <a:pt x="1163" y="3114"/>
                  </a:cubicBezTo>
                  <a:cubicBezTo>
                    <a:pt x="1258" y="2432"/>
                    <a:pt x="1747" y="1765"/>
                    <a:pt x="1747" y="1765"/>
                  </a:cubicBezTo>
                  <a:lnTo>
                    <a:pt x="194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47"/>
            <p:cNvSpPr/>
            <p:nvPr/>
          </p:nvSpPr>
          <p:spPr>
            <a:xfrm>
              <a:off x="5714470" y="1975698"/>
              <a:ext cx="973116" cy="648525"/>
            </a:xfrm>
            <a:custGeom>
              <a:rect b="b" l="l" r="r" t="t"/>
              <a:pathLst>
                <a:path extrusionOk="0" h="3067" w="4602">
                  <a:moveTo>
                    <a:pt x="1" y="0"/>
                  </a:moveTo>
                  <a:lnTo>
                    <a:pt x="258" y="1595"/>
                  </a:lnTo>
                  <a:cubicBezTo>
                    <a:pt x="258" y="1595"/>
                    <a:pt x="650" y="2147"/>
                    <a:pt x="958" y="2399"/>
                  </a:cubicBezTo>
                  <a:cubicBezTo>
                    <a:pt x="1195" y="2590"/>
                    <a:pt x="1882" y="3066"/>
                    <a:pt x="2574" y="3066"/>
                  </a:cubicBezTo>
                  <a:cubicBezTo>
                    <a:pt x="2793" y="3066"/>
                    <a:pt x="3012" y="3019"/>
                    <a:pt x="3217" y="2900"/>
                  </a:cubicBezTo>
                  <a:cubicBezTo>
                    <a:pt x="4071" y="2408"/>
                    <a:pt x="4602" y="1293"/>
                    <a:pt x="4602" y="1293"/>
                  </a:cubicBezTo>
                  <a:lnTo>
                    <a:pt x="3748" y="783"/>
                  </a:lnTo>
                  <a:cubicBezTo>
                    <a:pt x="3748" y="783"/>
                    <a:pt x="3152" y="1432"/>
                    <a:pt x="2865" y="1675"/>
                  </a:cubicBezTo>
                  <a:cubicBezTo>
                    <a:pt x="2744" y="1777"/>
                    <a:pt x="2603" y="1829"/>
                    <a:pt x="2462" y="1829"/>
                  </a:cubicBezTo>
                  <a:cubicBezTo>
                    <a:pt x="2271" y="1829"/>
                    <a:pt x="2080" y="1735"/>
                    <a:pt x="1937" y="1542"/>
                  </a:cubicBezTo>
                  <a:cubicBezTo>
                    <a:pt x="1690" y="1207"/>
                    <a:pt x="1352" y="507"/>
                    <a:pt x="1023" y="288"/>
                  </a:cubicBezTo>
                  <a:cubicBezTo>
                    <a:pt x="694" y="65"/>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47"/>
            <p:cNvSpPr/>
            <p:nvPr/>
          </p:nvSpPr>
          <p:spPr>
            <a:xfrm>
              <a:off x="6560917" y="1740138"/>
              <a:ext cx="252689" cy="379134"/>
            </a:xfrm>
            <a:custGeom>
              <a:rect b="b" l="l" r="r" t="t"/>
              <a:pathLst>
                <a:path extrusionOk="0" h="1793" w="1195">
                  <a:moveTo>
                    <a:pt x="483" y="1"/>
                  </a:moveTo>
                  <a:cubicBezTo>
                    <a:pt x="440" y="1"/>
                    <a:pt x="401" y="29"/>
                    <a:pt x="388" y="71"/>
                  </a:cubicBezTo>
                  <a:lnTo>
                    <a:pt x="12" y="1464"/>
                  </a:lnTo>
                  <a:cubicBezTo>
                    <a:pt x="0" y="1512"/>
                    <a:pt x="27" y="1565"/>
                    <a:pt x="74" y="1580"/>
                  </a:cubicBezTo>
                  <a:lnTo>
                    <a:pt x="661" y="1787"/>
                  </a:lnTo>
                  <a:cubicBezTo>
                    <a:pt x="672" y="1791"/>
                    <a:pt x="682" y="1792"/>
                    <a:pt x="693" y="1792"/>
                  </a:cubicBezTo>
                  <a:cubicBezTo>
                    <a:pt x="736" y="1792"/>
                    <a:pt x="777" y="1764"/>
                    <a:pt x="789" y="1719"/>
                  </a:cubicBezTo>
                  <a:lnTo>
                    <a:pt x="1180" y="237"/>
                  </a:lnTo>
                  <a:cubicBezTo>
                    <a:pt x="1195" y="183"/>
                    <a:pt x="1159" y="127"/>
                    <a:pt x="1103" y="118"/>
                  </a:cubicBezTo>
                  <a:lnTo>
                    <a:pt x="501" y="2"/>
                  </a:lnTo>
                  <a:cubicBezTo>
                    <a:pt x="495" y="1"/>
                    <a:pt x="489" y="1"/>
                    <a:pt x="4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47"/>
            <p:cNvSpPr/>
            <p:nvPr/>
          </p:nvSpPr>
          <p:spPr>
            <a:xfrm>
              <a:off x="5471933" y="1975698"/>
              <a:ext cx="565008" cy="716190"/>
            </a:xfrm>
            <a:custGeom>
              <a:rect b="b" l="l" r="r" t="t"/>
              <a:pathLst>
                <a:path extrusionOk="0" h="3387" w="2672">
                  <a:moveTo>
                    <a:pt x="1148" y="0"/>
                  </a:moveTo>
                  <a:lnTo>
                    <a:pt x="738" y="36"/>
                  </a:lnTo>
                  <a:lnTo>
                    <a:pt x="0" y="1192"/>
                  </a:lnTo>
                  <a:lnTo>
                    <a:pt x="107" y="3386"/>
                  </a:lnTo>
                  <a:lnTo>
                    <a:pt x="2671" y="3066"/>
                  </a:lnTo>
                  <a:cubicBezTo>
                    <a:pt x="2538" y="2473"/>
                    <a:pt x="2087" y="824"/>
                    <a:pt x="2087" y="824"/>
                  </a:cubicBezTo>
                  <a:lnTo>
                    <a:pt x="114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7" name="Google Shape;1757;p47"/>
            <p:cNvGrpSpPr/>
            <p:nvPr/>
          </p:nvGrpSpPr>
          <p:grpSpPr>
            <a:xfrm>
              <a:off x="5562224" y="1977601"/>
              <a:ext cx="458431" cy="672843"/>
              <a:chOff x="5333624" y="1977601"/>
              <a:chExt cx="458431" cy="672843"/>
            </a:xfrm>
          </p:grpSpPr>
          <p:sp>
            <p:nvSpPr>
              <p:cNvPr id="1758" name="Google Shape;1758;p47"/>
              <p:cNvSpPr/>
              <p:nvPr/>
            </p:nvSpPr>
            <p:spPr>
              <a:xfrm>
                <a:off x="5333624" y="1977601"/>
                <a:ext cx="262839" cy="135541"/>
              </a:xfrm>
              <a:custGeom>
                <a:rect b="b" l="l" r="r" t="t"/>
                <a:pathLst>
                  <a:path extrusionOk="0" h="641" w="1243">
                    <a:moveTo>
                      <a:pt x="916" y="0"/>
                    </a:moveTo>
                    <a:lnTo>
                      <a:pt x="898" y="30"/>
                    </a:lnTo>
                    <a:cubicBezTo>
                      <a:pt x="1008" y="101"/>
                      <a:pt x="1100" y="193"/>
                      <a:pt x="1171" y="300"/>
                    </a:cubicBezTo>
                    <a:lnTo>
                      <a:pt x="712" y="231"/>
                    </a:lnTo>
                    <a:lnTo>
                      <a:pt x="486" y="593"/>
                    </a:lnTo>
                    <a:cubicBezTo>
                      <a:pt x="412" y="552"/>
                      <a:pt x="80" y="347"/>
                      <a:pt x="36" y="193"/>
                    </a:cubicBezTo>
                    <a:lnTo>
                      <a:pt x="0" y="205"/>
                    </a:lnTo>
                    <a:cubicBezTo>
                      <a:pt x="56" y="389"/>
                      <a:pt x="466" y="623"/>
                      <a:pt x="483" y="632"/>
                    </a:cubicBezTo>
                    <a:lnTo>
                      <a:pt x="498" y="641"/>
                    </a:lnTo>
                    <a:lnTo>
                      <a:pt x="729" y="270"/>
                    </a:lnTo>
                    <a:lnTo>
                      <a:pt x="1242" y="344"/>
                    </a:lnTo>
                    <a:lnTo>
                      <a:pt x="1222" y="314"/>
                    </a:lnTo>
                    <a:cubicBezTo>
                      <a:pt x="1144" y="187"/>
                      <a:pt x="1041" y="80"/>
                      <a:pt x="9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47"/>
              <p:cNvSpPr/>
              <p:nvPr/>
            </p:nvSpPr>
            <p:spPr>
              <a:xfrm>
                <a:off x="5482698" y="2029619"/>
                <a:ext cx="121164" cy="620825"/>
              </a:xfrm>
              <a:custGeom>
                <a:rect b="b" l="l" r="r" t="t"/>
                <a:pathLst>
                  <a:path extrusionOk="0" h="2936" w="573">
                    <a:moveTo>
                      <a:pt x="36" y="0"/>
                    </a:moveTo>
                    <a:lnTo>
                      <a:pt x="1" y="6"/>
                    </a:lnTo>
                    <a:lnTo>
                      <a:pt x="537" y="2935"/>
                    </a:lnTo>
                    <a:lnTo>
                      <a:pt x="573" y="2929"/>
                    </a:lnTo>
                    <a:lnTo>
                      <a:pt x="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47"/>
              <p:cNvSpPr/>
              <p:nvPr/>
            </p:nvSpPr>
            <p:spPr>
              <a:xfrm>
                <a:off x="5726081" y="2214430"/>
                <a:ext cx="65974" cy="329443"/>
              </a:xfrm>
              <a:custGeom>
                <a:rect b="b" l="l" r="r" t="t"/>
                <a:pathLst>
                  <a:path extrusionOk="0" h="1558" w="312">
                    <a:moveTo>
                      <a:pt x="33" y="1"/>
                    </a:moveTo>
                    <a:lnTo>
                      <a:pt x="0" y="7"/>
                    </a:lnTo>
                    <a:lnTo>
                      <a:pt x="279" y="1557"/>
                    </a:lnTo>
                    <a:lnTo>
                      <a:pt x="311" y="1551"/>
                    </a:lnTo>
                    <a:lnTo>
                      <a:pt x="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1" name="Google Shape;1761;p47"/>
            <p:cNvSpPr/>
            <p:nvPr/>
          </p:nvSpPr>
          <p:spPr>
            <a:xfrm>
              <a:off x="6526238" y="1998958"/>
              <a:ext cx="123913" cy="111224"/>
            </a:xfrm>
            <a:custGeom>
              <a:rect b="b" l="l" r="r" t="t"/>
              <a:pathLst>
                <a:path extrusionOk="0" h="526" w="586">
                  <a:moveTo>
                    <a:pt x="402" y="1"/>
                  </a:moveTo>
                  <a:cubicBezTo>
                    <a:pt x="315" y="1"/>
                    <a:pt x="173" y="71"/>
                    <a:pt x="117" y="107"/>
                  </a:cubicBezTo>
                  <a:cubicBezTo>
                    <a:pt x="34" y="160"/>
                    <a:pt x="1" y="216"/>
                    <a:pt x="25" y="317"/>
                  </a:cubicBezTo>
                  <a:cubicBezTo>
                    <a:pt x="40" y="386"/>
                    <a:pt x="126" y="526"/>
                    <a:pt x="199" y="526"/>
                  </a:cubicBezTo>
                  <a:cubicBezTo>
                    <a:pt x="226" y="526"/>
                    <a:pt x="251" y="506"/>
                    <a:pt x="271" y="456"/>
                  </a:cubicBezTo>
                  <a:cubicBezTo>
                    <a:pt x="280" y="418"/>
                    <a:pt x="294" y="382"/>
                    <a:pt x="312" y="350"/>
                  </a:cubicBezTo>
                  <a:cubicBezTo>
                    <a:pt x="336" y="320"/>
                    <a:pt x="366" y="296"/>
                    <a:pt x="398" y="282"/>
                  </a:cubicBezTo>
                  <a:cubicBezTo>
                    <a:pt x="484" y="222"/>
                    <a:pt x="585" y="59"/>
                    <a:pt x="437" y="6"/>
                  </a:cubicBezTo>
                  <a:cubicBezTo>
                    <a:pt x="427" y="2"/>
                    <a:pt x="415" y="1"/>
                    <a:pt x="402" y="1"/>
                  </a:cubicBezTo>
                  <a:close/>
                </a:path>
              </a:pathLst>
            </a:custGeom>
            <a:solidFill>
              <a:srgbClr val="E8B1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47"/>
            <p:cNvSpPr/>
            <p:nvPr/>
          </p:nvSpPr>
          <p:spPr>
            <a:xfrm>
              <a:off x="5791016" y="2939928"/>
              <a:ext cx="40811" cy="211453"/>
            </a:xfrm>
            <a:custGeom>
              <a:rect b="b" l="l" r="r" t="t"/>
              <a:pathLst>
                <a:path extrusionOk="0" h="1000" w="193">
                  <a:moveTo>
                    <a:pt x="160" y="0"/>
                  </a:moveTo>
                  <a:lnTo>
                    <a:pt x="0" y="993"/>
                  </a:lnTo>
                  <a:lnTo>
                    <a:pt x="36" y="999"/>
                  </a:lnTo>
                  <a:lnTo>
                    <a:pt x="193" y="3"/>
                  </a:lnTo>
                  <a:lnTo>
                    <a:pt x="1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47"/>
            <p:cNvSpPr/>
            <p:nvPr/>
          </p:nvSpPr>
          <p:spPr>
            <a:xfrm>
              <a:off x="5381008" y="3222642"/>
              <a:ext cx="51806" cy="119682"/>
            </a:xfrm>
            <a:custGeom>
              <a:rect b="b" l="l" r="r" t="t"/>
              <a:pathLst>
                <a:path extrusionOk="0" h="566" w="245">
                  <a:moveTo>
                    <a:pt x="0" y="0"/>
                  </a:moveTo>
                  <a:cubicBezTo>
                    <a:pt x="21" y="208"/>
                    <a:pt x="104" y="403"/>
                    <a:pt x="237" y="564"/>
                  </a:cubicBezTo>
                  <a:cubicBezTo>
                    <a:pt x="240" y="565"/>
                    <a:pt x="243" y="566"/>
                    <a:pt x="244" y="566"/>
                  </a:cubicBezTo>
                  <a:cubicBezTo>
                    <a:pt x="245" y="566"/>
                    <a:pt x="245" y="565"/>
                    <a:pt x="243" y="564"/>
                  </a:cubicBezTo>
                  <a:cubicBezTo>
                    <a:pt x="140" y="386"/>
                    <a:pt x="60" y="196"/>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47"/>
            <p:cNvSpPr/>
            <p:nvPr/>
          </p:nvSpPr>
          <p:spPr>
            <a:xfrm>
              <a:off x="5422458" y="3249135"/>
              <a:ext cx="28021" cy="70665"/>
            </a:xfrm>
            <a:custGeom>
              <a:rect b="b" l="l" r="r" t="t"/>
              <a:pathLst>
                <a:path extrusionOk="0" h="575" w="228">
                  <a:moveTo>
                    <a:pt x="4" y="1"/>
                  </a:moveTo>
                  <a:lnTo>
                    <a:pt x="1" y="4"/>
                  </a:lnTo>
                  <a:cubicBezTo>
                    <a:pt x="15" y="211"/>
                    <a:pt x="93" y="410"/>
                    <a:pt x="220" y="573"/>
                  </a:cubicBezTo>
                  <a:cubicBezTo>
                    <a:pt x="223" y="574"/>
                    <a:pt x="225" y="575"/>
                    <a:pt x="226" y="575"/>
                  </a:cubicBezTo>
                  <a:cubicBezTo>
                    <a:pt x="227" y="575"/>
                    <a:pt x="227" y="574"/>
                    <a:pt x="226" y="573"/>
                  </a:cubicBezTo>
                  <a:cubicBezTo>
                    <a:pt x="131" y="392"/>
                    <a:pt x="54" y="199"/>
                    <a:pt x="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5" name="Google Shape;1765;p47"/>
          <p:cNvSpPr/>
          <p:nvPr/>
        </p:nvSpPr>
        <p:spPr>
          <a:xfrm>
            <a:off x="7030427" y="2794818"/>
            <a:ext cx="69014" cy="1775610"/>
          </a:xfrm>
          <a:custGeom>
            <a:rect b="b" l="l" r="r" t="t"/>
            <a:pathLst>
              <a:path extrusionOk="0" h="8336" w="324">
                <a:moveTo>
                  <a:pt x="0" y="1"/>
                </a:moveTo>
                <a:lnTo>
                  <a:pt x="0" y="8335"/>
                </a:lnTo>
                <a:lnTo>
                  <a:pt x="323" y="8335"/>
                </a:lnTo>
                <a:lnTo>
                  <a:pt x="32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47"/>
          <p:cNvSpPr/>
          <p:nvPr/>
        </p:nvSpPr>
        <p:spPr>
          <a:xfrm>
            <a:off x="6970359" y="2429089"/>
            <a:ext cx="215561" cy="50908"/>
          </a:xfrm>
          <a:custGeom>
            <a:rect b="b" l="l" r="r" t="t"/>
            <a:pathLst>
              <a:path extrusionOk="0" h="239" w="1012">
                <a:moveTo>
                  <a:pt x="893" y="0"/>
                </a:moveTo>
                <a:cubicBezTo>
                  <a:pt x="733" y="0"/>
                  <a:pt x="457" y="7"/>
                  <a:pt x="342" y="58"/>
                </a:cubicBezTo>
                <a:cubicBezTo>
                  <a:pt x="182" y="132"/>
                  <a:pt x="1" y="206"/>
                  <a:pt x="1" y="206"/>
                </a:cubicBezTo>
                <a:lnTo>
                  <a:pt x="15" y="238"/>
                </a:lnTo>
                <a:cubicBezTo>
                  <a:pt x="15" y="238"/>
                  <a:pt x="199" y="158"/>
                  <a:pt x="356" y="90"/>
                </a:cubicBezTo>
                <a:cubicBezTo>
                  <a:pt x="463" y="43"/>
                  <a:pt x="717" y="35"/>
                  <a:pt x="876" y="35"/>
                </a:cubicBezTo>
                <a:cubicBezTo>
                  <a:pt x="955" y="35"/>
                  <a:pt x="1011" y="37"/>
                  <a:pt x="1012" y="37"/>
                </a:cubicBezTo>
                <a:lnTo>
                  <a:pt x="1012" y="1"/>
                </a:lnTo>
                <a:cubicBezTo>
                  <a:pt x="1006" y="1"/>
                  <a:pt x="959" y="0"/>
                  <a:pt x="8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7" name="Google Shape;1767;p47"/>
          <p:cNvGrpSpPr/>
          <p:nvPr/>
        </p:nvGrpSpPr>
        <p:grpSpPr>
          <a:xfrm>
            <a:off x="6607495" y="1088651"/>
            <a:ext cx="1845052" cy="3661324"/>
            <a:chOff x="6607495" y="1088651"/>
            <a:chExt cx="1845052" cy="3661324"/>
          </a:xfrm>
        </p:grpSpPr>
        <p:sp>
          <p:nvSpPr>
            <p:cNvPr id="1768" name="Google Shape;1768;p47"/>
            <p:cNvSpPr/>
            <p:nvPr/>
          </p:nvSpPr>
          <p:spPr>
            <a:xfrm>
              <a:off x="7917819" y="1699846"/>
              <a:ext cx="527893" cy="672282"/>
            </a:xfrm>
            <a:custGeom>
              <a:rect b="b" l="l" r="r" t="t"/>
              <a:pathLst>
                <a:path extrusionOk="0" h="2659" w="2088">
                  <a:moveTo>
                    <a:pt x="280" y="1"/>
                  </a:moveTo>
                  <a:cubicBezTo>
                    <a:pt x="233" y="1"/>
                    <a:pt x="194" y="14"/>
                    <a:pt x="152" y="61"/>
                  </a:cubicBezTo>
                  <a:cubicBezTo>
                    <a:pt x="99" y="117"/>
                    <a:pt x="60" y="188"/>
                    <a:pt x="39" y="265"/>
                  </a:cubicBezTo>
                  <a:cubicBezTo>
                    <a:pt x="13" y="372"/>
                    <a:pt x="1" y="485"/>
                    <a:pt x="7" y="597"/>
                  </a:cubicBezTo>
                  <a:cubicBezTo>
                    <a:pt x="10" y="814"/>
                    <a:pt x="30" y="1039"/>
                    <a:pt x="128" y="1235"/>
                  </a:cubicBezTo>
                  <a:cubicBezTo>
                    <a:pt x="187" y="1344"/>
                    <a:pt x="270" y="1451"/>
                    <a:pt x="306" y="1567"/>
                  </a:cubicBezTo>
                  <a:cubicBezTo>
                    <a:pt x="339" y="1685"/>
                    <a:pt x="327" y="1810"/>
                    <a:pt x="330" y="1931"/>
                  </a:cubicBezTo>
                  <a:cubicBezTo>
                    <a:pt x="327" y="2062"/>
                    <a:pt x="362" y="2195"/>
                    <a:pt x="431" y="2308"/>
                  </a:cubicBezTo>
                  <a:cubicBezTo>
                    <a:pt x="505" y="2421"/>
                    <a:pt x="623" y="2498"/>
                    <a:pt x="739" y="2569"/>
                  </a:cubicBezTo>
                  <a:cubicBezTo>
                    <a:pt x="780" y="2596"/>
                    <a:pt x="825" y="2616"/>
                    <a:pt x="869" y="2634"/>
                  </a:cubicBezTo>
                  <a:cubicBezTo>
                    <a:pt x="926" y="2649"/>
                    <a:pt x="985" y="2658"/>
                    <a:pt x="1047" y="2658"/>
                  </a:cubicBezTo>
                  <a:cubicBezTo>
                    <a:pt x="1062" y="2658"/>
                    <a:pt x="1076" y="2659"/>
                    <a:pt x="1090" y="2659"/>
                  </a:cubicBezTo>
                  <a:cubicBezTo>
                    <a:pt x="1263" y="2659"/>
                    <a:pt x="1434" y="2625"/>
                    <a:pt x="1593" y="2557"/>
                  </a:cubicBezTo>
                  <a:cubicBezTo>
                    <a:pt x="1768" y="2480"/>
                    <a:pt x="1907" y="2344"/>
                    <a:pt x="1984" y="2172"/>
                  </a:cubicBezTo>
                  <a:cubicBezTo>
                    <a:pt x="2088" y="1917"/>
                    <a:pt x="2005" y="1608"/>
                    <a:pt x="1815" y="1413"/>
                  </a:cubicBezTo>
                  <a:cubicBezTo>
                    <a:pt x="1735" y="1336"/>
                    <a:pt x="1652" y="1264"/>
                    <a:pt x="1563" y="1202"/>
                  </a:cubicBezTo>
                  <a:cubicBezTo>
                    <a:pt x="1385" y="1066"/>
                    <a:pt x="1222" y="906"/>
                    <a:pt x="1115" y="710"/>
                  </a:cubicBezTo>
                  <a:cubicBezTo>
                    <a:pt x="1059" y="606"/>
                    <a:pt x="1021" y="497"/>
                    <a:pt x="958" y="396"/>
                  </a:cubicBezTo>
                  <a:cubicBezTo>
                    <a:pt x="911" y="319"/>
                    <a:pt x="852" y="250"/>
                    <a:pt x="780" y="194"/>
                  </a:cubicBezTo>
                  <a:cubicBezTo>
                    <a:pt x="659" y="93"/>
                    <a:pt x="511" y="28"/>
                    <a:pt x="353" y="7"/>
                  </a:cubicBezTo>
                  <a:cubicBezTo>
                    <a:pt x="326" y="4"/>
                    <a:pt x="302" y="1"/>
                    <a:pt x="2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47"/>
            <p:cNvSpPr/>
            <p:nvPr/>
          </p:nvSpPr>
          <p:spPr>
            <a:xfrm>
              <a:off x="7895050" y="1921875"/>
              <a:ext cx="132225" cy="182325"/>
            </a:xfrm>
            <a:custGeom>
              <a:rect b="b" l="l" r="r" t="t"/>
              <a:pathLst>
                <a:path extrusionOk="0" h="661" w="523">
                  <a:moveTo>
                    <a:pt x="469" y="1"/>
                  </a:moveTo>
                  <a:lnTo>
                    <a:pt x="1" y="125"/>
                  </a:lnTo>
                  <a:lnTo>
                    <a:pt x="51" y="638"/>
                  </a:lnTo>
                  <a:cubicBezTo>
                    <a:pt x="93" y="653"/>
                    <a:pt x="136" y="661"/>
                    <a:pt x="180" y="661"/>
                  </a:cubicBezTo>
                  <a:cubicBezTo>
                    <a:pt x="224" y="661"/>
                    <a:pt x="268" y="653"/>
                    <a:pt x="309" y="638"/>
                  </a:cubicBezTo>
                  <a:cubicBezTo>
                    <a:pt x="523" y="573"/>
                    <a:pt x="517" y="523"/>
                    <a:pt x="517" y="523"/>
                  </a:cubicBezTo>
                  <a:lnTo>
                    <a:pt x="469" y="1"/>
                  </a:lnTo>
                  <a:close/>
                </a:path>
              </a:pathLst>
            </a:custGeom>
            <a:solidFill>
              <a:srgbClr val="E5C3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47"/>
            <p:cNvSpPr/>
            <p:nvPr/>
          </p:nvSpPr>
          <p:spPr>
            <a:xfrm rot="-1256385">
              <a:off x="7904124" y="1961357"/>
              <a:ext cx="121307" cy="93449"/>
            </a:xfrm>
            <a:custGeom>
              <a:rect b="b" l="l" r="r" t="t"/>
              <a:pathLst>
                <a:path extrusionOk="0" h="1534" w="1240">
                  <a:moveTo>
                    <a:pt x="54" y="1"/>
                  </a:moveTo>
                  <a:cubicBezTo>
                    <a:pt x="54" y="1"/>
                    <a:pt x="30" y="235"/>
                    <a:pt x="0" y="535"/>
                  </a:cubicBezTo>
                  <a:cubicBezTo>
                    <a:pt x="199" y="1012"/>
                    <a:pt x="596" y="1377"/>
                    <a:pt x="1088" y="1534"/>
                  </a:cubicBezTo>
                  <a:lnTo>
                    <a:pt x="1239" y="671"/>
                  </a:lnTo>
                  <a:lnTo>
                    <a:pt x="202" y="78"/>
                  </a:lnTo>
                  <a:lnTo>
                    <a:pt x="5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47"/>
            <p:cNvSpPr/>
            <p:nvPr/>
          </p:nvSpPr>
          <p:spPr>
            <a:xfrm flipH="1">
              <a:off x="6794511" y="4456475"/>
              <a:ext cx="1658036" cy="293500"/>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47"/>
            <p:cNvSpPr/>
            <p:nvPr/>
          </p:nvSpPr>
          <p:spPr>
            <a:xfrm>
              <a:off x="7776238" y="1803507"/>
              <a:ext cx="105680" cy="136277"/>
            </a:xfrm>
            <a:custGeom>
              <a:rect b="b" l="l" r="r" t="t"/>
              <a:pathLst>
                <a:path extrusionOk="0" h="539" w="418">
                  <a:moveTo>
                    <a:pt x="249" y="0"/>
                  </a:moveTo>
                  <a:cubicBezTo>
                    <a:pt x="240" y="0"/>
                    <a:pt x="230" y="1"/>
                    <a:pt x="220" y="3"/>
                  </a:cubicBezTo>
                  <a:cubicBezTo>
                    <a:pt x="137" y="21"/>
                    <a:pt x="86" y="98"/>
                    <a:pt x="51" y="172"/>
                  </a:cubicBezTo>
                  <a:cubicBezTo>
                    <a:pt x="15" y="238"/>
                    <a:pt x="0" y="315"/>
                    <a:pt x="6" y="389"/>
                  </a:cubicBezTo>
                  <a:cubicBezTo>
                    <a:pt x="15" y="463"/>
                    <a:pt x="74" y="525"/>
                    <a:pt x="149" y="537"/>
                  </a:cubicBezTo>
                  <a:cubicBezTo>
                    <a:pt x="151" y="538"/>
                    <a:pt x="154" y="538"/>
                    <a:pt x="156" y="538"/>
                  </a:cubicBezTo>
                  <a:cubicBezTo>
                    <a:pt x="162" y="538"/>
                    <a:pt x="168" y="536"/>
                    <a:pt x="172" y="534"/>
                  </a:cubicBezTo>
                  <a:cubicBezTo>
                    <a:pt x="178" y="528"/>
                    <a:pt x="184" y="522"/>
                    <a:pt x="184" y="513"/>
                  </a:cubicBezTo>
                  <a:cubicBezTo>
                    <a:pt x="215" y="420"/>
                    <a:pt x="418" y="0"/>
                    <a:pt x="2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47"/>
            <p:cNvSpPr/>
            <p:nvPr/>
          </p:nvSpPr>
          <p:spPr>
            <a:xfrm>
              <a:off x="7761251" y="3290266"/>
              <a:ext cx="71357" cy="89036"/>
            </a:xfrm>
            <a:custGeom>
              <a:rect b="b" l="l" r="r" t="t"/>
              <a:pathLst>
                <a:path extrusionOk="0" h="418" w="335">
                  <a:moveTo>
                    <a:pt x="133" y="0"/>
                  </a:moveTo>
                  <a:cubicBezTo>
                    <a:pt x="49" y="0"/>
                    <a:pt x="1" y="395"/>
                    <a:pt x="169" y="417"/>
                  </a:cubicBezTo>
                  <a:cubicBezTo>
                    <a:pt x="249" y="403"/>
                    <a:pt x="335" y="263"/>
                    <a:pt x="219" y="151"/>
                  </a:cubicBezTo>
                  <a:cubicBezTo>
                    <a:pt x="191" y="42"/>
                    <a:pt x="160" y="0"/>
                    <a:pt x="133" y="0"/>
                  </a:cubicBezTo>
                  <a:close/>
                </a:path>
              </a:pathLst>
            </a:custGeom>
            <a:solidFill>
              <a:srgbClr val="90BF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47"/>
            <p:cNvSpPr/>
            <p:nvPr/>
          </p:nvSpPr>
          <p:spPr>
            <a:xfrm>
              <a:off x="7366977" y="1088651"/>
              <a:ext cx="771291" cy="552109"/>
            </a:xfrm>
            <a:custGeom>
              <a:rect b="b" l="l" r="r" t="t"/>
              <a:pathLst>
                <a:path extrusionOk="0" h="2592" w="3621">
                  <a:moveTo>
                    <a:pt x="3327" y="33"/>
                  </a:moveTo>
                  <a:cubicBezTo>
                    <a:pt x="3472" y="33"/>
                    <a:pt x="3588" y="148"/>
                    <a:pt x="3588" y="294"/>
                  </a:cubicBezTo>
                  <a:lnTo>
                    <a:pt x="3588" y="1574"/>
                  </a:lnTo>
                  <a:cubicBezTo>
                    <a:pt x="3588" y="1717"/>
                    <a:pt x="3472" y="1835"/>
                    <a:pt x="3327" y="1835"/>
                  </a:cubicBezTo>
                  <a:lnTo>
                    <a:pt x="1394" y="1835"/>
                  </a:lnTo>
                  <a:lnTo>
                    <a:pt x="766" y="2520"/>
                  </a:lnTo>
                  <a:lnTo>
                    <a:pt x="597" y="1835"/>
                  </a:lnTo>
                  <a:lnTo>
                    <a:pt x="294" y="1835"/>
                  </a:lnTo>
                  <a:cubicBezTo>
                    <a:pt x="152" y="1835"/>
                    <a:pt x="36" y="1717"/>
                    <a:pt x="36" y="1574"/>
                  </a:cubicBezTo>
                  <a:lnTo>
                    <a:pt x="36" y="294"/>
                  </a:lnTo>
                  <a:cubicBezTo>
                    <a:pt x="36" y="148"/>
                    <a:pt x="152" y="33"/>
                    <a:pt x="294" y="33"/>
                  </a:cubicBezTo>
                  <a:close/>
                  <a:moveTo>
                    <a:pt x="294" y="0"/>
                  </a:moveTo>
                  <a:cubicBezTo>
                    <a:pt x="134" y="0"/>
                    <a:pt x="4" y="130"/>
                    <a:pt x="1" y="294"/>
                  </a:cubicBezTo>
                  <a:lnTo>
                    <a:pt x="1" y="1574"/>
                  </a:lnTo>
                  <a:cubicBezTo>
                    <a:pt x="4" y="1737"/>
                    <a:pt x="134" y="1868"/>
                    <a:pt x="294" y="1868"/>
                  </a:cubicBezTo>
                  <a:lnTo>
                    <a:pt x="570" y="1868"/>
                  </a:lnTo>
                  <a:lnTo>
                    <a:pt x="748" y="2591"/>
                  </a:lnTo>
                  <a:lnTo>
                    <a:pt x="1409" y="1868"/>
                  </a:lnTo>
                  <a:lnTo>
                    <a:pt x="3327" y="1868"/>
                  </a:lnTo>
                  <a:cubicBezTo>
                    <a:pt x="3490" y="1868"/>
                    <a:pt x="3621" y="1737"/>
                    <a:pt x="3621" y="1574"/>
                  </a:cubicBezTo>
                  <a:lnTo>
                    <a:pt x="3621" y="294"/>
                  </a:lnTo>
                  <a:cubicBezTo>
                    <a:pt x="3621" y="130"/>
                    <a:pt x="3490" y="0"/>
                    <a:pt x="33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47"/>
            <p:cNvSpPr/>
            <p:nvPr/>
          </p:nvSpPr>
          <p:spPr>
            <a:xfrm>
              <a:off x="7566563" y="3565894"/>
              <a:ext cx="290752" cy="796000"/>
            </a:xfrm>
            <a:custGeom>
              <a:rect b="b" l="l" r="r" t="t"/>
              <a:pathLst>
                <a:path extrusionOk="0" h="3737" w="1365">
                  <a:moveTo>
                    <a:pt x="1364" y="1"/>
                  </a:moveTo>
                  <a:lnTo>
                    <a:pt x="116" y="297"/>
                  </a:lnTo>
                  <a:lnTo>
                    <a:pt x="0" y="3737"/>
                  </a:lnTo>
                  <a:lnTo>
                    <a:pt x="967" y="3737"/>
                  </a:lnTo>
                  <a:lnTo>
                    <a:pt x="1364" y="1"/>
                  </a:lnTo>
                  <a:close/>
                </a:path>
              </a:pathLst>
            </a:custGeom>
            <a:solidFill>
              <a:srgbClr val="E5C3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47"/>
            <p:cNvSpPr/>
            <p:nvPr/>
          </p:nvSpPr>
          <p:spPr>
            <a:xfrm>
              <a:off x="7988954" y="3565894"/>
              <a:ext cx="343151" cy="829441"/>
            </a:xfrm>
            <a:custGeom>
              <a:rect b="b" l="l" r="r" t="t"/>
              <a:pathLst>
                <a:path extrusionOk="0" h="3894" w="1611">
                  <a:moveTo>
                    <a:pt x="1" y="1"/>
                  </a:moveTo>
                  <a:lnTo>
                    <a:pt x="680" y="3894"/>
                  </a:lnTo>
                  <a:lnTo>
                    <a:pt x="1611" y="3817"/>
                  </a:lnTo>
                  <a:lnTo>
                    <a:pt x="1276" y="297"/>
                  </a:lnTo>
                  <a:lnTo>
                    <a:pt x="1199" y="1"/>
                  </a:lnTo>
                  <a:close/>
                </a:path>
              </a:pathLst>
            </a:custGeom>
            <a:solidFill>
              <a:srgbClr val="E5C3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47"/>
            <p:cNvSpPr/>
            <p:nvPr/>
          </p:nvSpPr>
          <p:spPr>
            <a:xfrm>
              <a:off x="6861087" y="2677452"/>
              <a:ext cx="505461" cy="74765"/>
            </a:xfrm>
            <a:custGeom>
              <a:rect b="b" l="l" r="r" t="t"/>
              <a:pathLst>
                <a:path extrusionOk="0" h="351" w="2373">
                  <a:moveTo>
                    <a:pt x="1" y="0"/>
                  </a:moveTo>
                  <a:lnTo>
                    <a:pt x="1" y="350"/>
                  </a:lnTo>
                  <a:lnTo>
                    <a:pt x="2373" y="350"/>
                  </a:lnTo>
                  <a:lnTo>
                    <a:pt x="237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47"/>
            <p:cNvSpPr/>
            <p:nvPr/>
          </p:nvSpPr>
          <p:spPr>
            <a:xfrm>
              <a:off x="6936491" y="2321948"/>
              <a:ext cx="353801" cy="199160"/>
            </a:xfrm>
            <a:custGeom>
              <a:rect b="b" l="l" r="r" t="t"/>
              <a:pathLst>
                <a:path extrusionOk="0" h="935" w="1661">
                  <a:moveTo>
                    <a:pt x="1179" y="0"/>
                  </a:moveTo>
                  <a:cubicBezTo>
                    <a:pt x="1082" y="0"/>
                    <a:pt x="973" y="8"/>
                    <a:pt x="859" y="9"/>
                  </a:cubicBezTo>
                  <a:cubicBezTo>
                    <a:pt x="394" y="12"/>
                    <a:pt x="0" y="785"/>
                    <a:pt x="179" y="785"/>
                  </a:cubicBezTo>
                  <a:cubicBezTo>
                    <a:pt x="201" y="785"/>
                    <a:pt x="233" y="772"/>
                    <a:pt x="275" y="744"/>
                  </a:cubicBezTo>
                  <a:cubicBezTo>
                    <a:pt x="314" y="886"/>
                    <a:pt x="419" y="934"/>
                    <a:pt x="542" y="934"/>
                  </a:cubicBezTo>
                  <a:cubicBezTo>
                    <a:pt x="690" y="934"/>
                    <a:pt x="864" y="864"/>
                    <a:pt x="981" y="801"/>
                  </a:cubicBezTo>
                  <a:cubicBezTo>
                    <a:pt x="1174" y="750"/>
                    <a:pt x="1366" y="750"/>
                    <a:pt x="1553" y="676"/>
                  </a:cubicBezTo>
                  <a:cubicBezTo>
                    <a:pt x="1660" y="77"/>
                    <a:pt x="1472" y="0"/>
                    <a:pt x="1179" y="0"/>
                  </a:cubicBezTo>
                  <a:close/>
                </a:path>
              </a:pathLst>
            </a:custGeom>
            <a:solidFill>
              <a:srgbClr val="E5C3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47"/>
            <p:cNvSpPr/>
            <p:nvPr/>
          </p:nvSpPr>
          <p:spPr>
            <a:xfrm>
              <a:off x="7172502" y="2086365"/>
              <a:ext cx="969599" cy="455618"/>
            </a:xfrm>
            <a:custGeom>
              <a:rect b="b" l="l" r="r" t="t"/>
              <a:pathLst>
                <a:path extrusionOk="0" h="2139" w="4552">
                  <a:moveTo>
                    <a:pt x="3561" y="0"/>
                  </a:moveTo>
                  <a:cubicBezTo>
                    <a:pt x="3530" y="0"/>
                    <a:pt x="3497" y="0"/>
                    <a:pt x="3463" y="0"/>
                  </a:cubicBezTo>
                  <a:cubicBezTo>
                    <a:pt x="2903" y="3"/>
                    <a:pt x="2331" y="931"/>
                    <a:pt x="1764" y="982"/>
                  </a:cubicBezTo>
                  <a:cubicBezTo>
                    <a:pt x="1478" y="1008"/>
                    <a:pt x="1192" y="1022"/>
                    <a:pt x="905" y="1022"/>
                  </a:cubicBezTo>
                  <a:cubicBezTo>
                    <a:pt x="619" y="1022"/>
                    <a:pt x="332" y="1008"/>
                    <a:pt x="48" y="982"/>
                  </a:cubicBezTo>
                  <a:lnTo>
                    <a:pt x="0" y="1954"/>
                  </a:lnTo>
                  <a:cubicBezTo>
                    <a:pt x="0" y="1954"/>
                    <a:pt x="939" y="2138"/>
                    <a:pt x="1841" y="2138"/>
                  </a:cubicBezTo>
                  <a:cubicBezTo>
                    <a:pt x="2129" y="2138"/>
                    <a:pt x="2414" y="2119"/>
                    <a:pt x="2663" y="2070"/>
                  </a:cubicBezTo>
                  <a:cubicBezTo>
                    <a:pt x="3692" y="1862"/>
                    <a:pt x="4551" y="457"/>
                    <a:pt x="4551" y="457"/>
                  </a:cubicBezTo>
                  <a:lnTo>
                    <a:pt x="4240" y="27"/>
                  </a:lnTo>
                  <a:cubicBezTo>
                    <a:pt x="4240" y="27"/>
                    <a:pt x="4181" y="0"/>
                    <a:pt x="35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47"/>
            <p:cNvSpPr/>
            <p:nvPr/>
          </p:nvSpPr>
          <p:spPr>
            <a:xfrm>
              <a:off x="7702248" y="2056118"/>
              <a:ext cx="548488" cy="620910"/>
            </a:xfrm>
            <a:custGeom>
              <a:rect b="b" l="l" r="r" t="t"/>
              <a:pathLst>
                <a:path extrusionOk="0" h="2915" w="2575">
                  <a:moveTo>
                    <a:pt x="1718" y="0"/>
                  </a:moveTo>
                  <a:lnTo>
                    <a:pt x="1214" y="113"/>
                  </a:lnTo>
                  <a:lnTo>
                    <a:pt x="828" y="380"/>
                  </a:lnTo>
                  <a:cubicBezTo>
                    <a:pt x="274" y="845"/>
                    <a:pt x="1" y="2820"/>
                    <a:pt x="1" y="2820"/>
                  </a:cubicBezTo>
                  <a:lnTo>
                    <a:pt x="2405" y="2915"/>
                  </a:lnTo>
                  <a:cubicBezTo>
                    <a:pt x="2574" y="2087"/>
                    <a:pt x="2385" y="940"/>
                    <a:pt x="2180" y="525"/>
                  </a:cubicBezTo>
                  <a:cubicBezTo>
                    <a:pt x="1973" y="113"/>
                    <a:pt x="1718" y="0"/>
                    <a:pt x="17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47"/>
            <p:cNvSpPr/>
            <p:nvPr/>
          </p:nvSpPr>
          <p:spPr>
            <a:xfrm>
              <a:off x="7814914" y="1726430"/>
              <a:ext cx="229557" cy="289751"/>
            </a:xfrm>
            <a:custGeom>
              <a:rect b="b" l="l" r="r" t="t"/>
              <a:pathLst>
                <a:path extrusionOk="0" h="1146" w="908">
                  <a:moveTo>
                    <a:pt x="532" y="1"/>
                  </a:moveTo>
                  <a:cubicBezTo>
                    <a:pt x="519" y="1"/>
                    <a:pt x="506" y="2"/>
                    <a:pt x="493" y="3"/>
                  </a:cubicBezTo>
                  <a:cubicBezTo>
                    <a:pt x="258" y="30"/>
                    <a:pt x="131" y="300"/>
                    <a:pt x="66" y="492"/>
                  </a:cubicBezTo>
                  <a:cubicBezTo>
                    <a:pt x="30" y="584"/>
                    <a:pt x="9" y="679"/>
                    <a:pt x="6" y="777"/>
                  </a:cubicBezTo>
                  <a:cubicBezTo>
                    <a:pt x="0" y="875"/>
                    <a:pt x="33" y="970"/>
                    <a:pt x="98" y="1047"/>
                  </a:cubicBezTo>
                  <a:cubicBezTo>
                    <a:pt x="160" y="1114"/>
                    <a:pt x="269" y="1145"/>
                    <a:pt x="380" y="1145"/>
                  </a:cubicBezTo>
                  <a:cubicBezTo>
                    <a:pt x="483" y="1145"/>
                    <a:pt x="587" y="1119"/>
                    <a:pt x="659" y="1070"/>
                  </a:cubicBezTo>
                  <a:cubicBezTo>
                    <a:pt x="807" y="970"/>
                    <a:pt x="822" y="804"/>
                    <a:pt x="863" y="629"/>
                  </a:cubicBezTo>
                  <a:cubicBezTo>
                    <a:pt x="908" y="448"/>
                    <a:pt x="908" y="231"/>
                    <a:pt x="771" y="98"/>
                  </a:cubicBezTo>
                  <a:cubicBezTo>
                    <a:pt x="707" y="36"/>
                    <a:pt x="622" y="1"/>
                    <a:pt x="532" y="1"/>
                  </a:cubicBezTo>
                  <a:close/>
                </a:path>
              </a:pathLst>
            </a:custGeom>
            <a:solidFill>
              <a:srgbClr val="E5C3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47"/>
            <p:cNvSpPr/>
            <p:nvPr/>
          </p:nvSpPr>
          <p:spPr>
            <a:xfrm>
              <a:off x="7965097" y="1813115"/>
              <a:ext cx="121860" cy="171673"/>
            </a:xfrm>
            <a:custGeom>
              <a:rect b="b" l="l" r="r" t="t"/>
              <a:pathLst>
                <a:path extrusionOk="0" h="679" w="482">
                  <a:moveTo>
                    <a:pt x="285" y="0"/>
                  </a:moveTo>
                  <a:cubicBezTo>
                    <a:pt x="262" y="0"/>
                    <a:pt x="236" y="7"/>
                    <a:pt x="208" y="22"/>
                  </a:cubicBezTo>
                  <a:cubicBezTo>
                    <a:pt x="39" y="114"/>
                    <a:pt x="0" y="392"/>
                    <a:pt x="54" y="555"/>
                  </a:cubicBezTo>
                  <a:cubicBezTo>
                    <a:pt x="75" y="612"/>
                    <a:pt x="110" y="668"/>
                    <a:pt x="166" y="677"/>
                  </a:cubicBezTo>
                  <a:cubicBezTo>
                    <a:pt x="174" y="678"/>
                    <a:pt x="182" y="678"/>
                    <a:pt x="190" y="678"/>
                  </a:cubicBezTo>
                  <a:cubicBezTo>
                    <a:pt x="235" y="678"/>
                    <a:pt x="279" y="663"/>
                    <a:pt x="315" y="636"/>
                  </a:cubicBezTo>
                  <a:cubicBezTo>
                    <a:pt x="389" y="570"/>
                    <a:pt x="424" y="472"/>
                    <a:pt x="448" y="378"/>
                  </a:cubicBezTo>
                  <a:cubicBezTo>
                    <a:pt x="481" y="253"/>
                    <a:pt x="429"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83" name="Google Shape;1783;p47"/>
            <p:cNvGrpSpPr/>
            <p:nvPr/>
          </p:nvGrpSpPr>
          <p:grpSpPr>
            <a:xfrm>
              <a:off x="7880321" y="1961513"/>
              <a:ext cx="168274" cy="72209"/>
              <a:chOff x="7880321" y="2031409"/>
              <a:chExt cx="168274" cy="72209"/>
            </a:xfrm>
          </p:grpSpPr>
          <p:sp>
            <p:nvSpPr>
              <p:cNvPr id="1784" name="Google Shape;1784;p47"/>
              <p:cNvSpPr/>
              <p:nvPr/>
            </p:nvSpPr>
            <p:spPr>
              <a:xfrm>
                <a:off x="7913337" y="2031409"/>
                <a:ext cx="135258" cy="72209"/>
              </a:xfrm>
              <a:custGeom>
                <a:rect b="b" l="l" r="r" t="t"/>
                <a:pathLst>
                  <a:path extrusionOk="0" h="339" w="635">
                    <a:moveTo>
                      <a:pt x="602" y="0"/>
                    </a:moveTo>
                    <a:cubicBezTo>
                      <a:pt x="600" y="16"/>
                      <a:pt x="493" y="302"/>
                      <a:pt x="193" y="302"/>
                    </a:cubicBezTo>
                    <a:cubicBezTo>
                      <a:pt x="138" y="302"/>
                      <a:pt x="77" y="293"/>
                      <a:pt x="9" y="270"/>
                    </a:cubicBezTo>
                    <a:lnTo>
                      <a:pt x="0" y="306"/>
                    </a:lnTo>
                    <a:cubicBezTo>
                      <a:pt x="59" y="327"/>
                      <a:pt x="125" y="335"/>
                      <a:pt x="190" y="338"/>
                    </a:cubicBezTo>
                    <a:cubicBezTo>
                      <a:pt x="516" y="338"/>
                      <a:pt x="635" y="18"/>
                      <a:pt x="635" y="12"/>
                    </a:cubicBezTo>
                    <a:lnTo>
                      <a:pt x="6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47"/>
              <p:cNvSpPr/>
              <p:nvPr/>
            </p:nvSpPr>
            <p:spPr>
              <a:xfrm>
                <a:off x="7880321" y="2072945"/>
                <a:ext cx="40684" cy="28330"/>
              </a:xfrm>
              <a:custGeom>
                <a:rect b="b" l="l" r="r" t="t"/>
                <a:pathLst>
                  <a:path extrusionOk="0" h="133" w="191">
                    <a:moveTo>
                      <a:pt x="78" y="0"/>
                    </a:moveTo>
                    <a:cubicBezTo>
                      <a:pt x="65" y="0"/>
                      <a:pt x="51" y="3"/>
                      <a:pt x="40" y="7"/>
                    </a:cubicBezTo>
                    <a:cubicBezTo>
                      <a:pt x="13" y="19"/>
                      <a:pt x="1" y="46"/>
                      <a:pt x="7" y="72"/>
                    </a:cubicBezTo>
                    <a:cubicBezTo>
                      <a:pt x="13" y="87"/>
                      <a:pt x="25" y="99"/>
                      <a:pt x="37" y="108"/>
                    </a:cubicBezTo>
                    <a:cubicBezTo>
                      <a:pt x="60" y="123"/>
                      <a:pt x="88" y="132"/>
                      <a:pt x="118" y="132"/>
                    </a:cubicBezTo>
                    <a:cubicBezTo>
                      <a:pt x="122" y="132"/>
                      <a:pt x="127" y="132"/>
                      <a:pt x="131" y="132"/>
                    </a:cubicBezTo>
                    <a:cubicBezTo>
                      <a:pt x="158" y="129"/>
                      <a:pt x="170" y="126"/>
                      <a:pt x="182" y="102"/>
                    </a:cubicBezTo>
                    <a:cubicBezTo>
                      <a:pt x="188" y="87"/>
                      <a:pt x="191" y="75"/>
                      <a:pt x="191" y="60"/>
                    </a:cubicBezTo>
                    <a:cubicBezTo>
                      <a:pt x="188" y="52"/>
                      <a:pt x="182" y="43"/>
                      <a:pt x="173" y="40"/>
                    </a:cubicBezTo>
                    <a:cubicBezTo>
                      <a:pt x="155" y="25"/>
                      <a:pt x="137" y="13"/>
                      <a:pt x="117" y="7"/>
                    </a:cubicBezTo>
                    <a:cubicBezTo>
                      <a:pt x="105" y="3"/>
                      <a:pt x="91" y="0"/>
                      <a:pt x="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6" name="Google Shape;1786;p47"/>
            <p:cNvSpPr/>
            <p:nvPr/>
          </p:nvSpPr>
          <p:spPr>
            <a:xfrm>
              <a:off x="6893038" y="2431858"/>
              <a:ext cx="414082" cy="198521"/>
            </a:xfrm>
            <a:custGeom>
              <a:rect b="b" l="l" r="r" t="t"/>
              <a:pathLst>
                <a:path extrusionOk="0" h="932" w="1944">
                  <a:moveTo>
                    <a:pt x="1644" y="0"/>
                  </a:moveTo>
                  <a:cubicBezTo>
                    <a:pt x="1422" y="6"/>
                    <a:pt x="1046" y="9"/>
                    <a:pt x="808" y="33"/>
                  </a:cubicBezTo>
                  <a:cubicBezTo>
                    <a:pt x="693" y="51"/>
                    <a:pt x="204" y="285"/>
                    <a:pt x="67" y="463"/>
                  </a:cubicBezTo>
                  <a:cubicBezTo>
                    <a:pt x="1" y="548"/>
                    <a:pt x="9" y="678"/>
                    <a:pt x="138" y="678"/>
                  </a:cubicBezTo>
                  <a:cubicBezTo>
                    <a:pt x="148" y="678"/>
                    <a:pt x="158" y="678"/>
                    <a:pt x="168" y="676"/>
                  </a:cubicBezTo>
                  <a:cubicBezTo>
                    <a:pt x="266" y="664"/>
                    <a:pt x="358" y="602"/>
                    <a:pt x="453" y="537"/>
                  </a:cubicBezTo>
                  <a:lnTo>
                    <a:pt x="453" y="537"/>
                  </a:lnTo>
                  <a:cubicBezTo>
                    <a:pt x="364" y="638"/>
                    <a:pt x="401" y="743"/>
                    <a:pt x="528" y="743"/>
                  </a:cubicBezTo>
                  <a:cubicBezTo>
                    <a:pt x="581" y="743"/>
                    <a:pt x="648" y="725"/>
                    <a:pt x="728" y="682"/>
                  </a:cubicBezTo>
                  <a:lnTo>
                    <a:pt x="728" y="682"/>
                  </a:lnTo>
                  <a:cubicBezTo>
                    <a:pt x="612" y="787"/>
                    <a:pt x="638" y="931"/>
                    <a:pt x="810" y="931"/>
                  </a:cubicBezTo>
                  <a:cubicBezTo>
                    <a:pt x="853" y="931"/>
                    <a:pt x="905" y="922"/>
                    <a:pt x="966" y="901"/>
                  </a:cubicBezTo>
                  <a:cubicBezTo>
                    <a:pt x="1333" y="780"/>
                    <a:pt x="1579" y="780"/>
                    <a:pt x="1944" y="694"/>
                  </a:cubicBezTo>
                  <a:cubicBezTo>
                    <a:pt x="1888" y="475"/>
                    <a:pt x="1902" y="86"/>
                    <a:pt x="1644" y="0"/>
                  </a:cubicBezTo>
                  <a:close/>
                </a:path>
              </a:pathLst>
            </a:custGeom>
            <a:solidFill>
              <a:srgbClr val="E5C3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47"/>
            <p:cNvSpPr/>
            <p:nvPr/>
          </p:nvSpPr>
          <p:spPr>
            <a:xfrm>
              <a:off x="7224263" y="2155804"/>
              <a:ext cx="972794" cy="491190"/>
            </a:xfrm>
            <a:custGeom>
              <a:rect b="b" l="l" r="r" t="t"/>
              <a:pathLst>
                <a:path extrusionOk="0" h="2306" w="4567">
                  <a:moveTo>
                    <a:pt x="4074" y="1"/>
                  </a:moveTo>
                  <a:cubicBezTo>
                    <a:pt x="4074" y="1"/>
                    <a:pt x="2903" y="1092"/>
                    <a:pt x="1456" y="1130"/>
                  </a:cubicBezTo>
                  <a:cubicBezTo>
                    <a:pt x="1176" y="1138"/>
                    <a:pt x="950" y="1141"/>
                    <a:pt x="767" y="1141"/>
                  </a:cubicBezTo>
                  <a:cubicBezTo>
                    <a:pt x="8" y="1141"/>
                    <a:pt x="1" y="1089"/>
                    <a:pt x="1" y="1089"/>
                  </a:cubicBezTo>
                  <a:lnTo>
                    <a:pt x="1" y="2192"/>
                  </a:lnTo>
                  <a:cubicBezTo>
                    <a:pt x="1" y="2192"/>
                    <a:pt x="559" y="2306"/>
                    <a:pt x="1286" y="2306"/>
                  </a:cubicBezTo>
                  <a:cubicBezTo>
                    <a:pt x="1712" y="2306"/>
                    <a:pt x="2197" y="2266"/>
                    <a:pt x="2660" y="2141"/>
                  </a:cubicBezTo>
                  <a:cubicBezTo>
                    <a:pt x="3911" y="1806"/>
                    <a:pt x="4566" y="1038"/>
                    <a:pt x="4566" y="1038"/>
                  </a:cubicBezTo>
                  <a:lnTo>
                    <a:pt x="40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47"/>
            <p:cNvSpPr/>
            <p:nvPr/>
          </p:nvSpPr>
          <p:spPr>
            <a:xfrm>
              <a:off x="7706082" y="2357306"/>
              <a:ext cx="448589" cy="276054"/>
            </a:xfrm>
            <a:custGeom>
              <a:rect b="b" l="l" r="r" t="t"/>
              <a:pathLst>
                <a:path extrusionOk="0" h="1296" w="2106">
                  <a:moveTo>
                    <a:pt x="2076" y="0"/>
                  </a:moveTo>
                  <a:cubicBezTo>
                    <a:pt x="1655" y="893"/>
                    <a:pt x="291" y="1207"/>
                    <a:pt x="24" y="1260"/>
                  </a:cubicBezTo>
                  <a:lnTo>
                    <a:pt x="18" y="1260"/>
                  </a:lnTo>
                  <a:cubicBezTo>
                    <a:pt x="10" y="1260"/>
                    <a:pt x="1" y="1269"/>
                    <a:pt x="4" y="1281"/>
                  </a:cubicBezTo>
                  <a:lnTo>
                    <a:pt x="24" y="1293"/>
                  </a:lnTo>
                  <a:lnTo>
                    <a:pt x="21" y="1281"/>
                  </a:lnTo>
                  <a:lnTo>
                    <a:pt x="27" y="1296"/>
                  </a:lnTo>
                  <a:lnTo>
                    <a:pt x="30" y="1296"/>
                  </a:lnTo>
                  <a:cubicBezTo>
                    <a:pt x="300" y="1243"/>
                    <a:pt x="1679" y="922"/>
                    <a:pt x="2106" y="15"/>
                  </a:cubicBezTo>
                  <a:lnTo>
                    <a:pt x="207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47"/>
            <p:cNvSpPr/>
            <p:nvPr/>
          </p:nvSpPr>
          <p:spPr>
            <a:xfrm>
              <a:off x="7774883" y="2166454"/>
              <a:ext cx="67310" cy="156346"/>
            </a:xfrm>
            <a:custGeom>
              <a:rect b="b" l="l" r="r" t="t"/>
              <a:pathLst>
                <a:path extrusionOk="0" h="734" w="316">
                  <a:moveTo>
                    <a:pt x="285" y="1"/>
                  </a:moveTo>
                  <a:cubicBezTo>
                    <a:pt x="283" y="4"/>
                    <a:pt x="87" y="395"/>
                    <a:pt x="1" y="724"/>
                  </a:cubicBezTo>
                  <a:lnTo>
                    <a:pt x="33" y="733"/>
                  </a:lnTo>
                  <a:cubicBezTo>
                    <a:pt x="119" y="407"/>
                    <a:pt x="312" y="19"/>
                    <a:pt x="315" y="16"/>
                  </a:cubicBez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47"/>
            <p:cNvSpPr/>
            <p:nvPr/>
          </p:nvSpPr>
          <p:spPr>
            <a:xfrm>
              <a:off x="7591272" y="2656578"/>
              <a:ext cx="669475" cy="972794"/>
            </a:xfrm>
            <a:custGeom>
              <a:rect b="b" l="l" r="r" t="t"/>
              <a:pathLst>
                <a:path extrusionOk="0" h="4567" w="3143">
                  <a:moveTo>
                    <a:pt x="522" y="1"/>
                  </a:moveTo>
                  <a:cubicBezTo>
                    <a:pt x="136" y="1557"/>
                    <a:pt x="0" y="4566"/>
                    <a:pt x="0" y="4566"/>
                  </a:cubicBezTo>
                  <a:lnTo>
                    <a:pt x="3143" y="4566"/>
                  </a:lnTo>
                  <a:cubicBezTo>
                    <a:pt x="3066" y="3078"/>
                    <a:pt x="2926" y="96"/>
                    <a:pt x="2926" y="96"/>
                  </a:cubicBezTo>
                  <a:lnTo>
                    <a:pt x="52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47"/>
            <p:cNvSpPr/>
            <p:nvPr/>
          </p:nvSpPr>
          <p:spPr>
            <a:xfrm>
              <a:off x="7981499" y="4378081"/>
              <a:ext cx="373398" cy="225146"/>
            </a:xfrm>
            <a:custGeom>
              <a:rect b="b" l="l" r="r" t="t"/>
              <a:pathLst>
                <a:path extrusionOk="0" h="1057" w="1753">
                  <a:moveTo>
                    <a:pt x="703" y="1"/>
                  </a:moveTo>
                  <a:lnTo>
                    <a:pt x="493" y="611"/>
                  </a:lnTo>
                  <a:cubicBezTo>
                    <a:pt x="371" y="665"/>
                    <a:pt x="261" y="742"/>
                    <a:pt x="163" y="834"/>
                  </a:cubicBezTo>
                  <a:cubicBezTo>
                    <a:pt x="0" y="988"/>
                    <a:pt x="36" y="1056"/>
                    <a:pt x="36" y="1056"/>
                  </a:cubicBezTo>
                  <a:lnTo>
                    <a:pt x="940" y="1056"/>
                  </a:lnTo>
                  <a:lnTo>
                    <a:pt x="1423" y="647"/>
                  </a:lnTo>
                  <a:lnTo>
                    <a:pt x="1521" y="1056"/>
                  </a:lnTo>
                  <a:lnTo>
                    <a:pt x="1753" y="1056"/>
                  </a:lnTo>
                  <a:lnTo>
                    <a:pt x="16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47"/>
            <p:cNvSpPr/>
            <p:nvPr/>
          </p:nvSpPr>
          <p:spPr>
            <a:xfrm>
              <a:off x="7385934" y="4362319"/>
              <a:ext cx="386604" cy="214283"/>
            </a:xfrm>
            <a:custGeom>
              <a:rect b="b" l="l" r="r" t="t"/>
              <a:pathLst>
                <a:path extrusionOk="0" h="1006" w="1815">
                  <a:moveTo>
                    <a:pt x="848" y="1"/>
                  </a:moveTo>
                  <a:lnTo>
                    <a:pt x="593" y="463"/>
                  </a:lnTo>
                  <a:cubicBezTo>
                    <a:pt x="593" y="463"/>
                    <a:pt x="336" y="629"/>
                    <a:pt x="187" y="715"/>
                  </a:cubicBezTo>
                  <a:cubicBezTo>
                    <a:pt x="39" y="804"/>
                    <a:pt x="1" y="1006"/>
                    <a:pt x="1" y="1006"/>
                  </a:cubicBezTo>
                  <a:lnTo>
                    <a:pt x="964" y="1006"/>
                  </a:lnTo>
                  <a:lnTo>
                    <a:pt x="1530" y="549"/>
                  </a:lnTo>
                  <a:lnTo>
                    <a:pt x="1530" y="1006"/>
                  </a:lnTo>
                  <a:lnTo>
                    <a:pt x="1815" y="1006"/>
                  </a:lnTo>
                  <a:lnTo>
                    <a:pt x="18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47"/>
            <p:cNvSpPr/>
            <p:nvPr/>
          </p:nvSpPr>
          <p:spPr>
            <a:xfrm>
              <a:off x="6607495" y="2782667"/>
              <a:ext cx="961292" cy="147825"/>
            </a:xfrm>
            <a:custGeom>
              <a:rect b="b" l="l" r="r" t="t"/>
              <a:pathLst>
                <a:path extrusionOk="0" h="694" w="4513">
                  <a:moveTo>
                    <a:pt x="347" y="0"/>
                  </a:moveTo>
                  <a:cubicBezTo>
                    <a:pt x="155" y="0"/>
                    <a:pt x="1" y="154"/>
                    <a:pt x="1" y="347"/>
                  </a:cubicBezTo>
                  <a:cubicBezTo>
                    <a:pt x="1" y="540"/>
                    <a:pt x="155" y="694"/>
                    <a:pt x="347" y="694"/>
                  </a:cubicBezTo>
                  <a:lnTo>
                    <a:pt x="4166" y="694"/>
                  </a:lnTo>
                  <a:cubicBezTo>
                    <a:pt x="4356" y="694"/>
                    <a:pt x="4513" y="540"/>
                    <a:pt x="4513" y="347"/>
                  </a:cubicBezTo>
                  <a:cubicBezTo>
                    <a:pt x="4513" y="154"/>
                    <a:pt x="4356" y="0"/>
                    <a:pt x="416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47"/>
            <p:cNvSpPr/>
            <p:nvPr/>
          </p:nvSpPr>
          <p:spPr>
            <a:xfrm>
              <a:off x="6804854" y="4450715"/>
              <a:ext cx="519306" cy="148677"/>
            </a:xfrm>
            <a:custGeom>
              <a:rect b="b" l="l" r="r" t="t"/>
              <a:pathLst>
                <a:path extrusionOk="0" h="698" w="2438">
                  <a:moveTo>
                    <a:pt x="351" y="1"/>
                  </a:moveTo>
                  <a:cubicBezTo>
                    <a:pt x="158" y="1"/>
                    <a:pt x="1" y="158"/>
                    <a:pt x="1" y="351"/>
                  </a:cubicBezTo>
                  <a:cubicBezTo>
                    <a:pt x="1" y="540"/>
                    <a:pt x="158" y="697"/>
                    <a:pt x="351" y="697"/>
                  </a:cubicBezTo>
                  <a:lnTo>
                    <a:pt x="2091" y="697"/>
                  </a:lnTo>
                  <a:cubicBezTo>
                    <a:pt x="2284" y="697"/>
                    <a:pt x="2438" y="540"/>
                    <a:pt x="2438" y="351"/>
                  </a:cubicBezTo>
                  <a:cubicBezTo>
                    <a:pt x="2438" y="158"/>
                    <a:pt x="2284" y="1"/>
                    <a:pt x="20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47"/>
            <p:cNvSpPr/>
            <p:nvPr/>
          </p:nvSpPr>
          <p:spPr>
            <a:xfrm>
              <a:off x="7220428" y="2225883"/>
              <a:ext cx="731033" cy="206189"/>
            </a:xfrm>
            <a:custGeom>
              <a:rect b="b" l="l" r="r" t="t"/>
              <a:pathLst>
                <a:path extrusionOk="0" h="968" w="3432">
                  <a:moveTo>
                    <a:pt x="3410" y="1"/>
                  </a:moveTo>
                  <a:cubicBezTo>
                    <a:pt x="3016" y="244"/>
                    <a:pt x="2601" y="460"/>
                    <a:pt x="2174" y="644"/>
                  </a:cubicBezTo>
                  <a:cubicBezTo>
                    <a:pt x="1889" y="764"/>
                    <a:pt x="1440" y="798"/>
                    <a:pt x="1026" y="798"/>
                  </a:cubicBezTo>
                  <a:cubicBezTo>
                    <a:pt x="500" y="798"/>
                    <a:pt x="30" y="743"/>
                    <a:pt x="21" y="742"/>
                  </a:cubicBezTo>
                  <a:lnTo>
                    <a:pt x="1" y="739"/>
                  </a:lnTo>
                  <a:lnTo>
                    <a:pt x="1" y="967"/>
                  </a:lnTo>
                  <a:lnTo>
                    <a:pt x="36" y="967"/>
                  </a:lnTo>
                  <a:lnTo>
                    <a:pt x="36" y="777"/>
                  </a:lnTo>
                  <a:cubicBezTo>
                    <a:pt x="131" y="788"/>
                    <a:pt x="558" y="832"/>
                    <a:pt x="1029" y="832"/>
                  </a:cubicBezTo>
                  <a:cubicBezTo>
                    <a:pt x="1447" y="832"/>
                    <a:pt x="1900" y="798"/>
                    <a:pt x="2189" y="677"/>
                  </a:cubicBezTo>
                  <a:cubicBezTo>
                    <a:pt x="2619" y="490"/>
                    <a:pt x="3034" y="273"/>
                    <a:pt x="3431" y="27"/>
                  </a:cubicBezTo>
                  <a:lnTo>
                    <a:pt x="341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47"/>
            <p:cNvSpPr/>
            <p:nvPr/>
          </p:nvSpPr>
          <p:spPr>
            <a:xfrm>
              <a:off x="7577853" y="1252665"/>
              <a:ext cx="74126" cy="63049"/>
            </a:xfrm>
            <a:custGeom>
              <a:rect b="b" l="l" r="r" t="t"/>
              <a:pathLst>
                <a:path extrusionOk="0" h="296" w="348">
                  <a:moveTo>
                    <a:pt x="199" y="1"/>
                  </a:moveTo>
                  <a:cubicBezTo>
                    <a:pt x="66" y="1"/>
                    <a:pt x="1" y="158"/>
                    <a:pt x="93" y="253"/>
                  </a:cubicBezTo>
                  <a:cubicBezTo>
                    <a:pt x="123" y="283"/>
                    <a:pt x="161" y="296"/>
                    <a:pt x="197" y="296"/>
                  </a:cubicBezTo>
                  <a:cubicBezTo>
                    <a:pt x="274" y="296"/>
                    <a:pt x="348" y="237"/>
                    <a:pt x="348" y="149"/>
                  </a:cubicBezTo>
                  <a:cubicBezTo>
                    <a:pt x="348" y="66"/>
                    <a:pt x="280" y="1"/>
                    <a:pt x="1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47"/>
            <p:cNvSpPr/>
            <p:nvPr/>
          </p:nvSpPr>
          <p:spPr>
            <a:xfrm>
              <a:off x="7724401" y="1252665"/>
              <a:ext cx="74126" cy="63049"/>
            </a:xfrm>
            <a:custGeom>
              <a:rect b="b" l="l" r="r" t="t"/>
              <a:pathLst>
                <a:path extrusionOk="0" h="296" w="348">
                  <a:moveTo>
                    <a:pt x="199" y="1"/>
                  </a:moveTo>
                  <a:cubicBezTo>
                    <a:pt x="69" y="1"/>
                    <a:pt x="1" y="158"/>
                    <a:pt x="96" y="253"/>
                  </a:cubicBezTo>
                  <a:cubicBezTo>
                    <a:pt x="125" y="283"/>
                    <a:pt x="162" y="296"/>
                    <a:pt x="198" y="296"/>
                  </a:cubicBezTo>
                  <a:cubicBezTo>
                    <a:pt x="274" y="296"/>
                    <a:pt x="348" y="237"/>
                    <a:pt x="348" y="149"/>
                  </a:cubicBezTo>
                  <a:cubicBezTo>
                    <a:pt x="348" y="66"/>
                    <a:pt x="282" y="1"/>
                    <a:pt x="1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47"/>
            <p:cNvSpPr/>
            <p:nvPr/>
          </p:nvSpPr>
          <p:spPr>
            <a:xfrm>
              <a:off x="7871588" y="1252665"/>
              <a:ext cx="74126" cy="63049"/>
            </a:xfrm>
            <a:custGeom>
              <a:rect b="b" l="l" r="r" t="t"/>
              <a:pathLst>
                <a:path extrusionOk="0" h="296" w="348">
                  <a:moveTo>
                    <a:pt x="199" y="1"/>
                  </a:moveTo>
                  <a:cubicBezTo>
                    <a:pt x="66" y="1"/>
                    <a:pt x="0" y="158"/>
                    <a:pt x="92" y="253"/>
                  </a:cubicBezTo>
                  <a:cubicBezTo>
                    <a:pt x="123" y="283"/>
                    <a:pt x="160" y="296"/>
                    <a:pt x="197" y="296"/>
                  </a:cubicBezTo>
                  <a:cubicBezTo>
                    <a:pt x="274" y="296"/>
                    <a:pt x="347" y="237"/>
                    <a:pt x="347" y="149"/>
                  </a:cubicBezTo>
                  <a:cubicBezTo>
                    <a:pt x="347" y="66"/>
                    <a:pt x="279" y="1"/>
                    <a:pt x="1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9" name="Google Shape;1799;p47"/>
            <p:cNvGrpSpPr/>
            <p:nvPr/>
          </p:nvGrpSpPr>
          <p:grpSpPr>
            <a:xfrm>
              <a:off x="7818453" y="1852343"/>
              <a:ext cx="119582" cy="143358"/>
              <a:chOff x="7892250" y="1927889"/>
              <a:chExt cx="100752" cy="120774"/>
            </a:xfrm>
          </p:grpSpPr>
          <p:sp>
            <p:nvSpPr>
              <p:cNvPr id="1800" name="Google Shape;1800;p47"/>
              <p:cNvSpPr/>
              <p:nvPr/>
            </p:nvSpPr>
            <p:spPr>
              <a:xfrm>
                <a:off x="7905669" y="1927889"/>
                <a:ext cx="21727" cy="11289"/>
              </a:xfrm>
              <a:custGeom>
                <a:rect b="b" l="l" r="r" t="t"/>
                <a:pathLst>
                  <a:path extrusionOk="0" h="53" w="102">
                    <a:moveTo>
                      <a:pt x="57" y="0"/>
                    </a:moveTo>
                    <a:cubicBezTo>
                      <a:pt x="39" y="0"/>
                      <a:pt x="21" y="6"/>
                      <a:pt x="9" y="15"/>
                    </a:cubicBezTo>
                    <a:cubicBezTo>
                      <a:pt x="1" y="24"/>
                      <a:pt x="1" y="36"/>
                      <a:pt x="7" y="45"/>
                    </a:cubicBezTo>
                    <a:cubicBezTo>
                      <a:pt x="9" y="48"/>
                      <a:pt x="15" y="51"/>
                      <a:pt x="21" y="51"/>
                    </a:cubicBezTo>
                    <a:cubicBezTo>
                      <a:pt x="27" y="52"/>
                      <a:pt x="33" y="53"/>
                      <a:pt x="39" y="53"/>
                    </a:cubicBezTo>
                    <a:cubicBezTo>
                      <a:pt x="45" y="53"/>
                      <a:pt x="51" y="52"/>
                      <a:pt x="57" y="51"/>
                    </a:cubicBezTo>
                    <a:cubicBezTo>
                      <a:pt x="60" y="51"/>
                      <a:pt x="63" y="52"/>
                      <a:pt x="67" y="52"/>
                    </a:cubicBezTo>
                    <a:cubicBezTo>
                      <a:pt x="76" y="52"/>
                      <a:pt x="87" y="49"/>
                      <a:pt x="95" y="45"/>
                    </a:cubicBezTo>
                    <a:cubicBezTo>
                      <a:pt x="101" y="39"/>
                      <a:pt x="101" y="30"/>
                      <a:pt x="98" y="21"/>
                    </a:cubicBezTo>
                    <a:cubicBezTo>
                      <a:pt x="90" y="9"/>
                      <a:pt x="72" y="0"/>
                      <a:pt x="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47"/>
              <p:cNvSpPr/>
              <p:nvPr/>
            </p:nvSpPr>
            <p:spPr>
              <a:xfrm>
                <a:off x="7971275" y="1938113"/>
                <a:ext cx="21727" cy="13845"/>
              </a:xfrm>
              <a:custGeom>
                <a:rect b="b" l="l" r="r" t="t"/>
                <a:pathLst>
                  <a:path extrusionOk="0" h="65" w="102">
                    <a:moveTo>
                      <a:pt x="35" y="0"/>
                    </a:moveTo>
                    <a:cubicBezTo>
                      <a:pt x="26" y="0"/>
                      <a:pt x="17" y="3"/>
                      <a:pt x="10" y="9"/>
                    </a:cubicBezTo>
                    <a:cubicBezTo>
                      <a:pt x="1" y="15"/>
                      <a:pt x="1" y="23"/>
                      <a:pt x="4" y="32"/>
                    </a:cubicBezTo>
                    <a:cubicBezTo>
                      <a:pt x="13" y="41"/>
                      <a:pt x="25" y="47"/>
                      <a:pt x="36" y="50"/>
                    </a:cubicBezTo>
                    <a:cubicBezTo>
                      <a:pt x="48" y="56"/>
                      <a:pt x="60" y="59"/>
                      <a:pt x="72" y="62"/>
                    </a:cubicBezTo>
                    <a:cubicBezTo>
                      <a:pt x="75" y="63"/>
                      <a:pt x="78" y="64"/>
                      <a:pt x="81" y="64"/>
                    </a:cubicBezTo>
                    <a:cubicBezTo>
                      <a:pt x="83" y="64"/>
                      <a:pt x="85" y="63"/>
                      <a:pt x="87" y="62"/>
                    </a:cubicBezTo>
                    <a:cubicBezTo>
                      <a:pt x="99" y="56"/>
                      <a:pt x="102" y="44"/>
                      <a:pt x="96" y="35"/>
                    </a:cubicBezTo>
                    <a:cubicBezTo>
                      <a:pt x="87" y="20"/>
                      <a:pt x="72" y="9"/>
                      <a:pt x="57" y="6"/>
                    </a:cubicBezTo>
                    <a:cubicBezTo>
                      <a:pt x="50" y="2"/>
                      <a:pt x="42" y="0"/>
                      <a:pt x="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47"/>
              <p:cNvSpPr/>
              <p:nvPr/>
            </p:nvSpPr>
            <p:spPr>
              <a:xfrm>
                <a:off x="7960625" y="1970703"/>
                <a:ext cx="25348" cy="25561"/>
              </a:xfrm>
              <a:custGeom>
                <a:rect b="b" l="l" r="r" t="t"/>
                <a:pathLst>
                  <a:path extrusionOk="0" h="120" w="119">
                    <a:moveTo>
                      <a:pt x="63" y="1"/>
                    </a:moveTo>
                    <a:cubicBezTo>
                      <a:pt x="15" y="1"/>
                      <a:pt x="1" y="114"/>
                      <a:pt x="54" y="119"/>
                    </a:cubicBezTo>
                    <a:cubicBezTo>
                      <a:pt x="55" y="119"/>
                      <a:pt x="55" y="120"/>
                      <a:pt x="56" y="120"/>
                    </a:cubicBezTo>
                    <a:cubicBezTo>
                      <a:pt x="108" y="120"/>
                      <a:pt x="118" y="7"/>
                      <a:pt x="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47"/>
              <p:cNvSpPr/>
              <p:nvPr/>
            </p:nvSpPr>
            <p:spPr>
              <a:xfrm>
                <a:off x="7892250" y="1963035"/>
                <a:ext cx="25348" cy="24496"/>
              </a:xfrm>
              <a:custGeom>
                <a:rect b="b" l="l" r="r" t="t"/>
                <a:pathLst>
                  <a:path extrusionOk="0" h="115" w="119">
                    <a:moveTo>
                      <a:pt x="62" y="0"/>
                    </a:moveTo>
                    <a:cubicBezTo>
                      <a:pt x="12" y="0"/>
                      <a:pt x="1" y="105"/>
                      <a:pt x="49" y="114"/>
                    </a:cubicBezTo>
                    <a:cubicBezTo>
                      <a:pt x="51" y="114"/>
                      <a:pt x="53" y="114"/>
                      <a:pt x="55" y="114"/>
                    </a:cubicBezTo>
                    <a:cubicBezTo>
                      <a:pt x="103" y="114"/>
                      <a:pt x="118" y="7"/>
                      <a:pt x="70" y="1"/>
                    </a:cubicBezTo>
                    <a:cubicBezTo>
                      <a:pt x="67" y="1"/>
                      <a:pt x="64" y="0"/>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47"/>
              <p:cNvSpPr/>
              <p:nvPr/>
            </p:nvSpPr>
            <p:spPr>
              <a:xfrm>
                <a:off x="7933999" y="2042060"/>
                <a:ext cx="17892" cy="6603"/>
              </a:xfrm>
              <a:custGeom>
                <a:rect b="b" l="l" r="r" t="t"/>
                <a:pathLst>
                  <a:path extrusionOk="0" h="31" w="84">
                    <a:moveTo>
                      <a:pt x="1" y="1"/>
                    </a:moveTo>
                    <a:cubicBezTo>
                      <a:pt x="10" y="19"/>
                      <a:pt x="28" y="31"/>
                      <a:pt x="48" y="31"/>
                    </a:cubicBezTo>
                    <a:cubicBezTo>
                      <a:pt x="63" y="31"/>
                      <a:pt x="78" y="19"/>
                      <a:pt x="84" y="1"/>
                    </a:cubicBezTo>
                    <a:lnTo>
                      <a:pt x="78" y="1"/>
                    </a:lnTo>
                    <a:cubicBezTo>
                      <a:pt x="66" y="10"/>
                      <a:pt x="54" y="19"/>
                      <a:pt x="40" y="19"/>
                    </a:cubicBezTo>
                    <a:cubicBezTo>
                      <a:pt x="28" y="16"/>
                      <a:pt x="13" y="10"/>
                      <a:pt x="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47"/>
              <p:cNvSpPr/>
              <p:nvPr/>
            </p:nvSpPr>
            <p:spPr>
              <a:xfrm>
                <a:off x="7915041" y="1933427"/>
                <a:ext cx="38767" cy="93296"/>
              </a:xfrm>
              <a:custGeom>
                <a:rect b="b" l="l" r="r" t="t"/>
                <a:pathLst>
                  <a:path extrusionOk="0" h="438" w="182">
                    <a:moveTo>
                      <a:pt x="117" y="1"/>
                    </a:moveTo>
                    <a:cubicBezTo>
                      <a:pt x="117" y="1"/>
                      <a:pt x="114" y="4"/>
                      <a:pt x="114" y="4"/>
                    </a:cubicBezTo>
                    <a:cubicBezTo>
                      <a:pt x="63" y="117"/>
                      <a:pt x="28" y="232"/>
                      <a:pt x="1" y="351"/>
                    </a:cubicBezTo>
                    <a:cubicBezTo>
                      <a:pt x="0" y="356"/>
                      <a:pt x="5" y="357"/>
                      <a:pt x="13" y="357"/>
                    </a:cubicBezTo>
                    <a:cubicBezTo>
                      <a:pt x="28" y="357"/>
                      <a:pt x="55" y="350"/>
                      <a:pt x="63" y="348"/>
                    </a:cubicBezTo>
                    <a:lnTo>
                      <a:pt x="63" y="348"/>
                    </a:lnTo>
                    <a:cubicBezTo>
                      <a:pt x="54" y="374"/>
                      <a:pt x="51" y="401"/>
                      <a:pt x="46" y="428"/>
                    </a:cubicBezTo>
                    <a:cubicBezTo>
                      <a:pt x="46" y="428"/>
                      <a:pt x="51" y="431"/>
                      <a:pt x="60" y="431"/>
                    </a:cubicBezTo>
                    <a:cubicBezTo>
                      <a:pt x="72" y="435"/>
                      <a:pt x="85" y="437"/>
                      <a:pt x="97" y="437"/>
                    </a:cubicBezTo>
                    <a:cubicBezTo>
                      <a:pt x="128" y="437"/>
                      <a:pt x="159" y="424"/>
                      <a:pt x="182" y="401"/>
                    </a:cubicBezTo>
                    <a:cubicBezTo>
                      <a:pt x="182" y="398"/>
                      <a:pt x="182" y="398"/>
                      <a:pt x="179" y="398"/>
                    </a:cubicBezTo>
                    <a:cubicBezTo>
                      <a:pt x="152" y="412"/>
                      <a:pt x="124" y="418"/>
                      <a:pt x="95" y="418"/>
                    </a:cubicBezTo>
                    <a:cubicBezTo>
                      <a:pt x="86" y="418"/>
                      <a:pt x="76" y="417"/>
                      <a:pt x="66" y="416"/>
                    </a:cubicBezTo>
                    <a:cubicBezTo>
                      <a:pt x="63" y="407"/>
                      <a:pt x="90" y="327"/>
                      <a:pt x="87" y="327"/>
                    </a:cubicBezTo>
                    <a:cubicBezTo>
                      <a:pt x="82" y="326"/>
                      <a:pt x="77" y="326"/>
                      <a:pt x="72" y="326"/>
                    </a:cubicBezTo>
                    <a:cubicBezTo>
                      <a:pt x="58" y="326"/>
                      <a:pt x="43" y="329"/>
                      <a:pt x="28" y="333"/>
                    </a:cubicBezTo>
                    <a:cubicBezTo>
                      <a:pt x="54" y="220"/>
                      <a:pt x="96" y="117"/>
                      <a:pt x="120" y="7"/>
                    </a:cubicBezTo>
                    <a:cubicBezTo>
                      <a:pt x="120" y="4"/>
                      <a:pt x="120" y="1"/>
                      <a:pt x="1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6" name="Google Shape;1806;p47"/>
            <p:cNvSpPr/>
            <p:nvPr/>
          </p:nvSpPr>
          <p:spPr>
            <a:xfrm>
              <a:off x="7816690" y="1699593"/>
              <a:ext cx="239423" cy="185326"/>
            </a:xfrm>
            <a:custGeom>
              <a:rect b="b" l="l" r="r" t="t"/>
              <a:pathLst>
                <a:path extrusionOk="0" h="733" w="947">
                  <a:moveTo>
                    <a:pt x="599" y="1"/>
                  </a:moveTo>
                  <a:cubicBezTo>
                    <a:pt x="480" y="1"/>
                    <a:pt x="349" y="35"/>
                    <a:pt x="267" y="94"/>
                  </a:cubicBezTo>
                  <a:cubicBezTo>
                    <a:pt x="143" y="186"/>
                    <a:pt x="0" y="388"/>
                    <a:pt x="101" y="506"/>
                  </a:cubicBezTo>
                  <a:cubicBezTo>
                    <a:pt x="121" y="530"/>
                    <a:pt x="149" y="540"/>
                    <a:pt x="181" y="540"/>
                  </a:cubicBezTo>
                  <a:cubicBezTo>
                    <a:pt x="243" y="540"/>
                    <a:pt x="320" y="501"/>
                    <a:pt x="375" y="460"/>
                  </a:cubicBezTo>
                  <a:lnTo>
                    <a:pt x="375" y="460"/>
                  </a:lnTo>
                  <a:cubicBezTo>
                    <a:pt x="363" y="472"/>
                    <a:pt x="356" y="488"/>
                    <a:pt x="356" y="506"/>
                  </a:cubicBezTo>
                  <a:cubicBezTo>
                    <a:pt x="359" y="530"/>
                    <a:pt x="383" y="548"/>
                    <a:pt x="407" y="548"/>
                  </a:cubicBezTo>
                  <a:cubicBezTo>
                    <a:pt x="433" y="548"/>
                    <a:pt x="457" y="542"/>
                    <a:pt x="478" y="527"/>
                  </a:cubicBezTo>
                  <a:cubicBezTo>
                    <a:pt x="531" y="500"/>
                    <a:pt x="582" y="468"/>
                    <a:pt x="629" y="429"/>
                  </a:cubicBezTo>
                  <a:cubicBezTo>
                    <a:pt x="635" y="450"/>
                    <a:pt x="638" y="468"/>
                    <a:pt x="641" y="480"/>
                  </a:cubicBezTo>
                  <a:cubicBezTo>
                    <a:pt x="665" y="566"/>
                    <a:pt x="706" y="646"/>
                    <a:pt x="765" y="711"/>
                  </a:cubicBezTo>
                  <a:cubicBezTo>
                    <a:pt x="771" y="723"/>
                    <a:pt x="780" y="729"/>
                    <a:pt x="792" y="732"/>
                  </a:cubicBezTo>
                  <a:cubicBezTo>
                    <a:pt x="795" y="732"/>
                    <a:pt x="797" y="733"/>
                    <a:pt x="799" y="733"/>
                  </a:cubicBezTo>
                  <a:cubicBezTo>
                    <a:pt x="820" y="733"/>
                    <a:pt x="838" y="711"/>
                    <a:pt x="848" y="690"/>
                  </a:cubicBezTo>
                  <a:cubicBezTo>
                    <a:pt x="899" y="595"/>
                    <a:pt x="946" y="492"/>
                    <a:pt x="940" y="385"/>
                  </a:cubicBezTo>
                  <a:cubicBezTo>
                    <a:pt x="931" y="331"/>
                    <a:pt x="917" y="278"/>
                    <a:pt x="887" y="231"/>
                  </a:cubicBezTo>
                  <a:cubicBezTo>
                    <a:pt x="905" y="198"/>
                    <a:pt x="905" y="162"/>
                    <a:pt x="887" y="130"/>
                  </a:cubicBezTo>
                  <a:cubicBezTo>
                    <a:pt x="863" y="88"/>
                    <a:pt x="828" y="53"/>
                    <a:pt x="780" y="35"/>
                  </a:cubicBezTo>
                  <a:cubicBezTo>
                    <a:pt x="730" y="12"/>
                    <a:pt x="666" y="1"/>
                    <a:pt x="5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47"/>
            <p:cNvSpPr/>
            <p:nvPr/>
          </p:nvSpPr>
          <p:spPr>
            <a:xfrm>
              <a:off x="7933494" y="1694789"/>
              <a:ext cx="133237" cy="128439"/>
            </a:xfrm>
            <a:custGeom>
              <a:rect b="b" l="l" r="r" t="t"/>
              <a:pathLst>
                <a:path extrusionOk="0" h="508" w="527">
                  <a:moveTo>
                    <a:pt x="29" y="24"/>
                  </a:moveTo>
                  <a:cubicBezTo>
                    <a:pt x="11" y="29"/>
                    <a:pt x="1" y="33"/>
                    <a:pt x="1" y="33"/>
                  </a:cubicBezTo>
                  <a:cubicBezTo>
                    <a:pt x="11" y="30"/>
                    <a:pt x="20" y="27"/>
                    <a:pt x="29" y="24"/>
                  </a:cubicBezTo>
                  <a:close/>
                  <a:moveTo>
                    <a:pt x="173" y="1"/>
                  </a:moveTo>
                  <a:cubicBezTo>
                    <a:pt x="130" y="1"/>
                    <a:pt x="83" y="8"/>
                    <a:pt x="29" y="24"/>
                  </a:cubicBezTo>
                  <a:lnTo>
                    <a:pt x="29" y="24"/>
                  </a:lnTo>
                  <a:cubicBezTo>
                    <a:pt x="48" y="19"/>
                    <a:pt x="74" y="15"/>
                    <a:pt x="103" y="15"/>
                  </a:cubicBezTo>
                  <a:cubicBezTo>
                    <a:pt x="217" y="15"/>
                    <a:pt x="387" y="84"/>
                    <a:pt x="410" y="490"/>
                  </a:cubicBezTo>
                  <a:lnTo>
                    <a:pt x="499" y="508"/>
                  </a:lnTo>
                  <a:cubicBezTo>
                    <a:pt x="499" y="508"/>
                    <a:pt x="526" y="1"/>
                    <a:pt x="1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8" name="Google Shape;1808;p47"/>
          <p:cNvGrpSpPr/>
          <p:nvPr/>
        </p:nvGrpSpPr>
        <p:grpSpPr>
          <a:xfrm>
            <a:off x="97174" y="3136440"/>
            <a:ext cx="463619" cy="554249"/>
            <a:chOff x="6417862" y="1441950"/>
            <a:chExt cx="417788" cy="499458"/>
          </a:xfrm>
        </p:grpSpPr>
        <p:sp>
          <p:nvSpPr>
            <p:cNvPr id="1809" name="Google Shape;1809;p47"/>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47"/>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4" name="Shape 1814"/>
        <p:cNvGrpSpPr/>
        <p:nvPr/>
      </p:nvGrpSpPr>
      <p:grpSpPr>
        <a:xfrm>
          <a:off x="0" y="0"/>
          <a:ext cx="0" cy="0"/>
          <a:chOff x="0" y="0"/>
          <a:chExt cx="0" cy="0"/>
        </a:xfrm>
      </p:grpSpPr>
      <p:sp>
        <p:nvSpPr>
          <p:cNvPr id="1815" name="Google Shape;1815;p48"/>
          <p:cNvSpPr txBox="1"/>
          <p:nvPr>
            <p:ph type="title"/>
          </p:nvPr>
        </p:nvSpPr>
        <p:spPr>
          <a:xfrm>
            <a:off x="597310" y="97823"/>
            <a:ext cx="7704000" cy="47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t/>
            </a:r>
            <a:endParaRPr/>
          </a:p>
        </p:txBody>
      </p:sp>
      <p:pic>
        <p:nvPicPr>
          <p:cNvPr id="1816" name="Google Shape;1816;p48"/>
          <p:cNvPicPr preferRelativeResize="0"/>
          <p:nvPr/>
        </p:nvPicPr>
        <p:blipFill rotWithShape="1">
          <a:blip r:embed="rId3">
            <a:alphaModFix/>
          </a:blip>
          <a:srcRect b="0" l="0" r="0" t="0"/>
          <a:stretch/>
        </p:blipFill>
        <p:spPr>
          <a:xfrm>
            <a:off x="799084" y="845268"/>
            <a:ext cx="7300452" cy="410650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0" name="Shape 1820"/>
        <p:cNvGrpSpPr/>
        <p:nvPr/>
      </p:nvGrpSpPr>
      <p:grpSpPr>
        <a:xfrm>
          <a:off x="0" y="0"/>
          <a:ext cx="0" cy="0"/>
          <a:chOff x="0" y="0"/>
          <a:chExt cx="0" cy="0"/>
        </a:xfrm>
      </p:grpSpPr>
      <p:sp>
        <p:nvSpPr>
          <p:cNvPr id="1821" name="Google Shape;1821;p49"/>
          <p:cNvSpPr txBox="1"/>
          <p:nvPr>
            <p:ph type="title"/>
          </p:nvPr>
        </p:nvSpPr>
        <p:spPr>
          <a:xfrm>
            <a:off x="646258" y="385417"/>
            <a:ext cx="7704000" cy="47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t/>
            </a:r>
            <a:endParaRPr/>
          </a:p>
        </p:txBody>
      </p:sp>
      <p:pic>
        <p:nvPicPr>
          <p:cNvPr id="1822" name="Google Shape;1822;p49"/>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6" name="Shape 1826"/>
        <p:cNvGrpSpPr/>
        <p:nvPr/>
      </p:nvGrpSpPr>
      <p:grpSpPr>
        <a:xfrm>
          <a:off x="0" y="0"/>
          <a:ext cx="0" cy="0"/>
          <a:chOff x="0" y="0"/>
          <a:chExt cx="0" cy="0"/>
        </a:xfrm>
      </p:grpSpPr>
      <p:sp>
        <p:nvSpPr>
          <p:cNvPr id="1827" name="Google Shape;1827;p50"/>
          <p:cNvSpPr txBox="1"/>
          <p:nvPr>
            <p:ph type="title"/>
          </p:nvPr>
        </p:nvSpPr>
        <p:spPr>
          <a:xfrm>
            <a:off x="720000" y="83076"/>
            <a:ext cx="7704000" cy="47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US" sz="4000"/>
              <a:t>About the </a:t>
            </a:r>
            <a:r>
              <a:rPr lang="en-US" sz="4000">
                <a:solidFill>
                  <a:srgbClr val="DCCD19"/>
                </a:solidFill>
              </a:rPr>
              <a:t>Dataset</a:t>
            </a:r>
            <a:endParaRPr sz="4000">
              <a:solidFill>
                <a:srgbClr val="DCCD19"/>
              </a:solidFill>
            </a:endParaRPr>
          </a:p>
        </p:txBody>
      </p:sp>
      <p:sp>
        <p:nvSpPr>
          <p:cNvPr id="1828" name="Google Shape;1828;p50"/>
          <p:cNvSpPr txBox="1"/>
          <p:nvPr/>
        </p:nvSpPr>
        <p:spPr>
          <a:xfrm>
            <a:off x="1017639" y="1002089"/>
            <a:ext cx="6953864" cy="400109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chemeClr val="lt1"/>
                </a:highlight>
                <a:latin typeface="Roboto Condensed"/>
                <a:ea typeface="Roboto Condensed"/>
                <a:cs typeface="Roboto Condensed"/>
                <a:sym typeface="Roboto Condensed"/>
              </a:rPr>
              <a:t>This data set provides supply chain health commodity shipment and pricing data.</a:t>
            </a:r>
            <a:endParaRPr/>
          </a:p>
          <a:p>
            <a:pPr indent="0" lvl="0" marL="0" marR="0" rtl="0" algn="l">
              <a:lnSpc>
                <a:spcPct val="100000"/>
              </a:lnSpc>
              <a:spcBef>
                <a:spcPts val="0"/>
              </a:spcBef>
              <a:spcAft>
                <a:spcPts val="0"/>
              </a:spcAft>
              <a:buNone/>
            </a:pPr>
            <a:r>
              <a:t/>
            </a:r>
            <a:endParaRPr b="0" i="0" sz="1800" u="none" cap="none" strike="noStrike">
              <a:solidFill>
                <a:schemeClr val="dk1"/>
              </a:solidFill>
              <a:highlight>
                <a:schemeClr val="lt1"/>
              </a:highlight>
              <a:latin typeface="Roboto Condensed"/>
              <a:ea typeface="Roboto Condensed"/>
              <a:cs typeface="Roboto Condensed"/>
              <a:sym typeface="Roboto Condensed"/>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chemeClr val="lt1"/>
                </a:highlight>
                <a:latin typeface="Roboto Condensed"/>
                <a:ea typeface="Roboto Condensed"/>
                <a:cs typeface="Roboto Condensed"/>
                <a:sym typeface="Roboto Condensed"/>
              </a:rPr>
              <a:t>This dataset provides a more complete picture of global spending on specific health commodities.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Roboto Condensed"/>
              <a:ea typeface="Roboto Condensed"/>
              <a:cs typeface="Roboto Condensed"/>
              <a:sym typeface="Roboto Condensed"/>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chemeClr val="lt1"/>
                </a:highlight>
                <a:latin typeface="Roboto Condensed"/>
                <a:ea typeface="Roboto Condensed"/>
                <a:cs typeface="Roboto Condensed"/>
                <a:sym typeface="Roboto Condensed"/>
              </a:rPr>
              <a:t>Supply chain leaders may use this data to address supply chain difficulties, cut costs, and enhance service levels all at the same time.</a:t>
            </a:r>
            <a:endParaRPr/>
          </a:p>
          <a:p>
            <a:pPr indent="0" lvl="0" marL="0" marR="0" rtl="0" algn="l">
              <a:lnSpc>
                <a:spcPct val="100000"/>
              </a:lnSpc>
              <a:spcBef>
                <a:spcPts val="0"/>
              </a:spcBef>
              <a:spcAft>
                <a:spcPts val="0"/>
              </a:spcAft>
              <a:buNone/>
            </a:pPr>
            <a:r>
              <a:t/>
            </a:r>
            <a:endParaRPr b="0" i="0" sz="1800" u="none" cap="none" strike="noStrike">
              <a:solidFill>
                <a:schemeClr val="dk1"/>
              </a:solidFill>
              <a:highlight>
                <a:schemeClr val="lt1"/>
              </a:highlight>
              <a:latin typeface="Roboto Condensed"/>
              <a:ea typeface="Roboto Condensed"/>
              <a:cs typeface="Roboto Condensed"/>
              <a:sym typeface="Roboto Condensed"/>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chemeClr val="lt1"/>
                </a:highlight>
                <a:latin typeface="Roboto Condensed"/>
                <a:ea typeface="Roboto Condensed"/>
                <a:cs typeface="Roboto Condensed"/>
                <a:sym typeface="Roboto Condensed"/>
              </a:rPr>
              <a:t>This dataset is taken from U.S agency for international Development</a:t>
            </a:r>
            <a:endParaRPr/>
          </a:p>
          <a:p>
            <a:pPr indent="0" lvl="0" marL="0" marR="0" rtl="0" algn="l">
              <a:lnSpc>
                <a:spcPct val="100000"/>
              </a:lnSpc>
              <a:spcBef>
                <a:spcPts val="0"/>
              </a:spcBef>
              <a:spcAft>
                <a:spcPts val="0"/>
              </a:spcAft>
              <a:buNone/>
            </a:pPr>
            <a:r>
              <a:t/>
            </a:r>
            <a:endParaRPr b="0" i="0" sz="1800" u="none" cap="none" strike="noStrike">
              <a:solidFill>
                <a:schemeClr val="dk1"/>
              </a:solidFill>
              <a:highlight>
                <a:schemeClr val="lt1"/>
              </a:highlight>
              <a:latin typeface="Roboto Condensed"/>
              <a:ea typeface="Roboto Condensed"/>
              <a:cs typeface="Roboto Condensed"/>
              <a:sym typeface="Roboto Condensed"/>
            </a:endParaRPr>
          </a:p>
          <a:p>
            <a:pPr indent="0" lvl="0" marL="0" marR="0" rtl="0" algn="l">
              <a:lnSpc>
                <a:spcPct val="100000"/>
              </a:lnSpc>
              <a:spcBef>
                <a:spcPts val="0"/>
              </a:spcBef>
              <a:spcAft>
                <a:spcPts val="0"/>
              </a:spcAft>
              <a:buNone/>
            </a:pPr>
            <a:r>
              <a:rPr b="0" i="0" lang="en-US" sz="1800" u="none" cap="none" strike="noStrike">
                <a:solidFill>
                  <a:schemeClr val="dk1"/>
                </a:solidFill>
                <a:highlight>
                  <a:schemeClr val="lt1"/>
                </a:highlight>
                <a:latin typeface="Roboto Condensed"/>
                <a:ea typeface="Roboto Condensed"/>
                <a:cs typeface="Roboto Condensed"/>
                <a:sym typeface="Roboto Condensed"/>
              </a:rPr>
              <a:t>     </a:t>
            </a:r>
            <a:r>
              <a:rPr b="0" i="0" lang="en-US" sz="2000" u="none" cap="none" strike="noStrike">
                <a:solidFill>
                  <a:schemeClr val="dk1"/>
                </a:solidFill>
                <a:highlight>
                  <a:schemeClr val="lt1"/>
                </a:highlight>
                <a:latin typeface="Roboto Condensed"/>
                <a:ea typeface="Roboto Condensed"/>
                <a:cs typeface="Roboto Condensed"/>
                <a:sym typeface="Roboto Condensed"/>
              </a:rPr>
              <a:t>Dataset Link </a:t>
            </a:r>
            <a:r>
              <a:rPr b="0" i="0" lang="en-US" sz="1800" u="none" cap="none" strike="noStrike">
                <a:solidFill>
                  <a:schemeClr val="dk1"/>
                </a:solidFill>
                <a:highlight>
                  <a:schemeClr val="lt1"/>
                </a:highlight>
                <a:latin typeface="Roboto Condensed"/>
                <a:ea typeface="Roboto Condensed"/>
                <a:cs typeface="Roboto Condensed"/>
                <a:sym typeface="Roboto Condensed"/>
              </a:rPr>
              <a:t>: </a:t>
            </a:r>
            <a:endParaRPr/>
          </a:p>
          <a:p>
            <a:pPr indent="0" lvl="0" marL="0" marR="0" rtl="0" algn="l">
              <a:lnSpc>
                <a:spcPct val="100000"/>
              </a:lnSpc>
              <a:spcBef>
                <a:spcPts val="0"/>
              </a:spcBef>
              <a:spcAft>
                <a:spcPts val="0"/>
              </a:spcAft>
              <a:buNone/>
            </a:pPr>
            <a:r>
              <a:rPr b="0" i="0" lang="en-US" sz="1800" u="none" cap="none" strike="noStrike">
                <a:solidFill>
                  <a:schemeClr val="dk1"/>
                </a:solidFill>
                <a:highlight>
                  <a:schemeClr val="lt1"/>
                </a:highlight>
                <a:latin typeface="Roboto Condensed"/>
                <a:ea typeface="Roboto Condensed"/>
                <a:cs typeface="Roboto Condensed"/>
                <a:sym typeface="Roboto Condensed"/>
              </a:rPr>
              <a:t>     </a:t>
            </a:r>
            <a:r>
              <a:rPr b="0" i="0" lang="en-US" sz="1400" u="none" cap="none" strike="noStrike">
                <a:solidFill>
                  <a:srgbClr val="0070C0"/>
                </a:solidFill>
                <a:latin typeface="Arial"/>
                <a:ea typeface="Arial"/>
                <a:cs typeface="Arial"/>
                <a:sym typeface="Arial"/>
              </a:rPr>
              <a:t>https://data.usaid.gov/HIV-AIDS/Supply-Chain-Shipment-Pricing-Data/a3rc-nmf6</a:t>
            </a:r>
            <a:endParaRPr/>
          </a:p>
          <a:p>
            <a:pPr indent="0" lvl="0" marL="0" marR="0" rtl="0" algn="l">
              <a:lnSpc>
                <a:spcPct val="100000"/>
              </a:lnSpc>
              <a:spcBef>
                <a:spcPts val="0"/>
              </a:spcBef>
              <a:spcAft>
                <a:spcPts val="0"/>
              </a:spcAft>
              <a:buNone/>
            </a:pPr>
            <a:r>
              <a:t/>
            </a:r>
            <a:endParaRPr b="0" i="0" sz="1800" u="none" cap="none" strike="noStrike">
              <a:solidFill>
                <a:schemeClr val="dk1"/>
              </a:solidFill>
              <a:highlight>
                <a:schemeClr val="lt1"/>
              </a:highlight>
              <a:latin typeface="Roboto Condensed"/>
              <a:ea typeface="Roboto Condensed"/>
              <a:cs typeface="Roboto Condensed"/>
              <a:sym typeface="Roboto Condense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2" name="Shape 1832"/>
        <p:cNvGrpSpPr/>
        <p:nvPr/>
      </p:nvGrpSpPr>
      <p:grpSpPr>
        <a:xfrm>
          <a:off x="0" y="0"/>
          <a:ext cx="0" cy="0"/>
          <a:chOff x="0" y="0"/>
          <a:chExt cx="0" cy="0"/>
        </a:xfrm>
      </p:grpSpPr>
      <p:sp>
        <p:nvSpPr>
          <p:cNvPr id="1833" name="Google Shape;1833;p51"/>
          <p:cNvSpPr/>
          <p:nvPr/>
        </p:nvSpPr>
        <p:spPr>
          <a:xfrm>
            <a:off x="929149" y="433234"/>
            <a:ext cx="1061884" cy="895964"/>
          </a:xfrm>
          <a:prstGeom prst="can">
            <a:avLst>
              <a:gd fmla="val 25000" name="adj"/>
            </a:avLst>
          </a:prstGeom>
          <a:solidFill>
            <a:schemeClr val="accent3"/>
          </a:solidFill>
          <a:ln cap="flat" cmpd="sng" w="25400">
            <a:solidFill>
              <a:srgbClr val="5E4C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Dataset</a:t>
            </a:r>
            <a:endParaRPr/>
          </a:p>
        </p:txBody>
      </p:sp>
      <p:sp>
        <p:nvSpPr>
          <p:cNvPr id="1834" name="Google Shape;1834;p51"/>
          <p:cNvSpPr/>
          <p:nvPr/>
        </p:nvSpPr>
        <p:spPr>
          <a:xfrm>
            <a:off x="3510116" y="376084"/>
            <a:ext cx="1061884" cy="1010264"/>
          </a:xfrm>
          <a:prstGeom prst="can">
            <a:avLst>
              <a:gd fmla="val 25000" name="adj"/>
            </a:avLst>
          </a:prstGeom>
          <a:solidFill>
            <a:schemeClr val="accent3"/>
          </a:solidFill>
          <a:ln cap="flat" cmpd="sng" w="25400">
            <a:solidFill>
              <a:srgbClr val="5E4C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Cleaned Dataset</a:t>
            </a:r>
            <a:endParaRPr/>
          </a:p>
        </p:txBody>
      </p:sp>
      <p:sp>
        <p:nvSpPr>
          <p:cNvPr id="1835" name="Google Shape;1835;p51"/>
          <p:cNvSpPr/>
          <p:nvPr/>
        </p:nvSpPr>
        <p:spPr>
          <a:xfrm>
            <a:off x="2635045" y="1804219"/>
            <a:ext cx="1061884" cy="1010264"/>
          </a:xfrm>
          <a:prstGeom prst="can">
            <a:avLst>
              <a:gd fmla="val 25000" name="adj"/>
            </a:avLst>
          </a:prstGeom>
          <a:solidFill>
            <a:schemeClr val="accent3"/>
          </a:solidFill>
          <a:ln cap="flat" cmpd="sng" w="25400">
            <a:solidFill>
              <a:srgbClr val="5E4C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Train set</a:t>
            </a:r>
            <a:endParaRPr/>
          </a:p>
        </p:txBody>
      </p:sp>
      <p:sp>
        <p:nvSpPr>
          <p:cNvPr id="1836" name="Google Shape;1836;p51"/>
          <p:cNvSpPr/>
          <p:nvPr/>
        </p:nvSpPr>
        <p:spPr>
          <a:xfrm>
            <a:off x="4933339" y="1815279"/>
            <a:ext cx="1061884" cy="1010264"/>
          </a:xfrm>
          <a:prstGeom prst="can">
            <a:avLst>
              <a:gd fmla="val 25000" name="adj"/>
            </a:avLst>
          </a:prstGeom>
          <a:solidFill>
            <a:schemeClr val="accent3"/>
          </a:solidFill>
          <a:ln cap="flat" cmpd="sng" w="25400">
            <a:solidFill>
              <a:srgbClr val="5E4C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Test set</a:t>
            </a:r>
            <a:endParaRPr/>
          </a:p>
        </p:txBody>
      </p:sp>
      <p:sp>
        <p:nvSpPr>
          <p:cNvPr id="1837" name="Google Shape;1837;p51"/>
          <p:cNvSpPr/>
          <p:nvPr/>
        </p:nvSpPr>
        <p:spPr>
          <a:xfrm>
            <a:off x="6838335" y="376084"/>
            <a:ext cx="1061884" cy="1010264"/>
          </a:xfrm>
          <a:prstGeom prst="can">
            <a:avLst>
              <a:gd fmla="val 25000" name="adj"/>
            </a:avLst>
          </a:prstGeom>
          <a:solidFill>
            <a:schemeClr val="accent3"/>
          </a:solidFill>
          <a:ln cap="flat" cmpd="sng" w="25400">
            <a:solidFill>
              <a:srgbClr val="5E4C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New Data</a:t>
            </a:r>
            <a:endParaRPr/>
          </a:p>
        </p:txBody>
      </p:sp>
      <p:cxnSp>
        <p:nvCxnSpPr>
          <p:cNvPr id="1838" name="Google Shape;1838;p51"/>
          <p:cNvCxnSpPr/>
          <p:nvPr/>
        </p:nvCxnSpPr>
        <p:spPr>
          <a:xfrm>
            <a:off x="4195916" y="1585452"/>
            <a:ext cx="1275736" cy="0"/>
          </a:xfrm>
          <a:prstGeom prst="straightConnector1">
            <a:avLst/>
          </a:prstGeom>
          <a:noFill/>
          <a:ln cap="flat" cmpd="sng" w="9525">
            <a:solidFill>
              <a:schemeClr val="dk1"/>
            </a:solidFill>
            <a:prstDash val="solid"/>
            <a:round/>
            <a:headEnd len="sm" w="sm" type="none"/>
            <a:tailEnd len="med" w="med" type="triangle"/>
          </a:ln>
        </p:spPr>
      </p:cxnSp>
      <p:cxnSp>
        <p:nvCxnSpPr>
          <p:cNvPr id="1839" name="Google Shape;1839;p51"/>
          <p:cNvCxnSpPr/>
          <p:nvPr/>
        </p:nvCxnSpPr>
        <p:spPr>
          <a:xfrm>
            <a:off x="4173794" y="1386348"/>
            <a:ext cx="0" cy="235975"/>
          </a:xfrm>
          <a:prstGeom prst="straightConnector1">
            <a:avLst/>
          </a:prstGeom>
          <a:noFill/>
          <a:ln cap="flat" cmpd="sng" w="9525">
            <a:solidFill>
              <a:schemeClr val="dk1"/>
            </a:solidFill>
            <a:prstDash val="solid"/>
            <a:round/>
            <a:headEnd len="sm" w="sm" type="none"/>
            <a:tailEnd len="med" w="med" type="triangle"/>
          </a:ln>
        </p:spPr>
      </p:cxnSp>
      <p:cxnSp>
        <p:nvCxnSpPr>
          <p:cNvPr id="1840" name="Google Shape;1840;p51"/>
          <p:cNvCxnSpPr>
            <a:endCxn id="1836" idx="1"/>
          </p:cNvCxnSpPr>
          <p:nvPr/>
        </p:nvCxnSpPr>
        <p:spPr>
          <a:xfrm>
            <a:off x="5456781" y="1596579"/>
            <a:ext cx="7500" cy="218700"/>
          </a:xfrm>
          <a:prstGeom prst="straightConnector1">
            <a:avLst/>
          </a:prstGeom>
          <a:noFill/>
          <a:ln cap="flat" cmpd="sng" w="9525">
            <a:solidFill>
              <a:schemeClr val="dk1"/>
            </a:solidFill>
            <a:prstDash val="solid"/>
            <a:round/>
            <a:headEnd len="sm" w="sm" type="none"/>
            <a:tailEnd len="med" w="med" type="triangle"/>
          </a:ln>
        </p:spPr>
      </p:cxnSp>
      <p:cxnSp>
        <p:nvCxnSpPr>
          <p:cNvPr id="1841" name="Google Shape;1841;p51"/>
          <p:cNvCxnSpPr/>
          <p:nvPr/>
        </p:nvCxnSpPr>
        <p:spPr>
          <a:xfrm rot="10800000">
            <a:off x="3111910" y="1585452"/>
            <a:ext cx="1061884" cy="0"/>
          </a:xfrm>
          <a:prstGeom prst="straightConnector1">
            <a:avLst/>
          </a:prstGeom>
          <a:noFill/>
          <a:ln cap="flat" cmpd="sng" w="9525">
            <a:solidFill>
              <a:schemeClr val="dk1"/>
            </a:solidFill>
            <a:prstDash val="solid"/>
            <a:round/>
            <a:headEnd len="sm" w="sm" type="none"/>
            <a:tailEnd len="med" w="med" type="triangle"/>
          </a:ln>
        </p:spPr>
      </p:cxnSp>
      <p:cxnSp>
        <p:nvCxnSpPr>
          <p:cNvPr id="1842" name="Google Shape;1842;p51"/>
          <p:cNvCxnSpPr/>
          <p:nvPr/>
        </p:nvCxnSpPr>
        <p:spPr>
          <a:xfrm>
            <a:off x="3104535" y="1585452"/>
            <a:ext cx="0" cy="331838"/>
          </a:xfrm>
          <a:prstGeom prst="straightConnector1">
            <a:avLst/>
          </a:prstGeom>
          <a:noFill/>
          <a:ln cap="flat" cmpd="sng" w="9525">
            <a:solidFill>
              <a:schemeClr val="dk1"/>
            </a:solidFill>
            <a:prstDash val="solid"/>
            <a:round/>
            <a:headEnd len="sm" w="sm" type="none"/>
            <a:tailEnd len="med" w="med" type="triangle"/>
          </a:ln>
        </p:spPr>
      </p:cxnSp>
      <p:cxnSp>
        <p:nvCxnSpPr>
          <p:cNvPr id="1843" name="Google Shape;1843;p51"/>
          <p:cNvCxnSpPr>
            <a:stCxn id="1833" idx="4"/>
            <a:endCxn id="1834" idx="2"/>
          </p:cNvCxnSpPr>
          <p:nvPr/>
        </p:nvCxnSpPr>
        <p:spPr>
          <a:xfrm>
            <a:off x="1991033" y="881216"/>
            <a:ext cx="1519200" cy="0"/>
          </a:xfrm>
          <a:prstGeom prst="straightConnector1">
            <a:avLst/>
          </a:prstGeom>
          <a:noFill/>
          <a:ln cap="flat" cmpd="sng" w="9525">
            <a:solidFill>
              <a:schemeClr val="dk1"/>
            </a:solidFill>
            <a:prstDash val="solid"/>
            <a:round/>
            <a:headEnd len="sm" w="sm" type="none"/>
            <a:tailEnd len="med" w="med" type="triangle"/>
          </a:ln>
        </p:spPr>
      </p:cxnSp>
      <p:cxnSp>
        <p:nvCxnSpPr>
          <p:cNvPr id="1844" name="Google Shape;1844;p51"/>
          <p:cNvCxnSpPr>
            <a:stCxn id="1837" idx="3"/>
            <a:endCxn id="1845" idx="0"/>
          </p:cNvCxnSpPr>
          <p:nvPr/>
        </p:nvCxnSpPr>
        <p:spPr>
          <a:xfrm>
            <a:off x="7369277" y="1386348"/>
            <a:ext cx="0" cy="1685100"/>
          </a:xfrm>
          <a:prstGeom prst="straightConnector1">
            <a:avLst/>
          </a:prstGeom>
          <a:noFill/>
          <a:ln cap="flat" cmpd="sng" w="9525">
            <a:solidFill>
              <a:schemeClr val="dk1"/>
            </a:solidFill>
            <a:prstDash val="solid"/>
            <a:round/>
            <a:headEnd len="sm" w="sm" type="none"/>
            <a:tailEnd len="med" w="med" type="triangle"/>
          </a:ln>
        </p:spPr>
      </p:cxnSp>
      <p:sp>
        <p:nvSpPr>
          <p:cNvPr id="1846" name="Google Shape;1846;p51"/>
          <p:cNvSpPr/>
          <p:nvPr/>
        </p:nvSpPr>
        <p:spPr>
          <a:xfrm>
            <a:off x="452285" y="2458066"/>
            <a:ext cx="1887792" cy="818527"/>
          </a:xfrm>
          <a:prstGeom prst="roundRect">
            <a:avLst>
              <a:gd fmla="val 16667" name="adj"/>
            </a:avLst>
          </a:prstGeom>
          <a:solidFill>
            <a:schemeClr val="accent1"/>
          </a:solidFill>
          <a:ln cap="flat" cmpd="sng" w="25400">
            <a:solidFill>
              <a:srgbClr val="5E4C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Hyperparameter Tunning</a:t>
            </a:r>
            <a:endParaRPr/>
          </a:p>
        </p:txBody>
      </p:sp>
      <p:sp>
        <p:nvSpPr>
          <p:cNvPr id="1847" name="Google Shape;1847;p51"/>
          <p:cNvSpPr/>
          <p:nvPr/>
        </p:nvSpPr>
        <p:spPr>
          <a:xfrm>
            <a:off x="2340077" y="3328221"/>
            <a:ext cx="1651819" cy="818527"/>
          </a:xfrm>
          <a:prstGeom prst="roundRect">
            <a:avLst>
              <a:gd fmla="val 16667" name="adj"/>
            </a:avLst>
          </a:prstGeom>
          <a:solidFill>
            <a:schemeClr val="accent1"/>
          </a:solidFill>
          <a:ln cap="flat" cmpd="sng" w="25400">
            <a:solidFill>
              <a:srgbClr val="5E4C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ML Algorithms</a:t>
            </a:r>
            <a:endParaRPr/>
          </a:p>
        </p:txBody>
      </p:sp>
      <p:sp>
        <p:nvSpPr>
          <p:cNvPr id="1848" name="Google Shape;1848;p51"/>
          <p:cNvSpPr/>
          <p:nvPr/>
        </p:nvSpPr>
        <p:spPr>
          <a:xfrm>
            <a:off x="4645742" y="3328221"/>
            <a:ext cx="1651819" cy="818527"/>
          </a:xfrm>
          <a:prstGeom prst="roundRect">
            <a:avLst>
              <a:gd fmla="val 16667" name="adj"/>
            </a:avLst>
          </a:prstGeom>
          <a:solidFill>
            <a:schemeClr val="accent1"/>
          </a:solidFill>
          <a:ln cap="flat" cmpd="sng" w="25400">
            <a:solidFill>
              <a:srgbClr val="5E4C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Evaluate</a:t>
            </a:r>
            <a:endParaRPr/>
          </a:p>
        </p:txBody>
      </p:sp>
      <p:cxnSp>
        <p:nvCxnSpPr>
          <p:cNvPr id="1849" name="Google Shape;1849;p51"/>
          <p:cNvCxnSpPr>
            <a:stCxn id="1846" idx="0"/>
          </p:cNvCxnSpPr>
          <p:nvPr/>
        </p:nvCxnSpPr>
        <p:spPr>
          <a:xfrm rot="10800000">
            <a:off x="1396181" y="2126266"/>
            <a:ext cx="0" cy="331800"/>
          </a:xfrm>
          <a:prstGeom prst="straightConnector1">
            <a:avLst/>
          </a:prstGeom>
          <a:noFill/>
          <a:ln cap="flat" cmpd="sng" w="9525">
            <a:solidFill>
              <a:schemeClr val="dk1"/>
            </a:solidFill>
            <a:prstDash val="solid"/>
            <a:round/>
            <a:headEnd len="sm" w="sm" type="none"/>
            <a:tailEnd len="med" w="med" type="triangle"/>
          </a:ln>
        </p:spPr>
      </p:cxnSp>
      <p:cxnSp>
        <p:nvCxnSpPr>
          <p:cNvPr id="1850" name="Google Shape;1850;p51"/>
          <p:cNvCxnSpPr/>
          <p:nvPr/>
        </p:nvCxnSpPr>
        <p:spPr>
          <a:xfrm>
            <a:off x="1408471" y="2131142"/>
            <a:ext cx="1226574" cy="0"/>
          </a:xfrm>
          <a:prstGeom prst="straightConnector1">
            <a:avLst/>
          </a:prstGeom>
          <a:noFill/>
          <a:ln cap="flat" cmpd="sng" w="9525">
            <a:solidFill>
              <a:schemeClr val="dk1"/>
            </a:solidFill>
            <a:prstDash val="solid"/>
            <a:round/>
            <a:headEnd len="sm" w="sm" type="none"/>
            <a:tailEnd len="med" w="med" type="triangle"/>
          </a:ln>
        </p:spPr>
      </p:cxnSp>
      <p:cxnSp>
        <p:nvCxnSpPr>
          <p:cNvPr id="1851" name="Google Shape;1851;p51"/>
          <p:cNvCxnSpPr>
            <a:stCxn id="1846" idx="2"/>
          </p:cNvCxnSpPr>
          <p:nvPr/>
        </p:nvCxnSpPr>
        <p:spPr>
          <a:xfrm>
            <a:off x="1396181" y="3276593"/>
            <a:ext cx="12300" cy="1177500"/>
          </a:xfrm>
          <a:prstGeom prst="straightConnector1">
            <a:avLst/>
          </a:prstGeom>
          <a:noFill/>
          <a:ln cap="flat" cmpd="sng" w="9525">
            <a:solidFill>
              <a:schemeClr val="dk1"/>
            </a:solidFill>
            <a:prstDash val="solid"/>
            <a:round/>
            <a:headEnd len="sm" w="sm" type="none"/>
            <a:tailEnd len="sm" w="sm" type="none"/>
          </a:ln>
        </p:spPr>
      </p:cxnSp>
      <p:cxnSp>
        <p:nvCxnSpPr>
          <p:cNvPr id="1852" name="Google Shape;1852;p51"/>
          <p:cNvCxnSpPr/>
          <p:nvPr/>
        </p:nvCxnSpPr>
        <p:spPr>
          <a:xfrm>
            <a:off x="1408471" y="4461387"/>
            <a:ext cx="4063181" cy="0"/>
          </a:xfrm>
          <a:prstGeom prst="straightConnector1">
            <a:avLst/>
          </a:prstGeom>
          <a:noFill/>
          <a:ln cap="flat" cmpd="sng" w="9525">
            <a:solidFill>
              <a:schemeClr val="dk1"/>
            </a:solidFill>
            <a:prstDash val="solid"/>
            <a:round/>
            <a:headEnd len="sm" w="sm" type="none"/>
            <a:tailEnd len="sm" w="sm" type="none"/>
          </a:ln>
        </p:spPr>
      </p:cxnSp>
      <p:cxnSp>
        <p:nvCxnSpPr>
          <p:cNvPr id="1853" name="Google Shape;1853;p51"/>
          <p:cNvCxnSpPr>
            <a:endCxn id="1848" idx="2"/>
          </p:cNvCxnSpPr>
          <p:nvPr/>
        </p:nvCxnSpPr>
        <p:spPr>
          <a:xfrm rot="10800000">
            <a:off x="5471652" y="4146748"/>
            <a:ext cx="0" cy="307200"/>
          </a:xfrm>
          <a:prstGeom prst="straightConnector1">
            <a:avLst/>
          </a:prstGeom>
          <a:noFill/>
          <a:ln cap="flat" cmpd="sng" w="9525">
            <a:solidFill>
              <a:schemeClr val="dk1"/>
            </a:solidFill>
            <a:prstDash val="solid"/>
            <a:round/>
            <a:headEnd len="sm" w="sm" type="none"/>
            <a:tailEnd len="sm" w="sm" type="none"/>
          </a:ln>
        </p:spPr>
      </p:cxnSp>
      <p:cxnSp>
        <p:nvCxnSpPr>
          <p:cNvPr id="1854" name="Google Shape;1854;p51"/>
          <p:cNvCxnSpPr>
            <a:stCxn id="1835" idx="3"/>
            <a:endCxn id="1847" idx="0"/>
          </p:cNvCxnSpPr>
          <p:nvPr/>
        </p:nvCxnSpPr>
        <p:spPr>
          <a:xfrm>
            <a:off x="3165987" y="2814483"/>
            <a:ext cx="0" cy="513600"/>
          </a:xfrm>
          <a:prstGeom prst="straightConnector1">
            <a:avLst/>
          </a:prstGeom>
          <a:noFill/>
          <a:ln cap="flat" cmpd="sng" w="9525">
            <a:solidFill>
              <a:schemeClr val="dk1"/>
            </a:solidFill>
            <a:prstDash val="solid"/>
            <a:round/>
            <a:headEnd len="sm" w="sm" type="none"/>
            <a:tailEnd len="med" w="med" type="triangle"/>
          </a:ln>
        </p:spPr>
      </p:cxnSp>
      <p:cxnSp>
        <p:nvCxnSpPr>
          <p:cNvPr id="1855" name="Google Shape;1855;p51"/>
          <p:cNvCxnSpPr>
            <a:stCxn id="1836" idx="3"/>
            <a:endCxn id="1848" idx="0"/>
          </p:cNvCxnSpPr>
          <p:nvPr/>
        </p:nvCxnSpPr>
        <p:spPr>
          <a:xfrm>
            <a:off x="5464281" y="2825543"/>
            <a:ext cx="7500" cy="502800"/>
          </a:xfrm>
          <a:prstGeom prst="straightConnector1">
            <a:avLst/>
          </a:prstGeom>
          <a:noFill/>
          <a:ln cap="flat" cmpd="sng" w="9525">
            <a:solidFill>
              <a:schemeClr val="dk1"/>
            </a:solidFill>
            <a:prstDash val="solid"/>
            <a:round/>
            <a:headEnd len="sm" w="sm" type="none"/>
            <a:tailEnd len="med" w="med" type="triangle"/>
          </a:ln>
        </p:spPr>
      </p:cxnSp>
      <p:sp>
        <p:nvSpPr>
          <p:cNvPr id="1845" name="Google Shape;1845;p51"/>
          <p:cNvSpPr/>
          <p:nvPr/>
        </p:nvSpPr>
        <p:spPr>
          <a:xfrm>
            <a:off x="6635536" y="3071352"/>
            <a:ext cx="1467482" cy="1010264"/>
          </a:xfrm>
          <a:prstGeom prst="flowChartPunchedCard">
            <a:avLst/>
          </a:prstGeom>
          <a:solidFill>
            <a:schemeClr val="accent1"/>
          </a:solidFill>
          <a:ln cap="flat" cmpd="sng" w="25400">
            <a:solidFill>
              <a:srgbClr val="5E4C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Best Model</a:t>
            </a:r>
            <a:endParaRPr/>
          </a:p>
        </p:txBody>
      </p:sp>
      <p:sp>
        <p:nvSpPr>
          <p:cNvPr id="1856" name="Google Shape;1856;p51"/>
          <p:cNvSpPr/>
          <p:nvPr/>
        </p:nvSpPr>
        <p:spPr>
          <a:xfrm>
            <a:off x="6502810" y="4372912"/>
            <a:ext cx="1732933" cy="383444"/>
          </a:xfrm>
          <a:prstGeom prst="roundRect">
            <a:avLst>
              <a:gd fmla="val 16667" name="adj"/>
            </a:avLst>
          </a:prstGeom>
          <a:solidFill>
            <a:schemeClr val="accent1"/>
          </a:solidFill>
          <a:ln cap="flat" cmpd="sng" w="25400">
            <a:solidFill>
              <a:srgbClr val="5E4C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Prediction</a:t>
            </a:r>
            <a:endParaRPr/>
          </a:p>
        </p:txBody>
      </p:sp>
      <p:cxnSp>
        <p:nvCxnSpPr>
          <p:cNvPr id="1857" name="Google Shape;1857;p51"/>
          <p:cNvCxnSpPr>
            <a:stCxn id="1845" idx="2"/>
            <a:endCxn id="1856" idx="0"/>
          </p:cNvCxnSpPr>
          <p:nvPr/>
        </p:nvCxnSpPr>
        <p:spPr>
          <a:xfrm>
            <a:off x="7369277" y="4081616"/>
            <a:ext cx="0" cy="291300"/>
          </a:xfrm>
          <a:prstGeom prst="straightConnector1">
            <a:avLst/>
          </a:prstGeom>
          <a:noFill/>
          <a:ln cap="flat" cmpd="sng" w="9525">
            <a:solidFill>
              <a:schemeClr val="dk1"/>
            </a:solidFill>
            <a:prstDash val="solid"/>
            <a:round/>
            <a:headEnd len="sm" w="sm" type="none"/>
            <a:tailEnd len="med" w="med" type="triangle"/>
          </a:ln>
        </p:spPr>
      </p:cxnSp>
      <p:cxnSp>
        <p:nvCxnSpPr>
          <p:cNvPr id="1858" name="Google Shape;1858;p51"/>
          <p:cNvCxnSpPr>
            <a:stCxn id="1848" idx="3"/>
          </p:cNvCxnSpPr>
          <p:nvPr/>
        </p:nvCxnSpPr>
        <p:spPr>
          <a:xfrm flipH="1" rot="10800000">
            <a:off x="6297561" y="3731485"/>
            <a:ext cx="338100" cy="6000"/>
          </a:xfrm>
          <a:prstGeom prst="straightConnector1">
            <a:avLst/>
          </a:prstGeom>
          <a:noFill/>
          <a:ln cap="flat" cmpd="sng" w="9525">
            <a:solidFill>
              <a:schemeClr val="dk1"/>
            </a:solidFill>
            <a:prstDash val="solid"/>
            <a:round/>
            <a:headEnd len="sm" w="sm" type="none"/>
            <a:tailEnd len="med" w="med" type="triangle"/>
          </a:ln>
        </p:spPr>
      </p:cxnSp>
      <p:cxnSp>
        <p:nvCxnSpPr>
          <p:cNvPr id="1859" name="Google Shape;1859;p51"/>
          <p:cNvCxnSpPr>
            <a:stCxn id="1847" idx="3"/>
            <a:endCxn id="1848" idx="1"/>
          </p:cNvCxnSpPr>
          <p:nvPr/>
        </p:nvCxnSpPr>
        <p:spPr>
          <a:xfrm>
            <a:off x="3991896" y="3737485"/>
            <a:ext cx="653700" cy="0"/>
          </a:xfrm>
          <a:prstGeom prst="straightConnector1">
            <a:avLst/>
          </a:prstGeom>
          <a:noFill/>
          <a:ln cap="flat" cmpd="sng" w="9525">
            <a:solidFill>
              <a:schemeClr val="dk1"/>
            </a:solidFill>
            <a:prstDash val="solid"/>
            <a:round/>
            <a:headEnd len="sm" w="sm" type="none"/>
            <a:tailEnd len="med" w="med" type="triangle"/>
          </a:ln>
        </p:spPr>
      </p:cxnSp>
      <p:sp>
        <p:nvSpPr>
          <p:cNvPr id="1860" name="Google Shape;1860;p51"/>
          <p:cNvSpPr txBox="1"/>
          <p:nvPr/>
        </p:nvSpPr>
        <p:spPr>
          <a:xfrm>
            <a:off x="2075840" y="571948"/>
            <a:ext cx="146377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Preprocessing</a:t>
            </a:r>
            <a:endParaRPr/>
          </a:p>
        </p:txBody>
      </p:sp>
      <p:sp>
        <p:nvSpPr>
          <p:cNvPr id="1861" name="Google Shape;1861;p51"/>
          <p:cNvSpPr txBox="1"/>
          <p:nvPr/>
        </p:nvSpPr>
        <p:spPr>
          <a:xfrm>
            <a:off x="3812458" y="1575975"/>
            <a:ext cx="7595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SPLIT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5"/>
          <p:cNvSpPr txBox="1"/>
          <p:nvPr>
            <p:ph type="title"/>
          </p:nvPr>
        </p:nvSpPr>
        <p:spPr>
          <a:xfrm>
            <a:off x="718294" y="1742775"/>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Problem Statement</a:t>
            </a:r>
            <a:endParaRPr/>
          </a:p>
        </p:txBody>
      </p:sp>
      <p:sp>
        <p:nvSpPr>
          <p:cNvPr id="435" name="Google Shape;435;p25"/>
          <p:cNvSpPr txBox="1"/>
          <p:nvPr>
            <p:ph idx="2" type="title"/>
          </p:nvPr>
        </p:nvSpPr>
        <p:spPr>
          <a:xfrm>
            <a:off x="1376206" y="1254455"/>
            <a:ext cx="10257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01</a:t>
            </a:r>
            <a:endParaRPr/>
          </a:p>
        </p:txBody>
      </p:sp>
      <p:sp>
        <p:nvSpPr>
          <p:cNvPr id="436" name="Google Shape;436;p25"/>
          <p:cNvSpPr txBox="1"/>
          <p:nvPr>
            <p:ph idx="4" type="title"/>
          </p:nvPr>
        </p:nvSpPr>
        <p:spPr>
          <a:xfrm>
            <a:off x="3407638" y="1767550"/>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Introduction</a:t>
            </a:r>
            <a:endParaRPr/>
          </a:p>
        </p:txBody>
      </p:sp>
      <p:sp>
        <p:nvSpPr>
          <p:cNvPr id="437" name="Google Shape;437;p25"/>
          <p:cNvSpPr txBox="1"/>
          <p:nvPr>
            <p:ph idx="14" type="title"/>
          </p:nvPr>
        </p:nvSpPr>
        <p:spPr>
          <a:xfrm>
            <a:off x="6746363" y="3103530"/>
            <a:ext cx="10257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05</a:t>
            </a:r>
            <a:endParaRPr/>
          </a:p>
        </p:txBody>
      </p:sp>
      <p:sp>
        <p:nvSpPr>
          <p:cNvPr id="438" name="Google Shape;438;p25"/>
          <p:cNvSpPr txBox="1"/>
          <p:nvPr>
            <p:ph idx="3" type="title"/>
          </p:nvPr>
        </p:nvSpPr>
        <p:spPr>
          <a:xfrm>
            <a:off x="1692150" y="540275"/>
            <a:ext cx="5759700" cy="47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b="1" lang="en-US" sz="3300">
                <a:latin typeface="Roboto Condensed"/>
                <a:ea typeface="Roboto Condensed"/>
                <a:cs typeface="Roboto Condensed"/>
                <a:sym typeface="Roboto Condensed"/>
              </a:rPr>
              <a:t>Table of contents</a:t>
            </a:r>
            <a:endParaRPr b="1" sz="3300">
              <a:latin typeface="Roboto Condensed"/>
              <a:ea typeface="Roboto Condensed"/>
              <a:cs typeface="Roboto Condensed"/>
              <a:sym typeface="Roboto Condensed"/>
            </a:endParaRPr>
          </a:p>
        </p:txBody>
      </p:sp>
      <p:sp>
        <p:nvSpPr>
          <p:cNvPr id="439" name="Google Shape;439;p25"/>
          <p:cNvSpPr txBox="1"/>
          <p:nvPr>
            <p:ph idx="5" type="title"/>
          </p:nvPr>
        </p:nvSpPr>
        <p:spPr>
          <a:xfrm>
            <a:off x="4065550" y="1279230"/>
            <a:ext cx="10257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02</a:t>
            </a:r>
            <a:endParaRPr/>
          </a:p>
        </p:txBody>
      </p:sp>
      <p:sp>
        <p:nvSpPr>
          <p:cNvPr id="440" name="Google Shape;440;p25"/>
          <p:cNvSpPr txBox="1"/>
          <p:nvPr>
            <p:ph idx="7" type="title"/>
          </p:nvPr>
        </p:nvSpPr>
        <p:spPr>
          <a:xfrm>
            <a:off x="6087169" y="1773932"/>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Motivation</a:t>
            </a:r>
            <a:endParaRPr/>
          </a:p>
        </p:txBody>
      </p:sp>
      <p:sp>
        <p:nvSpPr>
          <p:cNvPr id="441" name="Google Shape;441;p25"/>
          <p:cNvSpPr txBox="1"/>
          <p:nvPr>
            <p:ph idx="13" type="title"/>
          </p:nvPr>
        </p:nvSpPr>
        <p:spPr>
          <a:xfrm>
            <a:off x="6088450" y="3591850"/>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Gap Analysis</a:t>
            </a:r>
            <a:endParaRPr/>
          </a:p>
        </p:txBody>
      </p:sp>
      <p:sp>
        <p:nvSpPr>
          <p:cNvPr id="442" name="Google Shape;442;p25"/>
          <p:cNvSpPr txBox="1"/>
          <p:nvPr>
            <p:ph idx="16" type="title"/>
          </p:nvPr>
        </p:nvSpPr>
        <p:spPr>
          <a:xfrm>
            <a:off x="3401238" y="3616625"/>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Literature Survey</a:t>
            </a:r>
            <a:endParaRPr b="1">
              <a:latin typeface="Roboto Condensed"/>
              <a:ea typeface="Roboto Condensed"/>
              <a:cs typeface="Roboto Condensed"/>
              <a:sym typeface="Roboto Condensed"/>
            </a:endParaRPr>
          </a:p>
        </p:txBody>
      </p:sp>
      <p:sp>
        <p:nvSpPr>
          <p:cNvPr id="443" name="Google Shape;443;p25"/>
          <p:cNvSpPr txBox="1"/>
          <p:nvPr>
            <p:ph idx="17" type="title"/>
          </p:nvPr>
        </p:nvSpPr>
        <p:spPr>
          <a:xfrm>
            <a:off x="4059150" y="3128305"/>
            <a:ext cx="10257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04</a:t>
            </a:r>
            <a:endParaRPr/>
          </a:p>
        </p:txBody>
      </p:sp>
      <p:sp>
        <p:nvSpPr>
          <p:cNvPr id="444" name="Google Shape;444;p25"/>
          <p:cNvSpPr txBox="1"/>
          <p:nvPr>
            <p:ph idx="8" type="title"/>
          </p:nvPr>
        </p:nvSpPr>
        <p:spPr>
          <a:xfrm>
            <a:off x="6745081" y="1285611"/>
            <a:ext cx="10257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03</a:t>
            </a:r>
            <a:endParaRPr/>
          </a:p>
        </p:txBody>
      </p:sp>
      <p:grpSp>
        <p:nvGrpSpPr>
          <p:cNvPr id="445" name="Google Shape;445;p25"/>
          <p:cNvGrpSpPr/>
          <p:nvPr/>
        </p:nvGrpSpPr>
        <p:grpSpPr>
          <a:xfrm>
            <a:off x="94" y="3019475"/>
            <a:ext cx="2891778" cy="1640191"/>
            <a:chOff x="3700550" y="1956852"/>
            <a:chExt cx="1744557" cy="989497"/>
          </a:xfrm>
        </p:grpSpPr>
        <p:sp>
          <p:nvSpPr>
            <p:cNvPr id="446" name="Google Shape;446;p25"/>
            <p:cNvSpPr/>
            <p:nvPr/>
          </p:nvSpPr>
          <p:spPr>
            <a:xfrm>
              <a:off x="5012109" y="2325997"/>
              <a:ext cx="79871" cy="79494"/>
            </a:xfrm>
            <a:custGeom>
              <a:rect b="b" l="l" r="r" t="t"/>
              <a:pathLst>
                <a:path extrusionOk="0" h="1055" w="1060">
                  <a:moveTo>
                    <a:pt x="535" y="1"/>
                  </a:moveTo>
                  <a:cubicBezTo>
                    <a:pt x="320" y="1"/>
                    <a:pt x="121" y="130"/>
                    <a:pt x="36" y="338"/>
                  </a:cubicBezTo>
                  <a:cubicBezTo>
                    <a:pt x="9" y="400"/>
                    <a:pt x="1" y="471"/>
                    <a:pt x="4" y="539"/>
                  </a:cubicBezTo>
                  <a:cubicBezTo>
                    <a:pt x="9" y="679"/>
                    <a:pt x="69" y="812"/>
                    <a:pt x="170" y="913"/>
                  </a:cubicBezTo>
                  <a:cubicBezTo>
                    <a:pt x="262" y="1007"/>
                    <a:pt x="417" y="1054"/>
                    <a:pt x="567" y="1054"/>
                  </a:cubicBezTo>
                  <a:cubicBezTo>
                    <a:pt x="668" y="1054"/>
                    <a:pt x="766" y="1033"/>
                    <a:pt x="843" y="990"/>
                  </a:cubicBezTo>
                  <a:cubicBezTo>
                    <a:pt x="1020" y="886"/>
                    <a:pt x="1059" y="658"/>
                    <a:pt x="1035" y="471"/>
                  </a:cubicBezTo>
                  <a:cubicBezTo>
                    <a:pt x="1009" y="252"/>
                    <a:pt x="884" y="62"/>
                    <a:pt x="656" y="14"/>
                  </a:cubicBezTo>
                  <a:cubicBezTo>
                    <a:pt x="615" y="5"/>
                    <a:pt x="575" y="1"/>
                    <a:pt x="535" y="1"/>
                  </a:cubicBezTo>
                  <a:close/>
                </a:path>
              </a:pathLst>
            </a:custGeom>
            <a:solidFill>
              <a:srgbClr val="FA55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5"/>
            <p:cNvSpPr/>
            <p:nvPr/>
          </p:nvSpPr>
          <p:spPr>
            <a:xfrm>
              <a:off x="5031323" y="2345287"/>
              <a:ext cx="40990" cy="40764"/>
            </a:xfrm>
            <a:custGeom>
              <a:rect b="b" l="l" r="r" t="t"/>
              <a:pathLst>
                <a:path extrusionOk="0" h="541" w="544">
                  <a:moveTo>
                    <a:pt x="278" y="1"/>
                  </a:moveTo>
                  <a:cubicBezTo>
                    <a:pt x="166" y="1"/>
                    <a:pt x="64" y="68"/>
                    <a:pt x="21" y="174"/>
                  </a:cubicBezTo>
                  <a:cubicBezTo>
                    <a:pt x="6" y="206"/>
                    <a:pt x="1" y="242"/>
                    <a:pt x="4" y="277"/>
                  </a:cubicBezTo>
                  <a:cubicBezTo>
                    <a:pt x="6" y="348"/>
                    <a:pt x="36" y="417"/>
                    <a:pt x="90" y="467"/>
                  </a:cubicBezTo>
                  <a:cubicBezTo>
                    <a:pt x="136" y="517"/>
                    <a:pt x="215" y="541"/>
                    <a:pt x="292" y="541"/>
                  </a:cubicBezTo>
                  <a:cubicBezTo>
                    <a:pt x="343" y="541"/>
                    <a:pt x="394" y="530"/>
                    <a:pt x="433" y="509"/>
                  </a:cubicBezTo>
                  <a:cubicBezTo>
                    <a:pt x="522" y="455"/>
                    <a:pt x="543" y="340"/>
                    <a:pt x="531" y="245"/>
                  </a:cubicBezTo>
                  <a:cubicBezTo>
                    <a:pt x="519" y="129"/>
                    <a:pt x="454" y="34"/>
                    <a:pt x="339" y="7"/>
                  </a:cubicBezTo>
                  <a:cubicBezTo>
                    <a:pt x="318" y="3"/>
                    <a:pt x="298" y="1"/>
                    <a:pt x="2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5"/>
            <p:cNvSpPr/>
            <p:nvPr/>
          </p:nvSpPr>
          <p:spPr>
            <a:xfrm>
              <a:off x="3940467" y="2422673"/>
              <a:ext cx="44306" cy="293187"/>
            </a:xfrm>
            <a:custGeom>
              <a:rect b="b" l="l" r="r" t="t"/>
              <a:pathLst>
                <a:path extrusionOk="0" h="3891" w="588">
                  <a:moveTo>
                    <a:pt x="294" y="0"/>
                  </a:moveTo>
                  <a:cubicBezTo>
                    <a:pt x="134" y="0"/>
                    <a:pt x="0" y="869"/>
                    <a:pt x="0" y="1945"/>
                  </a:cubicBezTo>
                  <a:cubicBezTo>
                    <a:pt x="0" y="3019"/>
                    <a:pt x="134" y="3890"/>
                    <a:pt x="294" y="3890"/>
                  </a:cubicBezTo>
                  <a:cubicBezTo>
                    <a:pt x="457" y="3890"/>
                    <a:pt x="587" y="3019"/>
                    <a:pt x="587" y="1945"/>
                  </a:cubicBezTo>
                  <a:cubicBezTo>
                    <a:pt x="587" y="869"/>
                    <a:pt x="457" y="0"/>
                    <a:pt x="2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5"/>
            <p:cNvSpPr/>
            <p:nvPr/>
          </p:nvSpPr>
          <p:spPr>
            <a:xfrm>
              <a:off x="3828119" y="2154046"/>
              <a:ext cx="852962" cy="572208"/>
            </a:xfrm>
            <a:custGeom>
              <a:rect b="b" l="l" r="r" t="t"/>
              <a:pathLst>
                <a:path extrusionOk="0" h="7594" w="11320">
                  <a:moveTo>
                    <a:pt x="5865" y="1"/>
                  </a:moveTo>
                  <a:cubicBezTo>
                    <a:pt x="5562" y="1"/>
                    <a:pt x="3620" y="1908"/>
                    <a:pt x="3620" y="1908"/>
                  </a:cubicBezTo>
                  <a:cubicBezTo>
                    <a:pt x="3620" y="1908"/>
                    <a:pt x="1942" y="3420"/>
                    <a:pt x="1562" y="4126"/>
                  </a:cubicBezTo>
                  <a:lnTo>
                    <a:pt x="0" y="4013"/>
                  </a:lnTo>
                  <a:lnTo>
                    <a:pt x="0" y="7268"/>
                  </a:lnTo>
                  <a:lnTo>
                    <a:pt x="1195" y="7120"/>
                  </a:lnTo>
                  <a:cubicBezTo>
                    <a:pt x="2101" y="7441"/>
                    <a:pt x="3178" y="7594"/>
                    <a:pt x="4382" y="7594"/>
                  </a:cubicBezTo>
                  <a:cubicBezTo>
                    <a:pt x="5714" y="7594"/>
                    <a:pt x="7202" y="7407"/>
                    <a:pt x="8788" y="7055"/>
                  </a:cubicBezTo>
                  <a:cubicBezTo>
                    <a:pt x="9366" y="6945"/>
                    <a:pt x="9422" y="6429"/>
                    <a:pt x="9049" y="6329"/>
                  </a:cubicBezTo>
                  <a:lnTo>
                    <a:pt x="10300" y="6213"/>
                  </a:lnTo>
                  <a:cubicBezTo>
                    <a:pt x="10881" y="6169"/>
                    <a:pt x="10921" y="5370"/>
                    <a:pt x="10275" y="5370"/>
                  </a:cubicBezTo>
                  <a:cubicBezTo>
                    <a:pt x="10266" y="5370"/>
                    <a:pt x="10256" y="5371"/>
                    <a:pt x="10246" y="5371"/>
                  </a:cubicBezTo>
                  <a:lnTo>
                    <a:pt x="8640" y="5362"/>
                  </a:lnTo>
                  <a:lnTo>
                    <a:pt x="10718" y="5252"/>
                  </a:lnTo>
                  <a:cubicBezTo>
                    <a:pt x="11284" y="5214"/>
                    <a:pt x="11320" y="4363"/>
                    <a:pt x="10718" y="4342"/>
                  </a:cubicBezTo>
                  <a:lnTo>
                    <a:pt x="10160" y="4330"/>
                  </a:lnTo>
                  <a:cubicBezTo>
                    <a:pt x="10679" y="4313"/>
                    <a:pt x="10670" y="3574"/>
                    <a:pt x="10083" y="3503"/>
                  </a:cubicBezTo>
                  <a:lnTo>
                    <a:pt x="5292" y="3050"/>
                  </a:lnTo>
                  <a:cubicBezTo>
                    <a:pt x="4839" y="3014"/>
                    <a:pt x="4581" y="2800"/>
                    <a:pt x="4951" y="2394"/>
                  </a:cubicBezTo>
                  <a:cubicBezTo>
                    <a:pt x="4951" y="2394"/>
                    <a:pt x="5755" y="1567"/>
                    <a:pt x="5980" y="1099"/>
                  </a:cubicBezTo>
                  <a:cubicBezTo>
                    <a:pt x="6199" y="618"/>
                    <a:pt x="6143" y="52"/>
                    <a:pt x="5876" y="2"/>
                  </a:cubicBezTo>
                  <a:cubicBezTo>
                    <a:pt x="5873" y="1"/>
                    <a:pt x="5869" y="1"/>
                    <a:pt x="5865" y="1"/>
                  </a:cubicBezTo>
                  <a:close/>
                </a:path>
              </a:pathLst>
            </a:cu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5"/>
            <p:cNvSpPr/>
            <p:nvPr/>
          </p:nvSpPr>
          <p:spPr>
            <a:xfrm>
              <a:off x="4310215" y="2478056"/>
              <a:ext cx="283768" cy="166976"/>
            </a:xfrm>
            <a:custGeom>
              <a:rect b="b" l="l" r="r" t="t"/>
              <a:pathLst>
                <a:path extrusionOk="0" h="2216" w="3766">
                  <a:moveTo>
                    <a:pt x="3765" y="1"/>
                  </a:moveTo>
                  <a:lnTo>
                    <a:pt x="996" y="30"/>
                  </a:lnTo>
                  <a:lnTo>
                    <a:pt x="996" y="93"/>
                  </a:lnTo>
                  <a:lnTo>
                    <a:pt x="3765" y="60"/>
                  </a:lnTo>
                  <a:lnTo>
                    <a:pt x="3765" y="1"/>
                  </a:lnTo>
                  <a:close/>
                  <a:moveTo>
                    <a:pt x="2242" y="1032"/>
                  </a:moveTo>
                  <a:lnTo>
                    <a:pt x="575" y="1086"/>
                  </a:lnTo>
                  <a:lnTo>
                    <a:pt x="575" y="1145"/>
                  </a:lnTo>
                  <a:lnTo>
                    <a:pt x="2244" y="1092"/>
                  </a:lnTo>
                  <a:lnTo>
                    <a:pt x="2242" y="1032"/>
                  </a:lnTo>
                  <a:close/>
                  <a:moveTo>
                    <a:pt x="2651" y="1999"/>
                  </a:moveTo>
                  <a:lnTo>
                    <a:pt x="0" y="2156"/>
                  </a:lnTo>
                  <a:lnTo>
                    <a:pt x="3" y="2215"/>
                  </a:lnTo>
                  <a:lnTo>
                    <a:pt x="2654" y="2061"/>
                  </a:lnTo>
                  <a:lnTo>
                    <a:pt x="2651" y="1999"/>
                  </a:lnTo>
                  <a:close/>
                </a:path>
              </a:pathLst>
            </a:custGeom>
            <a:solidFill>
              <a:srgbClr val="0C2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5"/>
            <p:cNvSpPr/>
            <p:nvPr/>
          </p:nvSpPr>
          <p:spPr>
            <a:xfrm>
              <a:off x="3863383" y="2422447"/>
              <a:ext cx="99462" cy="293413"/>
            </a:xfrm>
            <a:custGeom>
              <a:rect b="b" l="l" r="r" t="t"/>
              <a:pathLst>
                <a:path extrusionOk="0" h="3894" w="1320">
                  <a:moveTo>
                    <a:pt x="0" y="0"/>
                  </a:moveTo>
                  <a:lnTo>
                    <a:pt x="0" y="3893"/>
                  </a:lnTo>
                  <a:lnTo>
                    <a:pt x="1320" y="3893"/>
                  </a:lnTo>
                  <a:cubicBezTo>
                    <a:pt x="955" y="3718"/>
                    <a:pt x="982" y="279"/>
                    <a:pt x="13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5"/>
            <p:cNvSpPr/>
            <p:nvPr/>
          </p:nvSpPr>
          <p:spPr>
            <a:xfrm>
              <a:off x="3700550" y="2388011"/>
              <a:ext cx="200657" cy="359570"/>
            </a:xfrm>
            <a:custGeom>
              <a:rect b="b" l="l" r="r" t="t"/>
              <a:pathLst>
                <a:path extrusionOk="0" h="4772" w="2663">
                  <a:moveTo>
                    <a:pt x="0" y="1"/>
                  </a:moveTo>
                  <a:lnTo>
                    <a:pt x="0" y="4771"/>
                  </a:lnTo>
                  <a:cubicBezTo>
                    <a:pt x="1047" y="4730"/>
                    <a:pt x="2322" y="4626"/>
                    <a:pt x="2428" y="4350"/>
                  </a:cubicBezTo>
                  <a:cubicBezTo>
                    <a:pt x="2612" y="3879"/>
                    <a:pt x="2662" y="941"/>
                    <a:pt x="2470" y="451"/>
                  </a:cubicBezTo>
                  <a:cubicBezTo>
                    <a:pt x="2360" y="167"/>
                    <a:pt x="1059" y="5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5"/>
            <p:cNvSpPr/>
            <p:nvPr/>
          </p:nvSpPr>
          <p:spPr>
            <a:xfrm>
              <a:off x="3853362" y="2420638"/>
              <a:ext cx="35113" cy="296502"/>
            </a:xfrm>
            <a:custGeom>
              <a:rect b="b" l="l" r="r" t="t"/>
              <a:pathLst>
                <a:path extrusionOk="0" h="3935" w="466">
                  <a:moveTo>
                    <a:pt x="421" y="1"/>
                  </a:moveTo>
                  <a:cubicBezTo>
                    <a:pt x="116" y="365"/>
                    <a:pt x="0" y="3413"/>
                    <a:pt x="377" y="3935"/>
                  </a:cubicBezTo>
                  <a:lnTo>
                    <a:pt x="427" y="3899"/>
                  </a:lnTo>
                  <a:cubicBezTo>
                    <a:pt x="74" y="3410"/>
                    <a:pt x="181" y="383"/>
                    <a:pt x="466" y="39"/>
                  </a:cubicBezTo>
                  <a:lnTo>
                    <a:pt x="421" y="1"/>
                  </a:lnTo>
                  <a:close/>
                </a:path>
              </a:pathLst>
            </a:custGeom>
            <a:solidFill>
              <a:srgbClr val="0C2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5"/>
            <p:cNvSpPr/>
            <p:nvPr/>
          </p:nvSpPr>
          <p:spPr>
            <a:xfrm>
              <a:off x="3893524" y="2670126"/>
              <a:ext cx="34058" cy="29387"/>
            </a:xfrm>
            <a:custGeom>
              <a:rect b="b" l="l" r="r" t="t"/>
              <a:pathLst>
                <a:path extrusionOk="0" h="390" w="452">
                  <a:moveTo>
                    <a:pt x="259" y="64"/>
                  </a:moveTo>
                  <a:cubicBezTo>
                    <a:pt x="333" y="64"/>
                    <a:pt x="392" y="123"/>
                    <a:pt x="392" y="194"/>
                  </a:cubicBezTo>
                  <a:cubicBezTo>
                    <a:pt x="392" y="275"/>
                    <a:pt x="325" y="328"/>
                    <a:pt x="256" y="328"/>
                  </a:cubicBezTo>
                  <a:cubicBezTo>
                    <a:pt x="224" y="328"/>
                    <a:pt x="190" y="316"/>
                    <a:pt x="164" y="289"/>
                  </a:cubicBezTo>
                  <a:cubicBezTo>
                    <a:pt x="81" y="206"/>
                    <a:pt x="140" y="64"/>
                    <a:pt x="259" y="64"/>
                  </a:cubicBezTo>
                  <a:close/>
                  <a:moveTo>
                    <a:pt x="257" y="1"/>
                  </a:moveTo>
                  <a:cubicBezTo>
                    <a:pt x="210" y="1"/>
                    <a:pt x="162" y="18"/>
                    <a:pt x="122" y="58"/>
                  </a:cubicBezTo>
                  <a:cubicBezTo>
                    <a:pt x="1" y="179"/>
                    <a:pt x="87" y="390"/>
                    <a:pt x="259" y="390"/>
                  </a:cubicBezTo>
                  <a:cubicBezTo>
                    <a:pt x="365" y="390"/>
                    <a:pt x="451" y="301"/>
                    <a:pt x="451" y="194"/>
                  </a:cubicBezTo>
                  <a:cubicBezTo>
                    <a:pt x="451" y="78"/>
                    <a:pt x="356" y="1"/>
                    <a:pt x="257" y="1"/>
                  </a:cubicBezTo>
                  <a:close/>
                </a:path>
              </a:pathLst>
            </a:custGeom>
            <a:solidFill>
              <a:srgbClr val="0C2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5"/>
            <p:cNvSpPr/>
            <p:nvPr/>
          </p:nvSpPr>
          <p:spPr>
            <a:xfrm>
              <a:off x="4284741" y="1956852"/>
              <a:ext cx="1160366" cy="989496"/>
            </a:xfrm>
            <a:custGeom>
              <a:rect b="b" l="l" r="r" t="t"/>
              <a:pathLst>
                <a:path extrusionOk="0" h="13132" w="13443">
                  <a:moveTo>
                    <a:pt x="0" y="1"/>
                  </a:moveTo>
                  <a:lnTo>
                    <a:pt x="0" y="13132"/>
                  </a:lnTo>
                  <a:lnTo>
                    <a:pt x="13443" y="13132"/>
                  </a:lnTo>
                  <a:lnTo>
                    <a:pt x="1344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5"/>
            <p:cNvSpPr/>
            <p:nvPr/>
          </p:nvSpPr>
          <p:spPr>
            <a:xfrm>
              <a:off x="4035184" y="1956853"/>
              <a:ext cx="249635" cy="989496"/>
            </a:xfrm>
            <a:custGeom>
              <a:rect b="b" l="l" r="r" t="t"/>
              <a:pathLst>
                <a:path extrusionOk="0" h="13132" w="3313">
                  <a:moveTo>
                    <a:pt x="0" y="1"/>
                  </a:moveTo>
                  <a:lnTo>
                    <a:pt x="0" y="13132"/>
                  </a:lnTo>
                  <a:lnTo>
                    <a:pt x="3312" y="13132"/>
                  </a:lnTo>
                  <a:lnTo>
                    <a:pt x="33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5"/>
            <p:cNvSpPr/>
            <p:nvPr/>
          </p:nvSpPr>
          <p:spPr>
            <a:xfrm>
              <a:off x="4767293" y="1956853"/>
              <a:ext cx="122218" cy="222810"/>
            </a:xfrm>
            <a:custGeom>
              <a:rect b="b" l="l" r="r" t="t"/>
              <a:pathLst>
                <a:path extrusionOk="0" h="2957" w="1622">
                  <a:moveTo>
                    <a:pt x="0" y="1"/>
                  </a:moveTo>
                  <a:lnTo>
                    <a:pt x="0" y="2957"/>
                  </a:lnTo>
                  <a:lnTo>
                    <a:pt x="454" y="2773"/>
                  </a:lnTo>
                  <a:lnTo>
                    <a:pt x="827" y="2957"/>
                  </a:lnTo>
                  <a:lnTo>
                    <a:pt x="1150" y="2758"/>
                  </a:lnTo>
                  <a:lnTo>
                    <a:pt x="1622" y="2957"/>
                  </a:lnTo>
                  <a:lnTo>
                    <a:pt x="16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5"/>
            <p:cNvSpPr/>
            <p:nvPr/>
          </p:nvSpPr>
          <p:spPr>
            <a:xfrm>
              <a:off x="4121611" y="1956853"/>
              <a:ext cx="76706" cy="227934"/>
            </a:xfrm>
            <a:custGeom>
              <a:rect b="b" l="l" r="r" t="t"/>
              <a:pathLst>
                <a:path extrusionOk="0" h="3025" w="1018">
                  <a:moveTo>
                    <a:pt x="1" y="1"/>
                  </a:moveTo>
                  <a:lnTo>
                    <a:pt x="1" y="3025"/>
                  </a:lnTo>
                  <a:lnTo>
                    <a:pt x="253" y="2800"/>
                  </a:lnTo>
                  <a:lnTo>
                    <a:pt x="469" y="2995"/>
                  </a:lnTo>
                  <a:lnTo>
                    <a:pt x="721" y="2835"/>
                  </a:lnTo>
                  <a:lnTo>
                    <a:pt x="1018" y="3010"/>
                  </a:lnTo>
                  <a:lnTo>
                    <a:pt x="1018" y="1"/>
                  </a:lnTo>
                  <a:lnTo>
                    <a:pt x="958" y="1"/>
                  </a:lnTo>
                  <a:lnTo>
                    <a:pt x="958" y="2903"/>
                  </a:lnTo>
                  <a:lnTo>
                    <a:pt x="721" y="2764"/>
                  </a:lnTo>
                  <a:lnTo>
                    <a:pt x="475" y="2918"/>
                  </a:lnTo>
                  <a:lnTo>
                    <a:pt x="253" y="2719"/>
                  </a:lnTo>
                  <a:lnTo>
                    <a:pt x="60" y="2888"/>
                  </a:lnTo>
                  <a:lnTo>
                    <a:pt x="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5"/>
            <p:cNvSpPr/>
            <p:nvPr/>
          </p:nvSpPr>
          <p:spPr>
            <a:xfrm>
              <a:off x="4282259" y="1956853"/>
              <a:ext cx="4747" cy="989496"/>
            </a:xfrm>
            <a:custGeom>
              <a:rect b="b" l="l" r="r" t="t"/>
              <a:pathLst>
                <a:path extrusionOk="0" h="13132" w="63">
                  <a:moveTo>
                    <a:pt x="0" y="1"/>
                  </a:moveTo>
                  <a:lnTo>
                    <a:pt x="0" y="13132"/>
                  </a:lnTo>
                  <a:lnTo>
                    <a:pt x="63" y="13132"/>
                  </a:lnTo>
                  <a:lnTo>
                    <a:pt x="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0" name="Google Shape;460;p25"/>
            <p:cNvGrpSpPr/>
            <p:nvPr/>
          </p:nvGrpSpPr>
          <p:grpSpPr>
            <a:xfrm>
              <a:off x="4898115" y="2691676"/>
              <a:ext cx="423394" cy="201789"/>
              <a:chOff x="4898115" y="2691676"/>
              <a:chExt cx="423394" cy="201789"/>
            </a:xfrm>
          </p:grpSpPr>
          <p:sp>
            <p:nvSpPr>
              <p:cNvPr id="461" name="Google Shape;461;p25"/>
              <p:cNvSpPr/>
              <p:nvPr/>
            </p:nvSpPr>
            <p:spPr>
              <a:xfrm>
                <a:off x="4898115" y="2691676"/>
                <a:ext cx="196890" cy="64801"/>
              </a:xfrm>
              <a:custGeom>
                <a:rect b="b" l="l" r="r" t="t"/>
                <a:pathLst>
                  <a:path extrusionOk="0" h="860" w="2613">
                    <a:moveTo>
                      <a:pt x="1308" y="0"/>
                    </a:moveTo>
                    <a:cubicBezTo>
                      <a:pt x="738" y="0"/>
                      <a:pt x="225" y="338"/>
                      <a:pt x="0" y="860"/>
                    </a:cubicBezTo>
                    <a:lnTo>
                      <a:pt x="2612" y="860"/>
                    </a:lnTo>
                    <a:cubicBezTo>
                      <a:pt x="2387" y="338"/>
                      <a:pt x="1874" y="0"/>
                      <a:pt x="13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5"/>
              <p:cNvSpPr/>
              <p:nvPr/>
            </p:nvSpPr>
            <p:spPr>
              <a:xfrm>
                <a:off x="4940085" y="2756403"/>
                <a:ext cx="63294" cy="137062"/>
              </a:xfrm>
              <a:custGeom>
                <a:rect b="b" l="l" r="r" t="t"/>
                <a:pathLst>
                  <a:path extrusionOk="0" h="1819" w="840">
                    <a:moveTo>
                      <a:pt x="659" y="1"/>
                    </a:moveTo>
                    <a:lnTo>
                      <a:pt x="659" y="1397"/>
                    </a:lnTo>
                    <a:cubicBezTo>
                      <a:pt x="665" y="1531"/>
                      <a:pt x="555" y="1643"/>
                      <a:pt x="421" y="1643"/>
                    </a:cubicBezTo>
                    <a:cubicBezTo>
                      <a:pt x="285" y="1643"/>
                      <a:pt x="178" y="1531"/>
                      <a:pt x="184" y="1397"/>
                    </a:cubicBezTo>
                    <a:lnTo>
                      <a:pt x="184" y="1199"/>
                    </a:lnTo>
                    <a:lnTo>
                      <a:pt x="0" y="1199"/>
                    </a:lnTo>
                    <a:lnTo>
                      <a:pt x="0" y="1397"/>
                    </a:lnTo>
                    <a:cubicBezTo>
                      <a:pt x="0" y="1629"/>
                      <a:pt x="190" y="1815"/>
                      <a:pt x="421" y="1818"/>
                    </a:cubicBezTo>
                    <a:cubicBezTo>
                      <a:pt x="653" y="1815"/>
                      <a:pt x="839" y="1629"/>
                      <a:pt x="839" y="1397"/>
                    </a:cubicBezTo>
                    <a:lnTo>
                      <a:pt x="83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5"/>
              <p:cNvSpPr/>
              <p:nvPr/>
            </p:nvSpPr>
            <p:spPr>
              <a:xfrm>
                <a:off x="5123263" y="2879526"/>
                <a:ext cx="198246" cy="13714"/>
              </a:xfrm>
              <a:custGeom>
                <a:rect b="b" l="l" r="r" t="t"/>
                <a:pathLst>
                  <a:path extrusionOk="0" h="182" w="2631">
                    <a:moveTo>
                      <a:pt x="1" y="0"/>
                    </a:moveTo>
                    <a:lnTo>
                      <a:pt x="1" y="181"/>
                    </a:lnTo>
                    <a:lnTo>
                      <a:pt x="2630" y="181"/>
                    </a:lnTo>
                    <a:lnTo>
                      <a:pt x="263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5"/>
              <p:cNvSpPr/>
              <p:nvPr/>
            </p:nvSpPr>
            <p:spPr>
              <a:xfrm>
                <a:off x="5166816" y="2720008"/>
                <a:ext cx="13940" cy="145275"/>
              </a:xfrm>
              <a:custGeom>
                <a:rect b="b" l="l" r="r" t="t"/>
                <a:pathLst>
                  <a:path extrusionOk="0" h="1928" w="185">
                    <a:moveTo>
                      <a:pt x="1" y="1"/>
                    </a:moveTo>
                    <a:lnTo>
                      <a:pt x="1" y="1928"/>
                    </a:lnTo>
                    <a:lnTo>
                      <a:pt x="185" y="1928"/>
                    </a:lnTo>
                    <a:lnTo>
                      <a:pt x="1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5"/>
              <p:cNvSpPr/>
              <p:nvPr/>
            </p:nvSpPr>
            <p:spPr>
              <a:xfrm>
                <a:off x="5264245" y="2720008"/>
                <a:ext cx="13714" cy="145275"/>
              </a:xfrm>
              <a:custGeom>
                <a:rect b="b" l="l" r="r" t="t"/>
                <a:pathLst>
                  <a:path extrusionOk="0" h="1928" w="182">
                    <a:moveTo>
                      <a:pt x="0" y="1"/>
                    </a:moveTo>
                    <a:lnTo>
                      <a:pt x="0" y="1928"/>
                    </a:lnTo>
                    <a:lnTo>
                      <a:pt x="181" y="1928"/>
                    </a:lnTo>
                    <a:lnTo>
                      <a:pt x="18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5"/>
              <p:cNvSpPr/>
              <p:nvPr/>
            </p:nvSpPr>
            <p:spPr>
              <a:xfrm>
                <a:off x="5147376" y="2691676"/>
                <a:ext cx="52820" cy="64801"/>
              </a:xfrm>
              <a:custGeom>
                <a:rect b="b" l="l" r="r" t="t"/>
                <a:pathLst>
                  <a:path extrusionOk="0" h="860" w="701">
                    <a:moveTo>
                      <a:pt x="351" y="0"/>
                    </a:moveTo>
                    <a:lnTo>
                      <a:pt x="1" y="860"/>
                    </a:lnTo>
                    <a:lnTo>
                      <a:pt x="700" y="860"/>
                    </a:lnTo>
                    <a:lnTo>
                      <a:pt x="3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5"/>
              <p:cNvSpPr/>
              <p:nvPr/>
            </p:nvSpPr>
            <p:spPr>
              <a:xfrm>
                <a:off x="5244804" y="2691676"/>
                <a:ext cx="52594" cy="64801"/>
              </a:xfrm>
              <a:custGeom>
                <a:rect b="b" l="l" r="r" t="t"/>
                <a:pathLst>
                  <a:path extrusionOk="0" h="860" w="698">
                    <a:moveTo>
                      <a:pt x="350" y="0"/>
                    </a:moveTo>
                    <a:lnTo>
                      <a:pt x="0" y="860"/>
                    </a:lnTo>
                    <a:lnTo>
                      <a:pt x="697" y="860"/>
                    </a:lnTo>
                    <a:lnTo>
                      <a:pt x="3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8" name="Google Shape;468;p25"/>
            <p:cNvSpPr/>
            <p:nvPr/>
          </p:nvSpPr>
          <p:spPr>
            <a:xfrm>
              <a:off x="4069996" y="2884198"/>
              <a:ext cx="80323" cy="4521"/>
            </a:xfrm>
            <a:custGeom>
              <a:rect b="b" l="l" r="r" t="t"/>
              <a:pathLst>
                <a:path extrusionOk="0" h="60" w="1066">
                  <a:moveTo>
                    <a:pt x="1" y="1"/>
                  </a:moveTo>
                  <a:lnTo>
                    <a:pt x="1" y="60"/>
                  </a:lnTo>
                  <a:lnTo>
                    <a:pt x="1065" y="60"/>
                  </a:lnTo>
                  <a:lnTo>
                    <a:pt x="10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5"/>
            <p:cNvSpPr/>
            <p:nvPr/>
          </p:nvSpPr>
          <p:spPr>
            <a:xfrm>
              <a:off x="5095308" y="2038835"/>
              <a:ext cx="225523" cy="74069"/>
            </a:xfrm>
            <a:custGeom>
              <a:rect b="b" l="l" r="r" t="t"/>
              <a:pathLst>
                <a:path extrusionOk="0" h="983" w="2993">
                  <a:moveTo>
                    <a:pt x="1" y="1"/>
                  </a:moveTo>
                  <a:lnTo>
                    <a:pt x="1" y="982"/>
                  </a:lnTo>
                  <a:lnTo>
                    <a:pt x="2992" y="982"/>
                  </a:lnTo>
                  <a:lnTo>
                    <a:pt x="2992" y="1"/>
                  </a:lnTo>
                  <a:lnTo>
                    <a:pt x="2308" y="1"/>
                  </a:lnTo>
                  <a:lnTo>
                    <a:pt x="2308" y="63"/>
                  </a:lnTo>
                  <a:lnTo>
                    <a:pt x="2933" y="63"/>
                  </a:lnTo>
                  <a:lnTo>
                    <a:pt x="2933" y="923"/>
                  </a:lnTo>
                  <a:lnTo>
                    <a:pt x="63" y="923"/>
                  </a:lnTo>
                  <a:lnTo>
                    <a:pt x="63" y="63"/>
                  </a:lnTo>
                  <a:lnTo>
                    <a:pt x="1563" y="63"/>
                  </a:lnTo>
                  <a:lnTo>
                    <a:pt x="15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5"/>
            <p:cNvSpPr/>
            <p:nvPr/>
          </p:nvSpPr>
          <p:spPr>
            <a:xfrm>
              <a:off x="4043924" y="2523869"/>
              <a:ext cx="44306" cy="293413"/>
            </a:xfrm>
            <a:custGeom>
              <a:rect b="b" l="l" r="r" t="t"/>
              <a:pathLst>
                <a:path extrusionOk="0" h="3894" w="588">
                  <a:moveTo>
                    <a:pt x="294" y="0"/>
                  </a:moveTo>
                  <a:cubicBezTo>
                    <a:pt x="130" y="0"/>
                    <a:pt x="0" y="872"/>
                    <a:pt x="0" y="1948"/>
                  </a:cubicBezTo>
                  <a:cubicBezTo>
                    <a:pt x="0" y="3022"/>
                    <a:pt x="130" y="3893"/>
                    <a:pt x="294" y="3893"/>
                  </a:cubicBezTo>
                  <a:cubicBezTo>
                    <a:pt x="454" y="3893"/>
                    <a:pt x="587" y="3022"/>
                    <a:pt x="587" y="1948"/>
                  </a:cubicBezTo>
                  <a:cubicBezTo>
                    <a:pt x="587" y="872"/>
                    <a:pt x="454" y="0"/>
                    <a:pt x="29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5"/>
            <p:cNvSpPr/>
            <p:nvPr/>
          </p:nvSpPr>
          <p:spPr>
            <a:xfrm>
              <a:off x="3931275" y="2255469"/>
              <a:ext cx="853037" cy="572133"/>
            </a:xfrm>
            <a:custGeom>
              <a:rect b="b" l="l" r="r" t="t"/>
              <a:pathLst>
                <a:path extrusionOk="0" h="7593" w="11321">
                  <a:moveTo>
                    <a:pt x="5866" y="1"/>
                  </a:moveTo>
                  <a:cubicBezTo>
                    <a:pt x="5563" y="1"/>
                    <a:pt x="3621" y="1905"/>
                    <a:pt x="3621" y="1905"/>
                  </a:cubicBezTo>
                  <a:cubicBezTo>
                    <a:pt x="3621" y="1905"/>
                    <a:pt x="1943" y="3420"/>
                    <a:pt x="1563" y="4126"/>
                  </a:cubicBezTo>
                  <a:lnTo>
                    <a:pt x="1" y="4013"/>
                  </a:lnTo>
                  <a:lnTo>
                    <a:pt x="1" y="7266"/>
                  </a:lnTo>
                  <a:lnTo>
                    <a:pt x="1196" y="7120"/>
                  </a:lnTo>
                  <a:cubicBezTo>
                    <a:pt x="2103" y="7440"/>
                    <a:pt x="3181" y="7593"/>
                    <a:pt x="4387" y="7593"/>
                  </a:cubicBezTo>
                  <a:cubicBezTo>
                    <a:pt x="5719" y="7593"/>
                    <a:pt x="7206" y="7407"/>
                    <a:pt x="8791" y="7055"/>
                  </a:cubicBezTo>
                  <a:cubicBezTo>
                    <a:pt x="9367" y="6942"/>
                    <a:pt x="9426" y="6426"/>
                    <a:pt x="9049" y="6329"/>
                  </a:cubicBezTo>
                  <a:lnTo>
                    <a:pt x="10301" y="6213"/>
                  </a:lnTo>
                  <a:cubicBezTo>
                    <a:pt x="10881" y="6169"/>
                    <a:pt x="10925" y="5370"/>
                    <a:pt x="10279" y="5370"/>
                  </a:cubicBezTo>
                  <a:cubicBezTo>
                    <a:pt x="10269" y="5370"/>
                    <a:pt x="10258" y="5371"/>
                    <a:pt x="10247" y="5371"/>
                  </a:cubicBezTo>
                  <a:lnTo>
                    <a:pt x="8640" y="5362"/>
                  </a:lnTo>
                  <a:lnTo>
                    <a:pt x="10719" y="5249"/>
                  </a:lnTo>
                  <a:cubicBezTo>
                    <a:pt x="11285" y="5214"/>
                    <a:pt x="11320" y="4360"/>
                    <a:pt x="10719" y="4342"/>
                  </a:cubicBezTo>
                  <a:lnTo>
                    <a:pt x="10164" y="4330"/>
                  </a:lnTo>
                  <a:cubicBezTo>
                    <a:pt x="10683" y="4313"/>
                    <a:pt x="10671" y="3574"/>
                    <a:pt x="10084" y="3500"/>
                  </a:cubicBezTo>
                  <a:lnTo>
                    <a:pt x="5293" y="3050"/>
                  </a:lnTo>
                  <a:cubicBezTo>
                    <a:pt x="4839" y="3011"/>
                    <a:pt x="4584" y="2800"/>
                    <a:pt x="4955" y="2394"/>
                  </a:cubicBezTo>
                  <a:cubicBezTo>
                    <a:pt x="4955" y="2394"/>
                    <a:pt x="5755" y="1564"/>
                    <a:pt x="5981" y="1099"/>
                  </a:cubicBezTo>
                  <a:cubicBezTo>
                    <a:pt x="6200" y="615"/>
                    <a:pt x="6144" y="52"/>
                    <a:pt x="5877" y="2"/>
                  </a:cubicBezTo>
                  <a:cubicBezTo>
                    <a:pt x="5874" y="1"/>
                    <a:pt x="5870" y="1"/>
                    <a:pt x="5866" y="1"/>
                  </a:cubicBezTo>
                  <a:close/>
                </a:path>
              </a:pathLst>
            </a:cu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5"/>
            <p:cNvSpPr/>
            <p:nvPr/>
          </p:nvSpPr>
          <p:spPr>
            <a:xfrm>
              <a:off x="4413370" y="2579478"/>
              <a:ext cx="283843" cy="166976"/>
            </a:xfrm>
            <a:custGeom>
              <a:rect b="b" l="l" r="r" t="t"/>
              <a:pathLst>
                <a:path extrusionOk="0" h="2216" w="3767">
                  <a:moveTo>
                    <a:pt x="3766" y="1"/>
                  </a:moveTo>
                  <a:lnTo>
                    <a:pt x="994" y="30"/>
                  </a:lnTo>
                  <a:lnTo>
                    <a:pt x="994" y="90"/>
                  </a:lnTo>
                  <a:lnTo>
                    <a:pt x="3766" y="60"/>
                  </a:lnTo>
                  <a:lnTo>
                    <a:pt x="3766" y="1"/>
                  </a:lnTo>
                  <a:close/>
                  <a:moveTo>
                    <a:pt x="2242" y="1032"/>
                  </a:moveTo>
                  <a:lnTo>
                    <a:pt x="573" y="1086"/>
                  </a:lnTo>
                  <a:lnTo>
                    <a:pt x="576" y="1145"/>
                  </a:lnTo>
                  <a:lnTo>
                    <a:pt x="2245" y="1092"/>
                  </a:lnTo>
                  <a:lnTo>
                    <a:pt x="2242" y="1032"/>
                  </a:lnTo>
                  <a:close/>
                  <a:moveTo>
                    <a:pt x="2651" y="1999"/>
                  </a:moveTo>
                  <a:lnTo>
                    <a:pt x="1" y="2156"/>
                  </a:lnTo>
                  <a:lnTo>
                    <a:pt x="4" y="2215"/>
                  </a:lnTo>
                  <a:lnTo>
                    <a:pt x="2654" y="2061"/>
                  </a:lnTo>
                  <a:lnTo>
                    <a:pt x="2651" y="199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5"/>
            <p:cNvSpPr/>
            <p:nvPr/>
          </p:nvSpPr>
          <p:spPr>
            <a:xfrm>
              <a:off x="3966614" y="2523869"/>
              <a:ext cx="99462" cy="293413"/>
            </a:xfrm>
            <a:custGeom>
              <a:rect b="b" l="l" r="r" t="t"/>
              <a:pathLst>
                <a:path extrusionOk="0" h="3894" w="1320">
                  <a:moveTo>
                    <a:pt x="0" y="0"/>
                  </a:moveTo>
                  <a:lnTo>
                    <a:pt x="0" y="3893"/>
                  </a:lnTo>
                  <a:lnTo>
                    <a:pt x="1320" y="3893"/>
                  </a:lnTo>
                  <a:cubicBezTo>
                    <a:pt x="958" y="3718"/>
                    <a:pt x="982" y="279"/>
                    <a:pt x="132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5"/>
            <p:cNvSpPr/>
            <p:nvPr/>
          </p:nvSpPr>
          <p:spPr>
            <a:xfrm>
              <a:off x="3700776" y="2486797"/>
              <a:ext cx="303661" cy="363790"/>
            </a:xfrm>
            <a:custGeom>
              <a:rect b="b" l="l" r="r" t="t"/>
              <a:pathLst>
                <a:path extrusionOk="0" h="4828" w="4030">
                  <a:moveTo>
                    <a:pt x="0" y="0"/>
                  </a:moveTo>
                  <a:lnTo>
                    <a:pt x="0" y="4827"/>
                  </a:lnTo>
                  <a:cubicBezTo>
                    <a:pt x="0" y="4827"/>
                    <a:pt x="45" y="4827"/>
                    <a:pt x="126" y="4827"/>
                  </a:cubicBezTo>
                  <a:cubicBezTo>
                    <a:pt x="765" y="4827"/>
                    <a:pt x="3635" y="4804"/>
                    <a:pt x="3798" y="4385"/>
                  </a:cubicBezTo>
                  <a:cubicBezTo>
                    <a:pt x="3982" y="3914"/>
                    <a:pt x="4029" y="973"/>
                    <a:pt x="3839" y="487"/>
                  </a:cubicBezTo>
                  <a:cubicBezTo>
                    <a:pt x="3650" y="0"/>
                    <a:pt x="0"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5"/>
            <p:cNvSpPr/>
            <p:nvPr/>
          </p:nvSpPr>
          <p:spPr>
            <a:xfrm>
              <a:off x="3956743" y="2522061"/>
              <a:ext cx="34962" cy="296578"/>
            </a:xfrm>
            <a:custGeom>
              <a:rect b="b" l="l" r="r" t="t"/>
              <a:pathLst>
                <a:path extrusionOk="0" h="3936" w="464">
                  <a:moveTo>
                    <a:pt x="419" y="1"/>
                  </a:moveTo>
                  <a:cubicBezTo>
                    <a:pt x="116" y="362"/>
                    <a:pt x="1" y="3413"/>
                    <a:pt x="374" y="3935"/>
                  </a:cubicBezTo>
                  <a:lnTo>
                    <a:pt x="425" y="3896"/>
                  </a:lnTo>
                  <a:cubicBezTo>
                    <a:pt x="72" y="3407"/>
                    <a:pt x="179" y="380"/>
                    <a:pt x="463" y="36"/>
                  </a:cubicBezTo>
                  <a:lnTo>
                    <a:pt x="41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5" name="Shape 1865"/>
        <p:cNvGrpSpPr/>
        <p:nvPr/>
      </p:nvGrpSpPr>
      <p:grpSpPr>
        <a:xfrm>
          <a:off x="0" y="0"/>
          <a:ext cx="0" cy="0"/>
          <a:chOff x="0" y="0"/>
          <a:chExt cx="0" cy="0"/>
        </a:xfrm>
      </p:grpSpPr>
      <p:sp>
        <p:nvSpPr>
          <p:cNvPr id="1866" name="Google Shape;1866;p52"/>
          <p:cNvSpPr txBox="1"/>
          <p:nvPr>
            <p:ph type="title"/>
          </p:nvPr>
        </p:nvSpPr>
        <p:spPr>
          <a:xfrm>
            <a:off x="653631" y="289552"/>
            <a:ext cx="7704000" cy="47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US"/>
              <a:t>MODEL DEVELOPMENT</a:t>
            </a:r>
            <a:endParaRPr/>
          </a:p>
        </p:txBody>
      </p:sp>
      <p:sp>
        <p:nvSpPr>
          <p:cNvPr id="1867" name="Google Shape;1867;p52"/>
          <p:cNvSpPr txBox="1"/>
          <p:nvPr/>
        </p:nvSpPr>
        <p:spPr>
          <a:xfrm>
            <a:off x="545689" y="998191"/>
            <a:ext cx="7919883"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Roboto Condensed"/>
                <a:ea typeface="Roboto Condensed"/>
                <a:cs typeface="Roboto Condensed"/>
                <a:sym typeface="Roboto Condensed"/>
              </a:rPr>
              <a:t>Feature Scaling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Roboto Condensed"/>
                <a:ea typeface="Roboto Condensed"/>
                <a:cs typeface="Roboto Condensed"/>
                <a:sym typeface="Roboto Condensed"/>
              </a:rPr>
              <a:t> </a:t>
            </a:r>
            <a:r>
              <a:rPr b="0" i="0" lang="en-US" sz="1800" u="none" cap="none" strike="noStrike">
                <a:solidFill>
                  <a:srgbClr val="000000"/>
                </a:solidFill>
                <a:latin typeface="Roboto Condensed"/>
                <a:ea typeface="Roboto Condensed"/>
                <a:cs typeface="Roboto Condensed"/>
                <a:sym typeface="Roboto Condensed"/>
              </a:rPr>
              <a:t>After pre-processing standard scalar is performed to scale down all the numeric features.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Roboto Condensed"/>
                <a:ea typeface="Roboto Condensed"/>
                <a:cs typeface="Roboto Condensed"/>
                <a:sym typeface="Roboto Condensed"/>
              </a:rPr>
              <a:t>Even one hot encoding is also performed to convert the categorical features into numerical features</a:t>
            </a:r>
            <a:endParaRPr b="0" i="0" sz="1800" u="none" cap="none" strike="noStrike">
              <a:solidFill>
                <a:schemeClr val="dk1"/>
              </a:solidFill>
              <a:latin typeface="Roboto Condensed"/>
              <a:ea typeface="Roboto Condensed"/>
              <a:cs typeface="Roboto Condensed"/>
              <a:sym typeface="Roboto Condensed"/>
            </a:endParaRPr>
          </a:p>
        </p:txBody>
      </p:sp>
      <p:sp>
        <p:nvSpPr>
          <p:cNvPr id="1868" name="Google Shape;1868;p52"/>
          <p:cNvSpPr txBox="1"/>
          <p:nvPr/>
        </p:nvSpPr>
        <p:spPr>
          <a:xfrm>
            <a:off x="545689" y="2962216"/>
            <a:ext cx="853194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Roboto Condensed"/>
                <a:ea typeface="Roboto Condensed"/>
                <a:cs typeface="Roboto Condensed"/>
                <a:sym typeface="Roboto Condensed"/>
              </a:rPr>
              <a:t>Model Selection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Roboto Condensed"/>
                <a:ea typeface="Roboto Condensed"/>
                <a:cs typeface="Roboto Condensed"/>
                <a:sym typeface="Roboto Condensed"/>
              </a:rPr>
              <a:t>Different Regression models were compared and hyperparamater tuning was done via grid searchcv on the best performing one that is Light-gbm Regressor.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2" name="Shape 1872"/>
        <p:cNvGrpSpPr/>
        <p:nvPr/>
      </p:nvGrpSpPr>
      <p:grpSpPr>
        <a:xfrm>
          <a:off x="0" y="0"/>
          <a:ext cx="0" cy="0"/>
          <a:chOff x="0" y="0"/>
          <a:chExt cx="0" cy="0"/>
        </a:xfrm>
      </p:grpSpPr>
      <p:sp>
        <p:nvSpPr>
          <p:cNvPr id="1873" name="Google Shape;1873;p53"/>
          <p:cNvSpPr txBox="1"/>
          <p:nvPr/>
        </p:nvSpPr>
        <p:spPr>
          <a:xfrm>
            <a:off x="176981" y="589934"/>
            <a:ext cx="8517194" cy="2934931"/>
          </a:xfrm>
          <a:prstGeom prst="rect">
            <a:avLst/>
          </a:prstGeom>
          <a:noFill/>
          <a:ln>
            <a:noFill/>
          </a:ln>
        </p:spPr>
        <p:txBody>
          <a:bodyPr anchorCtr="0" anchor="ctr" bIns="91425" lIns="91425" spcFirstLastPara="1" rIns="91425" wrap="square" tIns="91425">
            <a:normAutofit/>
          </a:bodyPr>
          <a:lstStyle/>
          <a:p>
            <a:pPr indent="-457200" lvl="0" marL="539750" marR="0" rtl="0" algn="l">
              <a:lnSpc>
                <a:spcPct val="150000"/>
              </a:lnSpc>
              <a:spcBef>
                <a:spcPts val="960"/>
              </a:spcBef>
              <a:spcAft>
                <a:spcPts val="0"/>
              </a:spcAft>
              <a:buClr>
                <a:schemeClr val="dk2"/>
              </a:buClr>
              <a:buSzPts val="2300"/>
              <a:buFont typeface="Arial"/>
              <a:buNone/>
            </a:pPr>
            <a:r>
              <a:rPr b="0" i="0" lang="en-US" sz="2800" u="none" cap="none" strike="noStrike">
                <a:solidFill>
                  <a:schemeClr val="dk1"/>
                </a:solidFill>
                <a:latin typeface="Roboto Condensed"/>
                <a:ea typeface="Roboto Condensed"/>
                <a:cs typeface="Roboto Condensed"/>
                <a:sym typeface="Roboto Condensed"/>
              </a:rPr>
              <a:t>     </a:t>
            </a:r>
            <a:r>
              <a:rPr b="1" i="0" lang="en-US" sz="2200" u="none" cap="none" strike="noStrike">
                <a:solidFill>
                  <a:schemeClr val="dk1"/>
                </a:solidFill>
                <a:latin typeface="Roboto Condensed"/>
                <a:ea typeface="Roboto Condensed"/>
                <a:cs typeface="Roboto Condensed"/>
                <a:sym typeface="Roboto Condensed"/>
              </a:rPr>
              <a:t>Prediction :-</a:t>
            </a:r>
            <a:endParaRPr/>
          </a:p>
          <a:p>
            <a:pPr indent="-285750" lvl="0" marL="1200150" marR="0" rtl="0" algn="l">
              <a:lnSpc>
                <a:spcPct val="100000"/>
              </a:lnSpc>
              <a:spcBef>
                <a:spcPts val="960"/>
              </a:spcBef>
              <a:spcAft>
                <a:spcPts val="0"/>
              </a:spcAft>
              <a:buClr>
                <a:schemeClr val="dk2"/>
              </a:buClr>
              <a:buSzPts val="1400"/>
              <a:buFont typeface="Arial"/>
              <a:buChar char="•"/>
            </a:pPr>
            <a:r>
              <a:rPr b="0" i="0" lang="en-US" sz="1800" u="none" cap="none" strike="noStrike">
                <a:solidFill>
                  <a:schemeClr val="dk1"/>
                </a:solidFill>
                <a:latin typeface="Roboto Condensed"/>
                <a:ea typeface="Roboto Condensed"/>
                <a:cs typeface="Roboto Condensed"/>
                <a:sym typeface="Roboto Condensed"/>
              </a:rPr>
              <a:t>The model is made in such a way to maximize the results and also other performance metrics so that the predictions are as accurate as possible</a:t>
            </a:r>
            <a:endParaRPr/>
          </a:p>
          <a:p>
            <a:pPr indent="-285750" lvl="0" marL="1200150" marR="0" rtl="0" algn="l">
              <a:lnSpc>
                <a:spcPct val="100000"/>
              </a:lnSpc>
              <a:spcBef>
                <a:spcPts val="960"/>
              </a:spcBef>
              <a:spcAft>
                <a:spcPts val="0"/>
              </a:spcAft>
              <a:buClr>
                <a:schemeClr val="dk2"/>
              </a:buClr>
              <a:buSzPts val="1400"/>
              <a:buFont typeface="Arial"/>
              <a:buChar char="•"/>
            </a:pPr>
            <a:r>
              <a:rPr lang="en-US" sz="1800">
                <a:solidFill>
                  <a:schemeClr val="dk1"/>
                </a:solidFill>
                <a:latin typeface="Roboto Condensed"/>
                <a:ea typeface="Roboto Condensed"/>
                <a:cs typeface="Roboto Condensed"/>
                <a:sym typeface="Roboto Condensed"/>
              </a:rPr>
              <a:t>We have observed accuracy of 94.38 using Linear Regression algorithm</a:t>
            </a:r>
            <a:r>
              <a:rPr b="0" i="0" lang="en-US" sz="1800" u="none" cap="none" strike="noStrike">
                <a:solidFill>
                  <a:schemeClr val="dk1"/>
                </a:solidFill>
                <a:latin typeface="Roboto Condensed"/>
                <a:ea typeface="Roboto Condensed"/>
                <a:cs typeface="Roboto Condensed"/>
                <a:sym typeface="Roboto Condensed"/>
              </a:rPr>
              <a:t>.</a:t>
            </a:r>
            <a:endParaRPr sz="1800">
              <a:solidFill>
                <a:schemeClr val="dk1"/>
              </a:solidFill>
              <a:latin typeface="Roboto Condensed"/>
              <a:ea typeface="Roboto Condensed"/>
              <a:cs typeface="Roboto Condensed"/>
              <a:sym typeface="Roboto Condensed"/>
            </a:endParaRPr>
          </a:p>
          <a:p>
            <a:pPr indent="-285750" lvl="0" marL="1200150" marR="0" rtl="0" algn="l">
              <a:lnSpc>
                <a:spcPct val="100000"/>
              </a:lnSpc>
              <a:spcBef>
                <a:spcPts val="960"/>
              </a:spcBef>
              <a:spcAft>
                <a:spcPts val="0"/>
              </a:spcAft>
              <a:buClr>
                <a:schemeClr val="dk2"/>
              </a:buClr>
              <a:buSzPts val="1400"/>
              <a:buFont typeface="Arial"/>
              <a:buChar char="•"/>
            </a:pPr>
            <a:r>
              <a:rPr b="0" i="0" lang="en-US" sz="1800" u="none" cap="none" strike="noStrike">
                <a:solidFill>
                  <a:schemeClr val="dk1"/>
                </a:solidFill>
                <a:latin typeface="Roboto Condensed"/>
                <a:ea typeface="Roboto Condensed"/>
                <a:cs typeface="Roboto Condensed"/>
                <a:sym typeface="Roboto Condensed"/>
              </a:rPr>
              <a:t>Features such are ‘Days to Process ’, ’Line Item Insurance’ , ’Shipment Mode’, ‘Freight Cost’ are of importance.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7" name="Shape 1877"/>
        <p:cNvGrpSpPr/>
        <p:nvPr/>
      </p:nvGrpSpPr>
      <p:grpSpPr>
        <a:xfrm>
          <a:off x="0" y="0"/>
          <a:ext cx="0" cy="0"/>
          <a:chOff x="0" y="0"/>
          <a:chExt cx="0" cy="0"/>
        </a:xfrm>
      </p:grpSpPr>
      <p:pic>
        <p:nvPicPr>
          <p:cNvPr id="1878" name="Google Shape;1878;p54"/>
          <p:cNvPicPr preferRelativeResize="0"/>
          <p:nvPr/>
        </p:nvPicPr>
        <p:blipFill>
          <a:blip r:embed="rId3">
            <a:alphaModFix/>
          </a:blip>
          <a:stretch>
            <a:fillRect/>
          </a:stretch>
        </p:blipFill>
        <p:spPr>
          <a:xfrm>
            <a:off x="746413" y="152400"/>
            <a:ext cx="7651164" cy="483870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2" name="Shape 1882"/>
        <p:cNvGrpSpPr/>
        <p:nvPr/>
      </p:nvGrpSpPr>
      <p:grpSpPr>
        <a:xfrm>
          <a:off x="0" y="0"/>
          <a:ext cx="0" cy="0"/>
          <a:chOff x="0" y="0"/>
          <a:chExt cx="0" cy="0"/>
        </a:xfrm>
      </p:grpSpPr>
      <p:pic>
        <p:nvPicPr>
          <p:cNvPr id="1883" name="Google Shape;1883;p55"/>
          <p:cNvPicPr preferRelativeResize="0"/>
          <p:nvPr/>
        </p:nvPicPr>
        <p:blipFill>
          <a:blip r:embed="rId3">
            <a:alphaModFix/>
          </a:blip>
          <a:stretch>
            <a:fillRect/>
          </a:stretch>
        </p:blipFill>
        <p:spPr>
          <a:xfrm>
            <a:off x="746413" y="152400"/>
            <a:ext cx="7651164" cy="483870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sp>
        <p:nvSpPr>
          <p:cNvPr id="1888" name="Google Shape;1888;p56"/>
          <p:cNvSpPr/>
          <p:nvPr/>
        </p:nvSpPr>
        <p:spPr>
          <a:xfrm flipH="1">
            <a:off x="6956791" y="4800575"/>
            <a:ext cx="1897934" cy="293500"/>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56"/>
          <p:cNvSpPr txBox="1"/>
          <p:nvPr>
            <p:ph type="ctrTitle"/>
          </p:nvPr>
        </p:nvSpPr>
        <p:spPr>
          <a:xfrm>
            <a:off x="430700" y="367857"/>
            <a:ext cx="4858896" cy="99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US"/>
              <a:t>Conclusion</a:t>
            </a:r>
            <a:endParaRPr/>
          </a:p>
        </p:txBody>
      </p:sp>
      <p:grpSp>
        <p:nvGrpSpPr>
          <p:cNvPr id="1890" name="Google Shape;1890;p56"/>
          <p:cNvGrpSpPr/>
          <p:nvPr/>
        </p:nvGrpSpPr>
        <p:grpSpPr>
          <a:xfrm>
            <a:off x="4571992" y="824881"/>
            <a:ext cx="4142618" cy="4161334"/>
            <a:chOff x="4571992" y="824881"/>
            <a:chExt cx="4142618" cy="4161334"/>
          </a:xfrm>
        </p:grpSpPr>
        <p:sp>
          <p:nvSpPr>
            <p:cNvPr id="1891" name="Google Shape;1891;p56"/>
            <p:cNvSpPr/>
            <p:nvPr/>
          </p:nvSpPr>
          <p:spPr>
            <a:xfrm flipH="1">
              <a:off x="4571992" y="4638300"/>
              <a:ext cx="2335383" cy="293500"/>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92" name="Google Shape;1892;p56"/>
            <p:cNvGrpSpPr/>
            <p:nvPr/>
          </p:nvGrpSpPr>
          <p:grpSpPr>
            <a:xfrm>
              <a:off x="4891091" y="824881"/>
              <a:ext cx="3823519" cy="4161334"/>
              <a:chOff x="4891091" y="930706"/>
              <a:chExt cx="3823519" cy="4161334"/>
            </a:xfrm>
          </p:grpSpPr>
          <p:sp>
            <p:nvSpPr>
              <p:cNvPr id="1893" name="Google Shape;1893;p56"/>
              <p:cNvSpPr/>
              <p:nvPr/>
            </p:nvSpPr>
            <p:spPr>
              <a:xfrm>
                <a:off x="5812904" y="4615796"/>
                <a:ext cx="674056" cy="341551"/>
              </a:xfrm>
              <a:custGeom>
                <a:rect b="b" l="l" r="r" t="t"/>
                <a:pathLst>
                  <a:path extrusionOk="0" h="1737" w="3428">
                    <a:moveTo>
                      <a:pt x="92" y="0"/>
                    </a:moveTo>
                    <a:cubicBezTo>
                      <a:pt x="39" y="685"/>
                      <a:pt x="0" y="1338"/>
                      <a:pt x="54" y="1376"/>
                    </a:cubicBezTo>
                    <a:cubicBezTo>
                      <a:pt x="156" y="1459"/>
                      <a:pt x="2952" y="1737"/>
                      <a:pt x="3286" y="1737"/>
                    </a:cubicBezTo>
                    <a:cubicBezTo>
                      <a:pt x="3300" y="1737"/>
                      <a:pt x="3310" y="1736"/>
                      <a:pt x="3315" y="1735"/>
                    </a:cubicBezTo>
                    <a:cubicBezTo>
                      <a:pt x="3428" y="1708"/>
                      <a:pt x="3359" y="1394"/>
                      <a:pt x="3253" y="1287"/>
                    </a:cubicBezTo>
                    <a:cubicBezTo>
                      <a:pt x="3143" y="1183"/>
                      <a:pt x="2028" y="546"/>
                      <a:pt x="2028" y="546"/>
                    </a:cubicBezTo>
                    <a:lnTo>
                      <a:pt x="2073" y="190"/>
                    </a:lnTo>
                    <a:lnTo>
                      <a:pt x="9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56"/>
              <p:cNvSpPr/>
              <p:nvPr/>
            </p:nvSpPr>
            <p:spPr>
              <a:xfrm>
                <a:off x="4891091" y="4238655"/>
                <a:ext cx="546835" cy="633157"/>
              </a:xfrm>
              <a:custGeom>
                <a:rect b="b" l="l" r="r" t="t"/>
                <a:pathLst>
                  <a:path extrusionOk="0" h="3220" w="2781">
                    <a:moveTo>
                      <a:pt x="807" y="0"/>
                    </a:moveTo>
                    <a:cubicBezTo>
                      <a:pt x="389" y="543"/>
                      <a:pt x="1" y="1068"/>
                      <a:pt x="22" y="1130"/>
                    </a:cubicBezTo>
                    <a:cubicBezTo>
                      <a:pt x="66" y="1260"/>
                      <a:pt x="2456" y="3179"/>
                      <a:pt x="2560" y="3217"/>
                    </a:cubicBezTo>
                    <a:cubicBezTo>
                      <a:pt x="2565" y="3219"/>
                      <a:pt x="2571" y="3220"/>
                      <a:pt x="2577" y="3220"/>
                    </a:cubicBezTo>
                    <a:cubicBezTo>
                      <a:pt x="2676" y="3220"/>
                      <a:pt x="2780" y="2945"/>
                      <a:pt x="2749" y="2805"/>
                    </a:cubicBezTo>
                    <a:cubicBezTo>
                      <a:pt x="2717" y="2657"/>
                      <a:pt x="2133" y="1515"/>
                      <a:pt x="2133" y="1515"/>
                    </a:cubicBezTo>
                    <a:lnTo>
                      <a:pt x="2364" y="1240"/>
                    </a:lnTo>
                    <a:lnTo>
                      <a:pt x="80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56"/>
              <p:cNvSpPr/>
              <p:nvPr/>
            </p:nvSpPr>
            <p:spPr>
              <a:xfrm>
                <a:off x="5815264" y="4295088"/>
                <a:ext cx="671697" cy="662258"/>
              </a:xfrm>
              <a:custGeom>
                <a:rect b="b" l="l" r="r" t="t"/>
                <a:pathLst>
                  <a:path extrusionOk="0" h="3368" w="3416">
                    <a:moveTo>
                      <a:pt x="228" y="1"/>
                    </a:moveTo>
                    <a:cubicBezTo>
                      <a:pt x="228" y="1"/>
                      <a:pt x="142" y="840"/>
                      <a:pt x="80" y="1631"/>
                    </a:cubicBezTo>
                    <a:cubicBezTo>
                      <a:pt x="71" y="1756"/>
                      <a:pt x="62" y="1875"/>
                      <a:pt x="53" y="1990"/>
                    </a:cubicBezTo>
                    <a:cubicBezTo>
                      <a:pt x="18" y="2530"/>
                      <a:pt x="0" y="2975"/>
                      <a:pt x="42" y="3007"/>
                    </a:cubicBezTo>
                    <a:cubicBezTo>
                      <a:pt x="144" y="3090"/>
                      <a:pt x="2940" y="3368"/>
                      <a:pt x="3274" y="3368"/>
                    </a:cubicBezTo>
                    <a:cubicBezTo>
                      <a:pt x="3288" y="3368"/>
                      <a:pt x="3298" y="3367"/>
                      <a:pt x="3303" y="3366"/>
                    </a:cubicBezTo>
                    <a:cubicBezTo>
                      <a:pt x="3416" y="3339"/>
                      <a:pt x="3350" y="3022"/>
                      <a:pt x="3241" y="2918"/>
                    </a:cubicBezTo>
                    <a:cubicBezTo>
                      <a:pt x="3134" y="2811"/>
                      <a:pt x="2019" y="2177"/>
                      <a:pt x="2019" y="2177"/>
                    </a:cubicBezTo>
                    <a:lnTo>
                      <a:pt x="2064" y="1818"/>
                    </a:lnTo>
                    <a:lnTo>
                      <a:pt x="2206" y="182"/>
                    </a:lnTo>
                    <a:lnTo>
                      <a:pt x="2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56"/>
              <p:cNvSpPr/>
              <p:nvPr/>
            </p:nvSpPr>
            <p:spPr>
              <a:xfrm>
                <a:off x="5817427" y="2436715"/>
                <a:ext cx="520290" cy="2274841"/>
              </a:xfrm>
              <a:custGeom>
                <a:rect b="b" l="l" r="r" t="t"/>
                <a:pathLst>
                  <a:path extrusionOk="0" h="11569" w="2646">
                    <a:moveTo>
                      <a:pt x="505" y="0"/>
                    </a:moveTo>
                    <a:cubicBezTo>
                      <a:pt x="505" y="0"/>
                      <a:pt x="425" y="5547"/>
                      <a:pt x="463" y="5974"/>
                    </a:cubicBezTo>
                    <a:cubicBezTo>
                      <a:pt x="469" y="6069"/>
                      <a:pt x="428" y="6591"/>
                      <a:pt x="366" y="7258"/>
                    </a:cubicBezTo>
                    <a:cubicBezTo>
                      <a:pt x="232" y="8720"/>
                      <a:pt x="1" y="11349"/>
                      <a:pt x="1" y="11349"/>
                    </a:cubicBezTo>
                    <a:lnTo>
                      <a:pt x="2106" y="11569"/>
                    </a:lnTo>
                    <a:cubicBezTo>
                      <a:pt x="2106" y="11569"/>
                      <a:pt x="2646" y="7021"/>
                      <a:pt x="2631" y="6173"/>
                    </a:cubicBezTo>
                    <a:cubicBezTo>
                      <a:pt x="2619" y="5325"/>
                      <a:pt x="2491" y="208"/>
                      <a:pt x="2491" y="208"/>
                    </a:cubicBezTo>
                    <a:lnTo>
                      <a:pt x="50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56"/>
              <p:cNvSpPr/>
              <p:nvPr/>
            </p:nvSpPr>
            <p:spPr>
              <a:xfrm>
                <a:off x="5820996" y="2382563"/>
                <a:ext cx="429249" cy="1437187"/>
              </a:xfrm>
              <a:custGeom>
                <a:rect b="b" l="l" r="r" t="t"/>
                <a:pathLst>
                  <a:path extrusionOk="0" h="7309" w="2183">
                    <a:moveTo>
                      <a:pt x="1" y="1"/>
                    </a:moveTo>
                    <a:cubicBezTo>
                      <a:pt x="1" y="1"/>
                      <a:pt x="404" y="5598"/>
                      <a:pt x="442" y="6025"/>
                    </a:cubicBezTo>
                    <a:cubicBezTo>
                      <a:pt x="448" y="6120"/>
                      <a:pt x="407" y="6642"/>
                      <a:pt x="345" y="7309"/>
                    </a:cubicBezTo>
                    <a:lnTo>
                      <a:pt x="2183" y="22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56"/>
              <p:cNvSpPr/>
              <p:nvPr/>
            </p:nvSpPr>
            <p:spPr>
              <a:xfrm>
                <a:off x="5014773" y="2423147"/>
                <a:ext cx="1292072" cy="2097872"/>
              </a:xfrm>
              <a:custGeom>
                <a:rect b="b" l="l" r="r" t="t"/>
                <a:pathLst>
                  <a:path extrusionOk="0" h="10669" w="6571">
                    <a:moveTo>
                      <a:pt x="3941" y="1"/>
                    </a:moveTo>
                    <a:cubicBezTo>
                      <a:pt x="3152" y="1187"/>
                      <a:pt x="3419" y="2055"/>
                      <a:pt x="3419" y="2055"/>
                    </a:cubicBezTo>
                    <a:cubicBezTo>
                      <a:pt x="3078" y="3570"/>
                      <a:pt x="2660" y="5444"/>
                      <a:pt x="2595" y="5901"/>
                    </a:cubicBezTo>
                    <a:cubicBezTo>
                      <a:pt x="2553" y="6209"/>
                      <a:pt x="0" y="9414"/>
                      <a:pt x="0" y="9414"/>
                    </a:cubicBezTo>
                    <a:lnTo>
                      <a:pt x="1687" y="10668"/>
                    </a:lnTo>
                    <a:cubicBezTo>
                      <a:pt x="1687" y="10668"/>
                      <a:pt x="4504" y="7042"/>
                      <a:pt x="4611" y="6203"/>
                    </a:cubicBezTo>
                    <a:cubicBezTo>
                      <a:pt x="4661" y="5776"/>
                      <a:pt x="5278" y="2382"/>
                      <a:pt x="5278" y="2382"/>
                    </a:cubicBezTo>
                    <a:cubicBezTo>
                      <a:pt x="5476" y="2296"/>
                      <a:pt x="5681" y="2224"/>
                      <a:pt x="5892" y="2177"/>
                    </a:cubicBezTo>
                    <a:cubicBezTo>
                      <a:pt x="6271" y="1448"/>
                      <a:pt x="6570" y="274"/>
                      <a:pt x="6570" y="274"/>
                    </a:cubicBezTo>
                    <a:lnTo>
                      <a:pt x="39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56"/>
              <p:cNvSpPr/>
              <p:nvPr/>
            </p:nvSpPr>
            <p:spPr>
              <a:xfrm>
                <a:off x="7570602" y="1809850"/>
                <a:ext cx="4129" cy="1376"/>
              </a:xfrm>
              <a:custGeom>
                <a:rect b="b" l="l" r="r" t="t"/>
                <a:pathLst>
                  <a:path extrusionOk="0" h="7" w="21">
                    <a:moveTo>
                      <a:pt x="3" y="1"/>
                    </a:moveTo>
                    <a:cubicBezTo>
                      <a:pt x="0" y="1"/>
                      <a:pt x="0" y="4"/>
                      <a:pt x="0" y="7"/>
                    </a:cubicBezTo>
                    <a:lnTo>
                      <a:pt x="2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56"/>
              <p:cNvSpPr/>
              <p:nvPr/>
            </p:nvSpPr>
            <p:spPr>
              <a:xfrm>
                <a:off x="7688975" y="4802400"/>
                <a:ext cx="2360" cy="1376"/>
              </a:xfrm>
              <a:custGeom>
                <a:rect b="b" l="l" r="r" t="t"/>
                <a:pathLst>
                  <a:path extrusionOk="0" h="7" w="12">
                    <a:moveTo>
                      <a:pt x="0" y="0"/>
                    </a:moveTo>
                    <a:lnTo>
                      <a:pt x="0" y="6"/>
                    </a:lnTo>
                    <a:lnTo>
                      <a:pt x="12" y="6"/>
                    </a:lnTo>
                    <a:lnTo>
                      <a:pt x="0" y="0"/>
                    </a:lnTo>
                    <a:close/>
                  </a:path>
                </a:pathLst>
              </a:custGeom>
              <a:solidFill>
                <a:srgbClr val="DD6A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56"/>
              <p:cNvSpPr/>
              <p:nvPr/>
            </p:nvSpPr>
            <p:spPr>
              <a:xfrm>
                <a:off x="7409560" y="4414641"/>
                <a:ext cx="757625" cy="677202"/>
              </a:xfrm>
              <a:custGeom>
                <a:rect b="b" l="l" r="r" t="t"/>
                <a:pathLst>
                  <a:path extrusionOk="0" h="3444" w="3853">
                    <a:moveTo>
                      <a:pt x="3686" y="1"/>
                    </a:moveTo>
                    <a:lnTo>
                      <a:pt x="1412" y="24"/>
                    </a:lnTo>
                    <a:lnTo>
                      <a:pt x="1638" y="1771"/>
                    </a:lnTo>
                    <a:lnTo>
                      <a:pt x="1640" y="1839"/>
                    </a:lnTo>
                    <a:lnTo>
                      <a:pt x="1652" y="2201"/>
                    </a:lnTo>
                    <a:lnTo>
                      <a:pt x="1652" y="2236"/>
                    </a:lnTo>
                    <a:cubicBezTo>
                      <a:pt x="1652" y="2236"/>
                      <a:pt x="360" y="2835"/>
                      <a:pt x="232" y="2942"/>
                    </a:cubicBezTo>
                    <a:cubicBezTo>
                      <a:pt x="102" y="3045"/>
                      <a:pt x="1" y="3392"/>
                      <a:pt x="120" y="3431"/>
                    </a:cubicBezTo>
                    <a:cubicBezTo>
                      <a:pt x="149" y="3440"/>
                      <a:pt x="374" y="3444"/>
                      <a:pt x="699" y="3444"/>
                    </a:cubicBezTo>
                    <a:cubicBezTo>
                      <a:pt x="1705" y="3444"/>
                      <a:pt x="3668" y="3405"/>
                      <a:pt x="3766" y="3342"/>
                    </a:cubicBezTo>
                    <a:cubicBezTo>
                      <a:pt x="3817" y="3309"/>
                      <a:pt x="3837" y="2814"/>
                      <a:pt x="3846" y="2215"/>
                    </a:cubicBezTo>
                    <a:lnTo>
                      <a:pt x="3846" y="2195"/>
                    </a:lnTo>
                    <a:cubicBezTo>
                      <a:pt x="3846" y="2073"/>
                      <a:pt x="3852" y="1946"/>
                      <a:pt x="3852" y="1815"/>
                    </a:cubicBezTo>
                    <a:lnTo>
                      <a:pt x="3852" y="1765"/>
                    </a:lnTo>
                    <a:lnTo>
                      <a:pt x="36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56"/>
              <p:cNvSpPr/>
              <p:nvPr/>
            </p:nvSpPr>
            <p:spPr>
              <a:xfrm>
                <a:off x="7409560" y="4761501"/>
                <a:ext cx="757625" cy="330343"/>
              </a:xfrm>
              <a:custGeom>
                <a:rect b="b" l="l" r="r" t="t"/>
                <a:pathLst>
                  <a:path extrusionOk="0" h="1680" w="3853">
                    <a:moveTo>
                      <a:pt x="3852" y="1"/>
                    </a:moveTo>
                    <a:lnTo>
                      <a:pt x="1638" y="7"/>
                    </a:lnTo>
                    <a:lnTo>
                      <a:pt x="1640" y="75"/>
                    </a:lnTo>
                    <a:lnTo>
                      <a:pt x="1655" y="437"/>
                    </a:lnTo>
                    <a:lnTo>
                      <a:pt x="1655" y="472"/>
                    </a:lnTo>
                    <a:cubicBezTo>
                      <a:pt x="1655" y="472"/>
                      <a:pt x="360" y="1071"/>
                      <a:pt x="232" y="1178"/>
                    </a:cubicBezTo>
                    <a:cubicBezTo>
                      <a:pt x="102" y="1281"/>
                      <a:pt x="1" y="1628"/>
                      <a:pt x="120" y="1667"/>
                    </a:cubicBezTo>
                    <a:cubicBezTo>
                      <a:pt x="149" y="1676"/>
                      <a:pt x="374" y="1680"/>
                      <a:pt x="699" y="1680"/>
                    </a:cubicBezTo>
                    <a:cubicBezTo>
                      <a:pt x="1705" y="1680"/>
                      <a:pt x="3668" y="1641"/>
                      <a:pt x="3766" y="1578"/>
                    </a:cubicBezTo>
                    <a:cubicBezTo>
                      <a:pt x="3817" y="1545"/>
                      <a:pt x="3837" y="1050"/>
                      <a:pt x="3846" y="451"/>
                    </a:cubicBezTo>
                    <a:lnTo>
                      <a:pt x="3846" y="431"/>
                    </a:lnTo>
                    <a:cubicBezTo>
                      <a:pt x="3846" y="309"/>
                      <a:pt x="3852" y="182"/>
                      <a:pt x="3852" y="51"/>
                    </a:cubicBezTo>
                    <a:lnTo>
                      <a:pt x="385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56"/>
              <p:cNvSpPr/>
              <p:nvPr/>
            </p:nvSpPr>
            <p:spPr>
              <a:xfrm>
                <a:off x="7409560" y="4846053"/>
                <a:ext cx="755855" cy="245987"/>
              </a:xfrm>
              <a:custGeom>
                <a:rect b="b" l="l" r="r" t="t"/>
                <a:pathLst>
                  <a:path extrusionOk="0" h="1251" w="3844">
                    <a:moveTo>
                      <a:pt x="3840" y="1"/>
                    </a:moveTo>
                    <a:lnTo>
                      <a:pt x="1652" y="7"/>
                    </a:lnTo>
                    <a:lnTo>
                      <a:pt x="1652" y="42"/>
                    </a:lnTo>
                    <a:cubicBezTo>
                      <a:pt x="1652" y="42"/>
                      <a:pt x="360" y="641"/>
                      <a:pt x="229" y="748"/>
                    </a:cubicBezTo>
                    <a:cubicBezTo>
                      <a:pt x="99" y="854"/>
                      <a:pt x="1" y="1198"/>
                      <a:pt x="120" y="1237"/>
                    </a:cubicBezTo>
                    <a:cubicBezTo>
                      <a:pt x="151" y="1246"/>
                      <a:pt x="397" y="1250"/>
                      <a:pt x="748" y="1250"/>
                    </a:cubicBezTo>
                    <a:cubicBezTo>
                      <a:pt x="1099" y="1250"/>
                      <a:pt x="1554" y="1246"/>
                      <a:pt x="2005" y="1237"/>
                    </a:cubicBezTo>
                    <a:cubicBezTo>
                      <a:pt x="2186" y="1234"/>
                      <a:pt x="2367" y="1228"/>
                      <a:pt x="2539" y="1222"/>
                    </a:cubicBezTo>
                    <a:cubicBezTo>
                      <a:pt x="3182" y="1207"/>
                      <a:pt x="3716" y="1181"/>
                      <a:pt x="3763" y="1148"/>
                    </a:cubicBezTo>
                    <a:cubicBezTo>
                      <a:pt x="3811" y="1115"/>
                      <a:pt x="3834" y="632"/>
                      <a:pt x="3843" y="45"/>
                    </a:cubicBezTo>
                    <a:lnTo>
                      <a:pt x="384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56"/>
              <p:cNvSpPr/>
              <p:nvPr/>
            </p:nvSpPr>
            <p:spPr>
              <a:xfrm>
                <a:off x="7437678" y="5055466"/>
                <a:ext cx="682315" cy="10422"/>
              </a:xfrm>
              <a:custGeom>
                <a:rect b="b" l="l" r="r" t="t"/>
                <a:pathLst>
                  <a:path extrusionOk="0" h="53" w="3470">
                    <a:moveTo>
                      <a:pt x="2782" y="1"/>
                    </a:moveTo>
                    <a:cubicBezTo>
                      <a:pt x="1867" y="1"/>
                      <a:pt x="444" y="24"/>
                      <a:pt x="12" y="41"/>
                    </a:cubicBezTo>
                    <a:cubicBezTo>
                      <a:pt x="0" y="41"/>
                      <a:pt x="0" y="47"/>
                      <a:pt x="12" y="50"/>
                    </a:cubicBezTo>
                    <a:cubicBezTo>
                      <a:pt x="122" y="52"/>
                      <a:pt x="296" y="53"/>
                      <a:pt x="510" y="53"/>
                    </a:cubicBezTo>
                    <a:cubicBezTo>
                      <a:pt x="1408" y="53"/>
                      <a:pt x="3006" y="38"/>
                      <a:pt x="3463" y="12"/>
                    </a:cubicBezTo>
                    <a:cubicBezTo>
                      <a:pt x="3469" y="12"/>
                      <a:pt x="3469" y="9"/>
                      <a:pt x="3463" y="9"/>
                    </a:cubicBezTo>
                    <a:cubicBezTo>
                      <a:pt x="3324" y="3"/>
                      <a:pt x="3080" y="1"/>
                      <a:pt x="27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56"/>
              <p:cNvSpPr/>
              <p:nvPr/>
            </p:nvSpPr>
            <p:spPr>
              <a:xfrm>
                <a:off x="7684256" y="4845266"/>
                <a:ext cx="136463" cy="35001"/>
              </a:xfrm>
              <a:custGeom>
                <a:rect b="b" l="l" r="r" t="t"/>
                <a:pathLst>
                  <a:path extrusionOk="0" h="178" w="694">
                    <a:moveTo>
                      <a:pt x="204" y="1"/>
                    </a:moveTo>
                    <a:cubicBezTo>
                      <a:pt x="138" y="1"/>
                      <a:pt x="73" y="7"/>
                      <a:pt x="12" y="19"/>
                    </a:cubicBezTo>
                    <a:cubicBezTo>
                      <a:pt x="6" y="19"/>
                      <a:pt x="3" y="25"/>
                      <a:pt x="3" y="31"/>
                    </a:cubicBezTo>
                    <a:cubicBezTo>
                      <a:pt x="0" y="40"/>
                      <a:pt x="6" y="46"/>
                      <a:pt x="15" y="49"/>
                    </a:cubicBezTo>
                    <a:cubicBezTo>
                      <a:pt x="241" y="67"/>
                      <a:pt x="463" y="111"/>
                      <a:pt x="679" y="177"/>
                    </a:cubicBezTo>
                    <a:cubicBezTo>
                      <a:pt x="681" y="177"/>
                      <a:pt x="682" y="177"/>
                      <a:pt x="683" y="177"/>
                    </a:cubicBezTo>
                    <a:cubicBezTo>
                      <a:pt x="690" y="177"/>
                      <a:pt x="693" y="170"/>
                      <a:pt x="688" y="165"/>
                    </a:cubicBezTo>
                    <a:cubicBezTo>
                      <a:pt x="561" y="48"/>
                      <a:pt x="380" y="1"/>
                      <a:pt x="2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56"/>
              <p:cNvSpPr/>
              <p:nvPr/>
            </p:nvSpPr>
            <p:spPr>
              <a:xfrm>
                <a:off x="7652794" y="4865126"/>
                <a:ext cx="136463" cy="34804"/>
              </a:xfrm>
              <a:custGeom>
                <a:rect b="b" l="l" r="r" t="t"/>
                <a:pathLst>
                  <a:path extrusionOk="0" h="177" w="694">
                    <a:moveTo>
                      <a:pt x="205" y="0"/>
                    </a:moveTo>
                    <a:cubicBezTo>
                      <a:pt x="139" y="0"/>
                      <a:pt x="74" y="7"/>
                      <a:pt x="12" y="19"/>
                    </a:cubicBezTo>
                    <a:cubicBezTo>
                      <a:pt x="6" y="19"/>
                      <a:pt x="0" y="25"/>
                      <a:pt x="0" y="31"/>
                    </a:cubicBezTo>
                    <a:cubicBezTo>
                      <a:pt x="0" y="37"/>
                      <a:pt x="6" y="46"/>
                      <a:pt x="12" y="46"/>
                    </a:cubicBezTo>
                    <a:cubicBezTo>
                      <a:pt x="237" y="67"/>
                      <a:pt x="460" y="111"/>
                      <a:pt x="676" y="176"/>
                    </a:cubicBezTo>
                    <a:cubicBezTo>
                      <a:pt x="678" y="177"/>
                      <a:pt x="679" y="177"/>
                      <a:pt x="680" y="177"/>
                    </a:cubicBezTo>
                    <a:cubicBezTo>
                      <a:pt x="689" y="177"/>
                      <a:pt x="693" y="167"/>
                      <a:pt x="688" y="162"/>
                    </a:cubicBezTo>
                    <a:cubicBezTo>
                      <a:pt x="561" y="47"/>
                      <a:pt x="381" y="0"/>
                      <a:pt x="2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56"/>
              <p:cNvSpPr/>
              <p:nvPr/>
            </p:nvSpPr>
            <p:spPr>
              <a:xfrm>
                <a:off x="7620743" y="4884593"/>
                <a:ext cx="136856" cy="35197"/>
              </a:xfrm>
              <a:custGeom>
                <a:rect b="b" l="l" r="r" t="t"/>
                <a:pathLst>
                  <a:path extrusionOk="0" h="179" w="696">
                    <a:moveTo>
                      <a:pt x="206" y="1"/>
                    </a:moveTo>
                    <a:cubicBezTo>
                      <a:pt x="140" y="1"/>
                      <a:pt x="74" y="8"/>
                      <a:pt x="12" y="21"/>
                    </a:cubicBezTo>
                    <a:cubicBezTo>
                      <a:pt x="6" y="21"/>
                      <a:pt x="0" y="27"/>
                      <a:pt x="0" y="36"/>
                    </a:cubicBezTo>
                    <a:cubicBezTo>
                      <a:pt x="0" y="42"/>
                      <a:pt x="6" y="48"/>
                      <a:pt x="15" y="48"/>
                    </a:cubicBezTo>
                    <a:cubicBezTo>
                      <a:pt x="240" y="68"/>
                      <a:pt x="463" y="110"/>
                      <a:pt x="679" y="178"/>
                    </a:cubicBezTo>
                    <a:cubicBezTo>
                      <a:pt x="680" y="178"/>
                      <a:pt x="681" y="179"/>
                      <a:pt x="682" y="179"/>
                    </a:cubicBezTo>
                    <a:cubicBezTo>
                      <a:pt x="690" y="179"/>
                      <a:pt x="696" y="169"/>
                      <a:pt x="688" y="163"/>
                    </a:cubicBezTo>
                    <a:cubicBezTo>
                      <a:pt x="561" y="49"/>
                      <a:pt x="382"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56"/>
              <p:cNvSpPr/>
              <p:nvPr/>
            </p:nvSpPr>
            <p:spPr>
              <a:xfrm>
                <a:off x="7804398" y="4846053"/>
                <a:ext cx="361017" cy="243234"/>
              </a:xfrm>
              <a:custGeom>
                <a:rect b="b" l="l" r="r" t="t"/>
                <a:pathLst>
                  <a:path extrusionOk="0" h="1237" w="1836">
                    <a:moveTo>
                      <a:pt x="1835" y="1"/>
                    </a:moveTo>
                    <a:cubicBezTo>
                      <a:pt x="1536" y="211"/>
                      <a:pt x="477" y="917"/>
                      <a:pt x="0" y="1237"/>
                    </a:cubicBezTo>
                    <a:cubicBezTo>
                      <a:pt x="181" y="1231"/>
                      <a:pt x="359" y="1228"/>
                      <a:pt x="534" y="1222"/>
                    </a:cubicBezTo>
                    <a:cubicBezTo>
                      <a:pt x="1177" y="1204"/>
                      <a:pt x="1708" y="1178"/>
                      <a:pt x="1755" y="1148"/>
                    </a:cubicBezTo>
                    <a:cubicBezTo>
                      <a:pt x="1803" y="1115"/>
                      <a:pt x="1826" y="632"/>
                      <a:pt x="1835" y="45"/>
                    </a:cubicBezTo>
                    <a:lnTo>
                      <a:pt x="18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56"/>
              <p:cNvSpPr/>
              <p:nvPr/>
            </p:nvSpPr>
            <p:spPr>
              <a:xfrm>
                <a:off x="7627625" y="2490199"/>
                <a:ext cx="776698" cy="2358410"/>
              </a:xfrm>
              <a:custGeom>
                <a:rect b="b" l="l" r="r" t="t"/>
                <a:pathLst>
                  <a:path extrusionOk="0" h="11994" w="3950">
                    <a:moveTo>
                      <a:pt x="1875" y="1"/>
                    </a:moveTo>
                    <a:cubicBezTo>
                      <a:pt x="1875" y="1"/>
                      <a:pt x="1631" y="766"/>
                      <a:pt x="1326" y="1762"/>
                    </a:cubicBezTo>
                    <a:cubicBezTo>
                      <a:pt x="834" y="3384"/>
                      <a:pt x="170" y="5613"/>
                      <a:pt x="105" y="6156"/>
                    </a:cubicBezTo>
                    <a:cubicBezTo>
                      <a:pt x="1" y="7030"/>
                      <a:pt x="395" y="11993"/>
                      <a:pt x="395" y="11993"/>
                    </a:cubicBezTo>
                    <a:lnTo>
                      <a:pt x="2841" y="11993"/>
                    </a:lnTo>
                    <a:cubicBezTo>
                      <a:pt x="2841" y="11993"/>
                      <a:pt x="2349" y="6277"/>
                      <a:pt x="2370" y="6179"/>
                    </a:cubicBezTo>
                    <a:cubicBezTo>
                      <a:pt x="2393" y="6052"/>
                      <a:pt x="3307" y="2476"/>
                      <a:pt x="3481" y="1800"/>
                    </a:cubicBezTo>
                    <a:cubicBezTo>
                      <a:pt x="3742" y="786"/>
                      <a:pt x="3950" y="1"/>
                      <a:pt x="39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56"/>
              <p:cNvSpPr/>
              <p:nvPr/>
            </p:nvSpPr>
            <p:spPr>
              <a:xfrm>
                <a:off x="7725548" y="4763270"/>
                <a:ext cx="433968" cy="9045"/>
              </a:xfrm>
              <a:custGeom>
                <a:rect b="b" l="l" r="r" t="t"/>
                <a:pathLst>
                  <a:path extrusionOk="0" h="46" w="2207">
                    <a:moveTo>
                      <a:pt x="1368" y="1"/>
                    </a:moveTo>
                    <a:cubicBezTo>
                      <a:pt x="1044" y="1"/>
                      <a:pt x="732" y="4"/>
                      <a:pt x="647" y="4"/>
                    </a:cubicBezTo>
                    <a:cubicBezTo>
                      <a:pt x="274" y="7"/>
                      <a:pt x="380" y="9"/>
                      <a:pt x="7" y="18"/>
                    </a:cubicBezTo>
                    <a:cubicBezTo>
                      <a:pt x="4" y="18"/>
                      <a:pt x="4" y="18"/>
                      <a:pt x="4" y="21"/>
                    </a:cubicBezTo>
                    <a:cubicBezTo>
                      <a:pt x="1" y="24"/>
                      <a:pt x="4" y="27"/>
                      <a:pt x="7" y="27"/>
                    </a:cubicBezTo>
                    <a:cubicBezTo>
                      <a:pt x="380" y="36"/>
                      <a:pt x="274" y="39"/>
                      <a:pt x="647" y="42"/>
                    </a:cubicBezTo>
                    <a:cubicBezTo>
                      <a:pt x="729" y="43"/>
                      <a:pt x="1013" y="46"/>
                      <a:pt x="1318" y="46"/>
                    </a:cubicBezTo>
                    <a:cubicBezTo>
                      <a:pt x="1697" y="46"/>
                      <a:pt x="2108" y="42"/>
                      <a:pt x="2204" y="27"/>
                    </a:cubicBezTo>
                    <a:cubicBezTo>
                      <a:pt x="2207" y="24"/>
                      <a:pt x="2207" y="18"/>
                      <a:pt x="2204" y="18"/>
                    </a:cubicBezTo>
                    <a:cubicBezTo>
                      <a:pt x="2113" y="4"/>
                      <a:pt x="1732" y="1"/>
                      <a:pt x="13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56"/>
              <p:cNvSpPr/>
              <p:nvPr/>
            </p:nvSpPr>
            <p:spPr>
              <a:xfrm>
                <a:off x="7990806" y="2592054"/>
                <a:ext cx="330932" cy="2126580"/>
              </a:xfrm>
              <a:custGeom>
                <a:rect b="b" l="l" r="r" t="t"/>
                <a:pathLst>
                  <a:path extrusionOk="0" h="10815" w="1683">
                    <a:moveTo>
                      <a:pt x="1676" y="0"/>
                    </a:moveTo>
                    <a:cubicBezTo>
                      <a:pt x="1672" y="0"/>
                      <a:pt x="1666" y="12"/>
                      <a:pt x="1658" y="37"/>
                    </a:cubicBezTo>
                    <a:cubicBezTo>
                      <a:pt x="1611" y="212"/>
                      <a:pt x="1548" y="381"/>
                      <a:pt x="1495" y="559"/>
                    </a:cubicBezTo>
                    <a:cubicBezTo>
                      <a:pt x="1439" y="734"/>
                      <a:pt x="1382" y="915"/>
                      <a:pt x="1329" y="1093"/>
                    </a:cubicBezTo>
                    <a:cubicBezTo>
                      <a:pt x="1219" y="1443"/>
                      <a:pt x="1113" y="1795"/>
                      <a:pt x="1006" y="2148"/>
                    </a:cubicBezTo>
                    <a:cubicBezTo>
                      <a:pt x="792" y="2851"/>
                      <a:pt x="579" y="3556"/>
                      <a:pt x="366" y="4265"/>
                    </a:cubicBezTo>
                    <a:cubicBezTo>
                      <a:pt x="262" y="4612"/>
                      <a:pt x="143" y="4959"/>
                      <a:pt x="63" y="5315"/>
                    </a:cubicBezTo>
                    <a:cubicBezTo>
                      <a:pt x="22" y="5481"/>
                      <a:pt x="4" y="5650"/>
                      <a:pt x="1" y="5822"/>
                    </a:cubicBezTo>
                    <a:cubicBezTo>
                      <a:pt x="1" y="6008"/>
                      <a:pt x="22" y="6192"/>
                      <a:pt x="39" y="6379"/>
                    </a:cubicBezTo>
                    <a:cubicBezTo>
                      <a:pt x="108" y="7111"/>
                      <a:pt x="176" y="7844"/>
                      <a:pt x="244" y="8579"/>
                    </a:cubicBezTo>
                    <a:cubicBezTo>
                      <a:pt x="312" y="9317"/>
                      <a:pt x="374" y="10055"/>
                      <a:pt x="454" y="10794"/>
                    </a:cubicBezTo>
                    <a:cubicBezTo>
                      <a:pt x="458" y="10807"/>
                      <a:pt x="471" y="10815"/>
                      <a:pt x="484" y="10815"/>
                    </a:cubicBezTo>
                    <a:cubicBezTo>
                      <a:pt x="497" y="10815"/>
                      <a:pt x="508" y="10808"/>
                      <a:pt x="508" y="10794"/>
                    </a:cubicBezTo>
                    <a:cubicBezTo>
                      <a:pt x="499" y="10699"/>
                      <a:pt x="493" y="10604"/>
                      <a:pt x="484" y="10509"/>
                    </a:cubicBezTo>
                    <a:lnTo>
                      <a:pt x="277" y="8273"/>
                    </a:lnTo>
                    <a:cubicBezTo>
                      <a:pt x="244" y="7900"/>
                      <a:pt x="211" y="7523"/>
                      <a:pt x="176" y="7150"/>
                    </a:cubicBezTo>
                    <a:cubicBezTo>
                      <a:pt x="137" y="6776"/>
                      <a:pt x="96" y="6403"/>
                      <a:pt x="72" y="6029"/>
                    </a:cubicBezTo>
                    <a:cubicBezTo>
                      <a:pt x="57" y="5845"/>
                      <a:pt x="66" y="5658"/>
                      <a:pt x="93" y="5475"/>
                    </a:cubicBezTo>
                    <a:cubicBezTo>
                      <a:pt x="125" y="5297"/>
                      <a:pt x="170" y="5125"/>
                      <a:pt x="226" y="4953"/>
                    </a:cubicBezTo>
                    <a:cubicBezTo>
                      <a:pt x="333" y="4591"/>
                      <a:pt x="443" y="4232"/>
                      <a:pt x="549" y="3874"/>
                    </a:cubicBezTo>
                    <a:cubicBezTo>
                      <a:pt x="766" y="3156"/>
                      <a:pt x="979" y="2439"/>
                      <a:pt x="1193" y="1724"/>
                    </a:cubicBezTo>
                    <a:cubicBezTo>
                      <a:pt x="1299" y="1362"/>
                      <a:pt x="1406" y="1004"/>
                      <a:pt x="1510" y="642"/>
                    </a:cubicBezTo>
                    <a:cubicBezTo>
                      <a:pt x="1560" y="461"/>
                      <a:pt x="1614" y="277"/>
                      <a:pt x="1664" y="97"/>
                    </a:cubicBezTo>
                    <a:cubicBezTo>
                      <a:pt x="1681" y="37"/>
                      <a:pt x="1682" y="0"/>
                      <a:pt x="167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56"/>
              <p:cNvSpPr/>
              <p:nvPr/>
            </p:nvSpPr>
            <p:spPr>
              <a:xfrm>
                <a:off x="8042717" y="2490199"/>
                <a:ext cx="361607" cy="1146957"/>
              </a:xfrm>
              <a:custGeom>
                <a:rect b="b" l="l" r="r" t="t"/>
                <a:pathLst>
                  <a:path extrusionOk="0" h="5833" w="1839">
                    <a:moveTo>
                      <a:pt x="1" y="1"/>
                    </a:moveTo>
                    <a:cubicBezTo>
                      <a:pt x="128" y="982"/>
                      <a:pt x="303" y="4288"/>
                      <a:pt x="345" y="5833"/>
                    </a:cubicBezTo>
                    <a:cubicBezTo>
                      <a:pt x="579" y="4896"/>
                      <a:pt x="1225" y="2358"/>
                      <a:pt x="1373" y="1800"/>
                    </a:cubicBezTo>
                    <a:cubicBezTo>
                      <a:pt x="1617" y="867"/>
                      <a:pt x="1809" y="122"/>
                      <a:pt x="1836" y="13"/>
                    </a:cubicBezTo>
                    <a:cubicBezTo>
                      <a:pt x="1836" y="10"/>
                      <a:pt x="1836" y="7"/>
                      <a:pt x="1839" y="4"/>
                    </a:cubicBezTo>
                    <a:lnTo>
                      <a:pt x="183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56"/>
              <p:cNvSpPr/>
              <p:nvPr/>
            </p:nvSpPr>
            <p:spPr>
              <a:xfrm>
                <a:off x="7919231" y="2583992"/>
                <a:ext cx="88091" cy="176576"/>
              </a:xfrm>
              <a:custGeom>
                <a:rect b="b" l="l" r="r" t="t"/>
                <a:pathLst>
                  <a:path extrusionOk="0" h="898" w="448">
                    <a:moveTo>
                      <a:pt x="444" y="1"/>
                    </a:moveTo>
                    <a:cubicBezTo>
                      <a:pt x="443" y="1"/>
                      <a:pt x="442" y="2"/>
                      <a:pt x="442" y="4"/>
                    </a:cubicBezTo>
                    <a:cubicBezTo>
                      <a:pt x="430" y="132"/>
                      <a:pt x="415" y="259"/>
                      <a:pt x="397" y="381"/>
                    </a:cubicBezTo>
                    <a:cubicBezTo>
                      <a:pt x="380" y="493"/>
                      <a:pt x="350" y="606"/>
                      <a:pt x="311" y="713"/>
                    </a:cubicBezTo>
                    <a:cubicBezTo>
                      <a:pt x="273" y="811"/>
                      <a:pt x="59" y="882"/>
                      <a:pt x="3" y="882"/>
                    </a:cubicBezTo>
                    <a:cubicBezTo>
                      <a:pt x="0" y="882"/>
                      <a:pt x="0" y="894"/>
                      <a:pt x="0" y="894"/>
                    </a:cubicBezTo>
                    <a:cubicBezTo>
                      <a:pt x="9" y="896"/>
                      <a:pt x="21" y="898"/>
                      <a:pt x="35" y="898"/>
                    </a:cubicBezTo>
                    <a:cubicBezTo>
                      <a:pt x="127" y="898"/>
                      <a:pt x="312" y="843"/>
                      <a:pt x="350" y="766"/>
                    </a:cubicBezTo>
                    <a:cubicBezTo>
                      <a:pt x="392" y="659"/>
                      <a:pt x="415" y="547"/>
                      <a:pt x="424" y="434"/>
                    </a:cubicBezTo>
                    <a:cubicBezTo>
                      <a:pt x="439" y="292"/>
                      <a:pt x="448" y="146"/>
                      <a:pt x="448" y="4"/>
                    </a:cubicBezTo>
                    <a:cubicBezTo>
                      <a:pt x="448" y="2"/>
                      <a:pt x="446" y="1"/>
                      <a:pt x="4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56"/>
              <p:cNvSpPr/>
              <p:nvPr/>
            </p:nvSpPr>
            <p:spPr>
              <a:xfrm>
                <a:off x="7912153" y="4414641"/>
                <a:ext cx="757428" cy="677202"/>
              </a:xfrm>
              <a:custGeom>
                <a:rect b="b" l="l" r="r" t="t"/>
                <a:pathLst>
                  <a:path extrusionOk="0" h="3444" w="3852">
                    <a:moveTo>
                      <a:pt x="3686" y="1"/>
                    </a:moveTo>
                    <a:lnTo>
                      <a:pt x="1412" y="24"/>
                    </a:lnTo>
                    <a:lnTo>
                      <a:pt x="1634" y="1771"/>
                    </a:lnTo>
                    <a:lnTo>
                      <a:pt x="1637" y="1839"/>
                    </a:lnTo>
                    <a:lnTo>
                      <a:pt x="1652" y="2201"/>
                    </a:lnTo>
                    <a:lnTo>
                      <a:pt x="1652" y="2236"/>
                    </a:lnTo>
                    <a:cubicBezTo>
                      <a:pt x="1652" y="2236"/>
                      <a:pt x="359" y="2835"/>
                      <a:pt x="229" y="2942"/>
                    </a:cubicBezTo>
                    <a:cubicBezTo>
                      <a:pt x="98" y="3045"/>
                      <a:pt x="1" y="3392"/>
                      <a:pt x="119" y="3431"/>
                    </a:cubicBezTo>
                    <a:cubicBezTo>
                      <a:pt x="148" y="3440"/>
                      <a:pt x="373" y="3444"/>
                      <a:pt x="699" y="3444"/>
                    </a:cubicBezTo>
                    <a:cubicBezTo>
                      <a:pt x="1704" y="3444"/>
                      <a:pt x="3667" y="3405"/>
                      <a:pt x="3766" y="3342"/>
                    </a:cubicBezTo>
                    <a:cubicBezTo>
                      <a:pt x="3816" y="3309"/>
                      <a:pt x="3837" y="2814"/>
                      <a:pt x="3846" y="2215"/>
                    </a:cubicBezTo>
                    <a:lnTo>
                      <a:pt x="3846" y="2195"/>
                    </a:lnTo>
                    <a:cubicBezTo>
                      <a:pt x="3849" y="2073"/>
                      <a:pt x="3852" y="1946"/>
                      <a:pt x="3852" y="1815"/>
                    </a:cubicBezTo>
                    <a:lnTo>
                      <a:pt x="3852" y="1765"/>
                    </a:lnTo>
                    <a:lnTo>
                      <a:pt x="36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56"/>
              <p:cNvSpPr/>
              <p:nvPr/>
            </p:nvSpPr>
            <p:spPr>
              <a:xfrm>
                <a:off x="7912153" y="4761501"/>
                <a:ext cx="757428" cy="330343"/>
              </a:xfrm>
              <a:custGeom>
                <a:rect b="b" l="l" r="r" t="t"/>
                <a:pathLst>
                  <a:path extrusionOk="0" h="1680" w="3852">
                    <a:moveTo>
                      <a:pt x="3852" y="1"/>
                    </a:moveTo>
                    <a:lnTo>
                      <a:pt x="1637" y="7"/>
                    </a:lnTo>
                    <a:lnTo>
                      <a:pt x="1640" y="75"/>
                    </a:lnTo>
                    <a:lnTo>
                      <a:pt x="1655" y="437"/>
                    </a:lnTo>
                    <a:lnTo>
                      <a:pt x="1655" y="472"/>
                    </a:lnTo>
                    <a:cubicBezTo>
                      <a:pt x="1655" y="472"/>
                      <a:pt x="362" y="1071"/>
                      <a:pt x="229" y="1178"/>
                    </a:cubicBezTo>
                    <a:cubicBezTo>
                      <a:pt x="98" y="1281"/>
                      <a:pt x="1" y="1628"/>
                      <a:pt x="119" y="1667"/>
                    </a:cubicBezTo>
                    <a:cubicBezTo>
                      <a:pt x="148" y="1676"/>
                      <a:pt x="373" y="1680"/>
                      <a:pt x="699" y="1680"/>
                    </a:cubicBezTo>
                    <a:cubicBezTo>
                      <a:pt x="1704" y="1680"/>
                      <a:pt x="3667" y="1641"/>
                      <a:pt x="3766" y="1578"/>
                    </a:cubicBezTo>
                    <a:cubicBezTo>
                      <a:pt x="3816" y="1545"/>
                      <a:pt x="3837" y="1050"/>
                      <a:pt x="3846" y="451"/>
                    </a:cubicBezTo>
                    <a:lnTo>
                      <a:pt x="3846" y="431"/>
                    </a:lnTo>
                    <a:cubicBezTo>
                      <a:pt x="3849" y="309"/>
                      <a:pt x="3852" y="182"/>
                      <a:pt x="3852" y="51"/>
                    </a:cubicBezTo>
                    <a:lnTo>
                      <a:pt x="385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56"/>
              <p:cNvSpPr/>
              <p:nvPr/>
            </p:nvSpPr>
            <p:spPr>
              <a:xfrm>
                <a:off x="7912153" y="4846053"/>
                <a:ext cx="756249" cy="245987"/>
              </a:xfrm>
              <a:custGeom>
                <a:rect b="b" l="l" r="r" t="t"/>
                <a:pathLst>
                  <a:path extrusionOk="0" h="1251" w="3846">
                    <a:moveTo>
                      <a:pt x="3843" y="1"/>
                    </a:moveTo>
                    <a:lnTo>
                      <a:pt x="1655" y="7"/>
                    </a:lnTo>
                    <a:lnTo>
                      <a:pt x="1655" y="42"/>
                    </a:lnTo>
                    <a:cubicBezTo>
                      <a:pt x="1655" y="42"/>
                      <a:pt x="359" y="641"/>
                      <a:pt x="229" y="748"/>
                    </a:cubicBezTo>
                    <a:cubicBezTo>
                      <a:pt x="98" y="854"/>
                      <a:pt x="1" y="1198"/>
                      <a:pt x="119" y="1237"/>
                    </a:cubicBezTo>
                    <a:cubicBezTo>
                      <a:pt x="150" y="1246"/>
                      <a:pt x="396" y="1250"/>
                      <a:pt x="748" y="1250"/>
                    </a:cubicBezTo>
                    <a:cubicBezTo>
                      <a:pt x="1099" y="1250"/>
                      <a:pt x="1556" y="1246"/>
                      <a:pt x="2008" y="1237"/>
                    </a:cubicBezTo>
                    <a:cubicBezTo>
                      <a:pt x="2189" y="1234"/>
                      <a:pt x="2367" y="1228"/>
                      <a:pt x="2541" y="1222"/>
                    </a:cubicBezTo>
                    <a:cubicBezTo>
                      <a:pt x="3185" y="1207"/>
                      <a:pt x="3716" y="1181"/>
                      <a:pt x="3766" y="1148"/>
                    </a:cubicBezTo>
                    <a:cubicBezTo>
                      <a:pt x="3813" y="1115"/>
                      <a:pt x="3837" y="632"/>
                      <a:pt x="3846" y="45"/>
                    </a:cubicBezTo>
                    <a:lnTo>
                      <a:pt x="38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56"/>
              <p:cNvSpPr/>
              <p:nvPr/>
            </p:nvSpPr>
            <p:spPr>
              <a:xfrm>
                <a:off x="7940074" y="5055466"/>
                <a:ext cx="682315" cy="10422"/>
              </a:xfrm>
              <a:custGeom>
                <a:rect b="b" l="l" r="r" t="t"/>
                <a:pathLst>
                  <a:path extrusionOk="0" h="53" w="3470">
                    <a:moveTo>
                      <a:pt x="2784" y="1"/>
                    </a:moveTo>
                    <a:cubicBezTo>
                      <a:pt x="1867" y="1"/>
                      <a:pt x="445" y="24"/>
                      <a:pt x="13" y="41"/>
                    </a:cubicBezTo>
                    <a:cubicBezTo>
                      <a:pt x="1" y="41"/>
                      <a:pt x="1" y="47"/>
                      <a:pt x="13" y="50"/>
                    </a:cubicBezTo>
                    <a:cubicBezTo>
                      <a:pt x="123" y="52"/>
                      <a:pt x="297" y="53"/>
                      <a:pt x="511" y="53"/>
                    </a:cubicBezTo>
                    <a:cubicBezTo>
                      <a:pt x="1410" y="53"/>
                      <a:pt x="3009" y="38"/>
                      <a:pt x="3467" y="12"/>
                    </a:cubicBezTo>
                    <a:cubicBezTo>
                      <a:pt x="3470" y="12"/>
                      <a:pt x="3470" y="9"/>
                      <a:pt x="3467" y="9"/>
                    </a:cubicBezTo>
                    <a:cubicBezTo>
                      <a:pt x="3327" y="3"/>
                      <a:pt x="3082" y="1"/>
                      <a:pt x="27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56"/>
              <p:cNvSpPr/>
              <p:nvPr/>
            </p:nvSpPr>
            <p:spPr>
              <a:xfrm>
                <a:off x="8186848" y="4845266"/>
                <a:ext cx="136266" cy="35001"/>
              </a:xfrm>
              <a:custGeom>
                <a:rect b="b" l="l" r="r" t="t"/>
                <a:pathLst>
                  <a:path extrusionOk="0" h="178" w="693">
                    <a:moveTo>
                      <a:pt x="204" y="1"/>
                    </a:moveTo>
                    <a:cubicBezTo>
                      <a:pt x="138" y="1"/>
                      <a:pt x="73" y="7"/>
                      <a:pt x="12" y="19"/>
                    </a:cubicBezTo>
                    <a:cubicBezTo>
                      <a:pt x="6" y="19"/>
                      <a:pt x="3" y="25"/>
                      <a:pt x="0" y="31"/>
                    </a:cubicBezTo>
                    <a:cubicBezTo>
                      <a:pt x="0" y="40"/>
                      <a:pt x="6" y="46"/>
                      <a:pt x="12" y="49"/>
                    </a:cubicBezTo>
                    <a:cubicBezTo>
                      <a:pt x="237" y="67"/>
                      <a:pt x="463" y="111"/>
                      <a:pt x="679" y="177"/>
                    </a:cubicBezTo>
                    <a:cubicBezTo>
                      <a:pt x="680" y="177"/>
                      <a:pt x="681" y="177"/>
                      <a:pt x="682" y="177"/>
                    </a:cubicBezTo>
                    <a:cubicBezTo>
                      <a:pt x="689" y="177"/>
                      <a:pt x="693" y="170"/>
                      <a:pt x="688" y="165"/>
                    </a:cubicBezTo>
                    <a:cubicBezTo>
                      <a:pt x="561" y="48"/>
                      <a:pt x="380" y="1"/>
                      <a:pt x="2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56"/>
              <p:cNvSpPr/>
              <p:nvPr/>
            </p:nvSpPr>
            <p:spPr>
              <a:xfrm>
                <a:off x="8155190" y="4865126"/>
                <a:ext cx="136463" cy="34804"/>
              </a:xfrm>
              <a:custGeom>
                <a:rect b="b" l="l" r="r" t="t"/>
                <a:pathLst>
                  <a:path extrusionOk="0" h="177" w="694">
                    <a:moveTo>
                      <a:pt x="206" y="0"/>
                    </a:moveTo>
                    <a:cubicBezTo>
                      <a:pt x="140" y="0"/>
                      <a:pt x="74" y="7"/>
                      <a:pt x="13" y="19"/>
                    </a:cubicBezTo>
                    <a:cubicBezTo>
                      <a:pt x="7" y="19"/>
                      <a:pt x="1" y="25"/>
                      <a:pt x="1" y="31"/>
                    </a:cubicBezTo>
                    <a:cubicBezTo>
                      <a:pt x="1" y="40"/>
                      <a:pt x="7" y="46"/>
                      <a:pt x="16" y="46"/>
                    </a:cubicBezTo>
                    <a:cubicBezTo>
                      <a:pt x="241" y="67"/>
                      <a:pt x="463" y="111"/>
                      <a:pt x="677" y="176"/>
                    </a:cubicBezTo>
                    <a:cubicBezTo>
                      <a:pt x="678" y="177"/>
                      <a:pt x="679" y="177"/>
                      <a:pt x="680" y="177"/>
                    </a:cubicBezTo>
                    <a:cubicBezTo>
                      <a:pt x="688" y="177"/>
                      <a:pt x="694" y="167"/>
                      <a:pt x="686" y="162"/>
                    </a:cubicBezTo>
                    <a:cubicBezTo>
                      <a:pt x="561" y="47"/>
                      <a:pt x="381"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56"/>
              <p:cNvSpPr/>
              <p:nvPr/>
            </p:nvSpPr>
            <p:spPr>
              <a:xfrm>
                <a:off x="8121960" y="4884593"/>
                <a:ext cx="137643" cy="35197"/>
              </a:xfrm>
              <a:custGeom>
                <a:rect b="b" l="l" r="r" t="t"/>
                <a:pathLst>
                  <a:path extrusionOk="0" h="179" w="700">
                    <a:moveTo>
                      <a:pt x="213" y="1"/>
                    </a:moveTo>
                    <a:cubicBezTo>
                      <a:pt x="147" y="1"/>
                      <a:pt x="81" y="8"/>
                      <a:pt x="20" y="21"/>
                    </a:cubicBezTo>
                    <a:lnTo>
                      <a:pt x="20" y="21"/>
                    </a:lnTo>
                    <a:cubicBezTo>
                      <a:pt x="19" y="21"/>
                      <a:pt x="19" y="21"/>
                      <a:pt x="19" y="21"/>
                    </a:cubicBezTo>
                    <a:cubicBezTo>
                      <a:pt x="1" y="21"/>
                      <a:pt x="2" y="48"/>
                      <a:pt x="22" y="48"/>
                    </a:cubicBezTo>
                    <a:cubicBezTo>
                      <a:pt x="247" y="68"/>
                      <a:pt x="469" y="110"/>
                      <a:pt x="686" y="178"/>
                    </a:cubicBezTo>
                    <a:cubicBezTo>
                      <a:pt x="687" y="178"/>
                      <a:pt x="688" y="179"/>
                      <a:pt x="689" y="179"/>
                    </a:cubicBezTo>
                    <a:cubicBezTo>
                      <a:pt x="696" y="179"/>
                      <a:pt x="700" y="169"/>
                      <a:pt x="695" y="163"/>
                    </a:cubicBezTo>
                    <a:cubicBezTo>
                      <a:pt x="568" y="49"/>
                      <a:pt x="388" y="1"/>
                      <a:pt x="2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56"/>
              <p:cNvSpPr/>
              <p:nvPr/>
            </p:nvSpPr>
            <p:spPr>
              <a:xfrm>
                <a:off x="8009486" y="2489609"/>
                <a:ext cx="705124" cy="2368242"/>
              </a:xfrm>
              <a:custGeom>
                <a:rect b="b" l="l" r="r" t="t"/>
                <a:pathLst>
                  <a:path extrusionOk="0" h="12044" w="3586">
                    <a:moveTo>
                      <a:pt x="1" y="1"/>
                    </a:moveTo>
                    <a:cubicBezTo>
                      <a:pt x="1" y="1"/>
                      <a:pt x="51" y="994"/>
                      <a:pt x="276" y="1780"/>
                    </a:cubicBezTo>
                    <a:cubicBezTo>
                      <a:pt x="294" y="1845"/>
                      <a:pt x="315" y="1910"/>
                      <a:pt x="336" y="1969"/>
                    </a:cubicBezTo>
                    <a:lnTo>
                      <a:pt x="336" y="1969"/>
                    </a:lnTo>
                    <a:cubicBezTo>
                      <a:pt x="335" y="1969"/>
                      <a:pt x="335" y="1969"/>
                      <a:pt x="335" y="1969"/>
                    </a:cubicBezTo>
                    <a:cubicBezTo>
                      <a:pt x="335" y="1969"/>
                      <a:pt x="336" y="1969"/>
                      <a:pt x="336" y="1969"/>
                    </a:cubicBezTo>
                    <a:cubicBezTo>
                      <a:pt x="336" y="1969"/>
                      <a:pt x="336" y="1969"/>
                      <a:pt x="336" y="1969"/>
                    </a:cubicBezTo>
                    <a:lnTo>
                      <a:pt x="336" y="1969"/>
                    </a:lnTo>
                    <a:cubicBezTo>
                      <a:pt x="339" y="1970"/>
                      <a:pt x="377" y="1990"/>
                      <a:pt x="665" y="2168"/>
                    </a:cubicBezTo>
                    <a:cubicBezTo>
                      <a:pt x="665" y="2168"/>
                      <a:pt x="525" y="6114"/>
                      <a:pt x="520" y="6348"/>
                    </a:cubicBezTo>
                    <a:cubicBezTo>
                      <a:pt x="499" y="7229"/>
                      <a:pt x="1139" y="12035"/>
                      <a:pt x="1139" y="12035"/>
                    </a:cubicBezTo>
                    <a:lnTo>
                      <a:pt x="3585" y="12044"/>
                    </a:lnTo>
                    <a:cubicBezTo>
                      <a:pt x="3585" y="12044"/>
                      <a:pt x="2711" y="6595"/>
                      <a:pt x="2717" y="6274"/>
                    </a:cubicBezTo>
                    <a:cubicBezTo>
                      <a:pt x="2719" y="5756"/>
                      <a:pt x="3028" y="3499"/>
                      <a:pt x="2933" y="1827"/>
                    </a:cubicBezTo>
                    <a:cubicBezTo>
                      <a:pt x="2891" y="1190"/>
                      <a:pt x="2722" y="570"/>
                      <a:pt x="24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56"/>
              <p:cNvSpPr/>
              <p:nvPr/>
            </p:nvSpPr>
            <p:spPr>
              <a:xfrm>
                <a:off x="8249181" y="4767203"/>
                <a:ext cx="433968" cy="9832"/>
              </a:xfrm>
              <a:custGeom>
                <a:rect b="b" l="l" r="r" t="t"/>
                <a:pathLst>
                  <a:path extrusionOk="0" h="50" w="2207">
                    <a:moveTo>
                      <a:pt x="1004" y="1"/>
                    </a:moveTo>
                    <a:cubicBezTo>
                      <a:pt x="833" y="1"/>
                      <a:pt x="698" y="1"/>
                      <a:pt x="647" y="1"/>
                    </a:cubicBezTo>
                    <a:cubicBezTo>
                      <a:pt x="273" y="4"/>
                      <a:pt x="380" y="7"/>
                      <a:pt x="6" y="13"/>
                    </a:cubicBezTo>
                    <a:cubicBezTo>
                      <a:pt x="3" y="13"/>
                      <a:pt x="0" y="16"/>
                      <a:pt x="0" y="19"/>
                    </a:cubicBezTo>
                    <a:cubicBezTo>
                      <a:pt x="0" y="22"/>
                      <a:pt x="3" y="25"/>
                      <a:pt x="6" y="25"/>
                    </a:cubicBezTo>
                    <a:cubicBezTo>
                      <a:pt x="380" y="34"/>
                      <a:pt x="270" y="37"/>
                      <a:pt x="647" y="43"/>
                    </a:cubicBezTo>
                    <a:cubicBezTo>
                      <a:pt x="743" y="44"/>
                      <a:pt x="1115" y="49"/>
                      <a:pt x="1475" y="49"/>
                    </a:cubicBezTo>
                    <a:cubicBezTo>
                      <a:pt x="1804" y="49"/>
                      <a:pt x="2121" y="45"/>
                      <a:pt x="2203" y="31"/>
                    </a:cubicBezTo>
                    <a:cubicBezTo>
                      <a:pt x="2206" y="31"/>
                      <a:pt x="2206" y="25"/>
                      <a:pt x="2203" y="25"/>
                    </a:cubicBezTo>
                    <a:cubicBezTo>
                      <a:pt x="2080" y="4"/>
                      <a:pt x="1431"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56"/>
              <p:cNvSpPr/>
              <p:nvPr/>
            </p:nvSpPr>
            <p:spPr>
              <a:xfrm>
                <a:off x="8457021" y="2517137"/>
                <a:ext cx="176576" cy="2205430"/>
              </a:xfrm>
              <a:custGeom>
                <a:rect b="b" l="l" r="r" t="t"/>
                <a:pathLst>
                  <a:path extrusionOk="0" h="11216" w="898">
                    <a:moveTo>
                      <a:pt x="6" y="0"/>
                    </a:moveTo>
                    <a:cubicBezTo>
                      <a:pt x="2" y="0"/>
                      <a:pt x="0" y="3"/>
                      <a:pt x="2" y="9"/>
                    </a:cubicBezTo>
                    <a:cubicBezTo>
                      <a:pt x="37" y="92"/>
                      <a:pt x="73" y="178"/>
                      <a:pt x="103" y="264"/>
                    </a:cubicBezTo>
                    <a:cubicBezTo>
                      <a:pt x="343" y="901"/>
                      <a:pt x="411" y="1595"/>
                      <a:pt x="411" y="2274"/>
                    </a:cubicBezTo>
                    <a:cubicBezTo>
                      <a:pt x="408" y="3004"/>
                      <a:pt x="310" y="3724"/>
                      <a:pt x="239" y="4450"/>
                    </a:cubicBezTo>
                    <a:cubicBezTo>
                      <a:pt x="162" y="5200"/>
                      <a:pt x="129" y="5948"/>
                      <a:pt x="206" y="6704"/>
                    </a:cubicBezTo>
                    <a:cubicBezTo>
                      <a:pt x="286" y="7457"/>
                      <a:pt x="411" y="8204"/>
                      <a:pt x="529" y="8957"/>
                    </a:cubicBezTo>
                    <a:cubicBezTo>
                      <a:pt x="645" y="9707"/>
                      <a:pt x="755" y="10460"/>
                      <a:pt x="888" y="11210"/>
                    </a:cubicBezTo>
                    <a:cubicBezTo>
                      <a:pt x="888" y="11214"/>
                      <a:pt x="890" y="11216"/>
                      <a:pt x="892" y="11216"/>
                    </a:cubicBezTo>
                    <a:cubicBezTo>
                      <a:pt x="894" y="11216"/>
                      <a:pt x="897" y="11213"/>
                      <a:pt x="897" y="11210"/>
                    </a:cubicBezTo>
                    <a:cubicBezTo>
                      <a:pt x="885" y="11115"/>
                      <a:pt x="873" y="11017"/>
                      <a:pt x="862" y="10923"/>
                    </a:cubicBezTo>
                    <a:cubicBezTo>
                      <a:pt x="764" y="10161"/>
                      <a:pt x="651" y="9405"/>
                      <a:pt x="541" y="8646"/>
                    </a:cubicBezTo>
                    <a:cubicBezTo>
                      <a:pt x="432" y="7887"/>
                      <a:pt x="298" y="7128"/>
                      <a:pt x="239" y="6366"/>
                    </a:cubicBezTo>
                    <a:cubicBezTo>
                      <a:pt x="183" y="5607"/>
                      <a:pt x="251" y="4854"/>
                      <a:pt x="331" y="4101"/>
                    </a:cubicBezTo>
                    <a:cubicBezTo>
                      <a:pt x="405" y="3386"/>
                      <a:pt x="491" y="2666"/>
                      <a:pt x="464" y="1945"/>
                    </a:cubicBezTo>
                    <a:cubicBezTo>
                      <a:pt x="441" y="1281"/>
                      <a:pt x="325" y="602"/>
                      <a:pt x="17" y="9"/>
                    </a:cubicBezTo>
                    <a:cubicBezTo>
                      <a:pt x="14" y="3"/>
                      <a:pt x="9" y="0"/>
                      <a:pt x="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56"/>
              <p:cNvSpPr/>
              <p:nvPr/>
            </p:nvSpPr>
            <p:spPr>
              <a:xfrm>
                <a:off x="8260192" y="2584386"/>
                <a:ext cx="204301" cy="179132"/>
              </a:xfrm>
              <a:custGeom>
                <a:rect b="b" l="l" r="r" t="t"/>
                <a:pathLst>
                  <a:path extrusionOk="0" h="911" w="1039">
                    <a:moveTo>
                      <a:pt x="11" y="1"/>
                    </a:moveTo>
                    <a:cubicBezTo>
                      <a:pt x="9" y="1"/>
                      <a:pt x="7" y="2"/>
                      <a:pt x="7" y="5"/>
                    </a:cubicBezTo>
                    <a:cubicBezTo>
                      <a:pt x="1" y="150"/>
                      <a:pt x="21" y="293"/>
                      <a:pt x="60" y="432"/>
                    </a:cubicBezTo>
                    <a:cubicBezTo>
                      <a:pt x="93" y="551"/>
                      <a:pt x="134" y="684"/>
                      <a:pt x="232" y="767"/>
                    </a:cubicBezTo>
                    <a:cubicBezTo>
                      <a:pt x="330" y="850"/>
                      <a:pt x="469" y="883"/>
                      <a:pt x="597" y="900"/>
                    </a:cubicBezTo>
                    <a:cubicBezTo>
                      <a:pt x="663" y="907"/>
                      <a:pt x="730" y="911"/>
                      <a:pt x="796" y="911"/>
                    </a:cubicBezTo>
                    <a:cubicBezTo>
                      <a:pt x="874" y="911"/>
                      <a:pt x="952" y="906"/>
                      <a:pt x="1029" y="895"/>
                    </a:cubicBezTo>
                    <a:cubicBezTo>
                      <a:pt x="1035" y="892"/>
                      <a:pt x="1038" y="889"/>
                      <a:pt x="1038" y="886"/>
                    </a:cubicBezTo>
                    <a:cubicBezTo>
                      <a:pt x="1036" y="881"/>
                      <a:pt x="1034" y="879"/>
                      <a:pt x="1032" y="879"/>
                    </a:cubicBezTo>
                    <a:cubicBezTo>
                      <a:pt x="1031" y="879"/>
                      <a:pt x="1030" y="879"/>
                      <a:pt x="1029" y="880"/>
                    </a:cubicBezTo>
                    <a:cubicBezTo>
                      <a:pt x="893" y="880"/>
                      <a:pt x="410" y="806"/>
                      <a:pt x="291" y="690"/>
                    </a:cubicBezTo>
                    <a:cubicBezTo>
                      <a:pt x="211" y="601"/>
                      <a:pt x="152" y="497"/>
                      <a:pt x="119" y="382"/>
                    </a:cubicBezTo>
                    <a:cubicBezTo>
                      <a:pt x="78" y="257"/>
                      <a:pt x="42" y="133"/>
                      <a:pt x="15" y="5"/>
                    </a:cubicBezTo>
                    <a:cubicBezTo>
                      <a:pt x="15" y="2"/>
                      <a:pt x="13" y="1"/>
                      <a:pt x="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56"/>
              <p:cNvSpPr/>
              <p:nvPr/>
            </p:nvSpPr>
            <p:spPr>
              <a:xfrm>
                <a:off x="8075948" y="2571015"/>
                <a:ext cx="68428" cy="332506"/>
              </a:xfrm>
              <a:custGeom>
                <a:rect b="b" l="l" r="r" t="t"/>
                <a:pathLst>
                  <a:path extrusionOk="0" h="1691" w="348">
                    <a:moveTo>
                      <a:pt x="308" y="0"/>
                    </a:moveTo>
                    <a:cubicBezTo>
                      <a:pt x="305" y="0"/>
                      <a:pt x="303" y="2"/>
                      <a:pt x="303" y="5"/>
                    </a:cubicBezTo>
                    <a:cubicBezTo>
                      <a:pt x="297" y="91"/>
                      <a:pt x="294" y="180"/>
                      <a:pt x="291" y="269"/>
                    </a:cubicBezTo>
                    <a:cubicBezTo>
                      <a:pt x="291" y="358"/>
                      <a:pt x="285" y="447"/>
                      <a:pt x="285" y="536"/>
                    </a:cubicBezTo>
                    <a:cubicBezTo>
                      <a:pt x="285" y="713"/>
                      <a:pt x="279" y="888"/>
                      <a:pt x="285" y="1063"/>
                    </a:cubicBezTo>
                    <a:cubicBezTo>
                      <a:pt x="285" y="1131"/>
                      <a:pt x="309" y="1256"/>
                      <a:pt x="211" y="1262"/>
                    </a:cubicBezTo>
                    <a:cubicBezTo>
                      <a:pt x="208" y="1262"/>
                      <a:pt x="206" y="1262"/>
                      <a:pt x="203" y="1262"/>
                    </a:cubicBezTo>
                    <a:cubicBezTo>
                      <a:pt x="128" y="1262"/>
                      <a:pt x="89" y="1183"/>
                      <a:pt x="78" y="1120"/>
                    </a:cubicBezTo>
                    <a:cubicBezTo>
                      <a:pt x="66" y="1037"/>
                      <a:pt x="60" y="957"/>
                      <a:pt x="63" y="874"/>
                    </a:cubicBezTo>
                    <a:lnTo>
                      <a:pt x="63" y="607"/>
                    </a:lnTo>
                    <a:cubicBezTo>
                      <a:pt x="66" y="411"/>
                      <a:pt x="66" y="215"/>
                      <a:pt x="63" y="23"/>
                    </a:cubicBezTo>
                    <a:cubicBezTo>
                      <a:pt x="63" y="20"/>
                      <a:pt x="61" y="18"/>
                      <a:pt x="59" y="18"/>
                    </a:cubicBezTo>
                    <a:cubicBezTo>
                      <a:pt x="56" y="18"/>
                      <a:pt x="54" y="20"/>
                      <a:pt x="54" y="23"/>
                    </a:cubicBezTo>
                    <a:cubicBezTo>
                      <a:pt x="27" y="218"/>
                      <a:pt x="10" y="414"/>
                      <a:pt x="4" y="613"/>
                    </a:cubicBezTo>
                    <a:cubicBezTo>
                      <a:pt x="4" y="708"/>
                      <a:pt x="1" y="802"/>
                      <a:pt x="4" y="894"/>
                    </a:cubicBezTo>
                    <a:cubicBezTo>
                      <a:pt x="1" y="986"/>
                      <a:pt x="7" y="1075"/>
                      <a:pt x="27" y="1164"/>
                    </a:cubicBezTo>
                    <a:cubicBezTo>
                      <a:pt x="45" y="1232"/>
                      <a:pt x="96" y="1289"/>
                      <a:pt x="161" y="1315"/>
                    </a:cubicBezTo>
                    <a:lnTo>
                      <a:pt x="167" y="1315"/>
                    </a:lnTo>
                    <a:cubicBezTo>
                      <a:pt x="164" y="1315"/>
                      <a:pt x="164" y="1318"/>
                      <a:pt x="164" y="1318"/>
                    </a:cubicBezTo>
                    <a:cubicBezTo>
                      <a:pt x="158" y="1351"/>
                      <a:pt x="152" y="1381"/>
                      <a:pt x="152" y="1413"/>
                    </a:cubicBezTo>
                    <a:cubicBezTo>
                      <a:pt x="149" y="1446"/>
                      <a:pt x="152" y="1475"/>
                      <a:pt x="152" y="1505"/>
                    </a:cubicBezTo>
                    <a:cubicBezTo>
                      <a:pt x="152" y="1538"/>
                      <a:pt x="155" y="1570"/>
                      <a:pt x="161" y="1600"/>
                    </a:cubicBezTo>
                    <a:cubicBezTo>
                      <a:pt x="164" y="1615"/>
                      <a:pt x="167" y="1630"/>
                      <a:pt x="173" y="1644"/>
                    </a:cubicBezTo>
                    <a:cubicBezTo>
                      <a:pt x="176" y="1659"/>
                      <a:pt x="185" y="1674"/>
                      <a:pt x="190" y="1686"/>
                    </a:cubicBezTo>
                    <a:cubicBezTo>
                      <a:pt x="190" y="1689"/>
                      <a:pt x="193" y="1690"/>
                      <a:pt x="195" y="1690"/>
                    </a:cubicBezTo>
                    <a:cubicBezTo>
                      <a:pt x="198" y="1690"/>
                      <a:pt x="201" y="1689"/>
                      <a:pt x="202" y="1686"/>
                    </a:cubicBezTo>
                    <a:lnTo>
                      <a:pt x="202" y="1671"/>
                    </a:lnTo>
                    <a:cubicBezTo>
                      <a:pt x="202" y="1662"/>
                      <a:pt x="202" y="1653"/>
                      <a:pt x="202" y="1644"/>
                    </a:cubicBezTo>
                    <a:lnTo>
                      <a:pt x="202" y="1600"/>
                    </a:lnTo>
                    <a:cubicBezTo>
                      <a:pt x="202" y="1567"/>
                      <a:pt x="199" y="1538"/>
                      <a:pt x="193" y="1508"/>
                    </a:cubicBezTo>
                    <a:cubicBezTo>
                      <a:pt x="190" y="1478"/>
                      <a:pt x="190" y="1449"/>
                      <a:pt x="187" y="1416"/>
                    </a:cubicBezTo>
                    <a:cubicBezTo>
                      <a:pt x="185" y="1386"/>
                      <a:pt x="179" y="1357"/>
                      <a:pt x="176" y="1324"/>
                    </a:cubicBezTo>
                    <a:lnTo>
                      <a:pt x="176" y="1321"/>
                    </a:lnTo>
                    <a:cubicBezTo>
                      <a:pt x="185" y="1323"/>
                      <a:pt x="194" y="1324"/>
                      <a:pt x="203" y="1324"/>
                    </a:cubicBezTo>
                    <a:cubicBezTo>
                      <a:pt x="250" y="1324"/>
                      <a:pt x="296" y="1299"/>
                      <a:pt x="321" y="1259"/>
                    </a:cubicBezTo>
                    <a:cubicBezTo>
                      <a:pt x="339" y="1220"/>
                      <a:pt x="348" y="1176"/>
                      <a:pt x="345" y="1134"/>
                    </a:cubicBezTo>
                    <a:lnTo>
                      <a:pt x="345" y="971"/>
                    </a:lnTo>
                    <a:cubicBezTo>
                      <a:pt x="345" y="874"/>
                      <a:pt x="339" y="776"/>
                      <a:pt x="339" y="675"/>
                    </a:cubicBezTo>
                    <a:cubicBezTo>
                      <a:pt x="333" y="453"/>
                      <a:pt x="327" y="227"/>
                      <a:pt x="312" y="5"/>
                    </a:cubicBezTo>
                    <a:cubicBezTo>
                      <a:pt x="312" y="2"/>
                      <a:pt x="310" y="0"/>
                      <a:pt x="3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56"/>
              <p:cNvSpPr/>
              <p:nvPr/>
            </p:nvSpPr>
            <p:spPr>
              <a:xfrm>
                <a:off x="8037014" y="2861638"/>
                <a:ext cx="172053" cy="97923"/>
              </a:xfrm>
              <a:custGeom>
                <a:rect b="b" l="l" r="r" t="t"/>
                <a:pathLst>
                  <a:path extrusionOk="0" h="498" w="875">
                    <a:moveTo>
                      <a:pt x="9" y="0"/>
                    </a:moveTo>
                    <a:cubicBezTo>
                      <a:pt x="6" y="0"/>
                      <a:pt x="0" y="6"/>
                      <a:pt x="6" y="9"/>
                    </a:cubicBezTo>
                    <a:cubicBezTo>
                      <a:pt x="154" y="83"/>
                      <a:pt x="294" y="175"/>
                      <a:pt x="436" y="258"/>
                    </a:cubicBezTo>
                    <a:cubicBezTo>
                      <a:pt x="507" y="300"/>
                      <a:pt x="578" y="341"/>
                      <a:pt x="649" y="380"/>
                    </a:cubicBezTo>
                    <a:cubicBezTo>
                      <a:pt x="721" y="418"/>
                      <a:pt x="792" y="463"/>
                      <a:pt x="866" y="496"/>
                    </a:cubicBezTo>
                    <a:cubicBezTo>
                      <a:pt x="867" y="497"/>
                      <a:pt x="869" y="498"/>
                      <a:pt x="870" y="498"/>
                    </a:cubicBezTo>
                    <a:cubicBezTo>
                      <a:pt x="873" y="498"/>
                      <a:pt x="875" y="493"/>
                      <a:pt x="875" y="487"/>
                    </a:cubicBezTo>
                    <a:cubicBezTo>
                      <a:pt x="815" y="433"/>
                      <a:pt x="750" y="383"/>
                      <a:pt x="685" y="338"/>
                    </a:cubicBezTo>
                    <a:cubicBezTo>
                      <a:pt x="614" y="288"/>
                      <a:pt x="543" y="243"/>
                      <a:pt x="466" y="202"/>
                    </a:cubicBezTo>
                    <a:cubicBezTo>
                      <a:pt x="317" y="125"/>
                      <a:pt x="163" y="66"/>
                      <a:pt x="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56"/>
              <p:cNvSpPr/>
              <p:nvPr/>
            </p:nvSpPr>
            <p:spPr>
              <a:xfrm>
                <a:off x="7305935" y="1848390"/>
                <a:ext cx="848666" cy="563352"/>
              </a:xfrm>
              <a:custGeom>
                <a:rect b="b" l="l" r="r" t="t"/>
                <a:pathLst>
                  <a:path extrusionOk="0" h="2865" w="4316">
                    <a:moveTo>
                      <a:pt x="4063" y="0"/>
                    </a:moveTo>
                    <a:cubicBezTo>
                      <a:pt x="3980" y="0"/>
                      <a:pt x="3856" y="50"/>
                      <a:pt x="3680" y="172"/>
                    </a:cubicBezTo>
                    <a:cubicBezTo>
                      <a:pt x="3039" y="614"/>
                      <a:pt x="2147" y="1278"/>
                      <a:pt x="1927" y="1278"/>
                    </a:cubicBezTo>
                    <a:cubicBezTo>
                      <a:pt x="1871" y="1278"/>
                      <a:pt x="1536" y="510"/>
                      <a:pt x="1231" y="110"/>
                    </a:cubicBezTo>
                    <a:cubicBezTo>
                      <a:pt x="1217" y="93"/>
                      <a:pt x="1194" y="85"/>
                      <a:pt x="1162" y="85"/>
                    </a:cubicBezTo>
                    <a:cubicBezTo>
                      <a:pt x="886" y="85"/>
                      <a:pt x="1" y="704"/>
                      <a:pt x="83" y="863"/>
                    </a:cubicBezTo>
                    <a:cubicBezTo>
                      <a:pt x="282" y="1261"/>
                      <a:pt x="605" y="2064"/>
                      <a:pt x="1148" y="2613"/>
                    </a:cubicBezTo>
                    <a:cubicBezTo>
                      <a:pt x="1397" y="2865"/>
                      <a:pt x="1761" y="2844"/>
                      <a:pt x="1963" y="2856"/>
                    </a:cubicBezTo>
                    <a:cubicBezTo>
                      <a:pt x="1967" y="2856"/>
                      <a:pt x="1971" y="2856"/>
                      <a:pt x="1976" y="2856"/>
                    </a:cubicBezTo>
                    <a:cubicBezTo>
                      <a:pt x="2409" y="2856"/>
                      <a:pt x="3510" y="1678"/>
                      <a:pt x="4032" y="745"/>
                    </a:cubicBezTo>
                    <a:cubicBezTo>
                      <a:pt x="4191" y="463"/>
                      <a:pt x="4316" y="0"/>
                      <a:pt x="406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56"/>
              <p:cNvSpPr/>
              <p:nvPr/>
            </p:nvSpPr>
            <p:spPr>
              <a:xfrm>
                <a:off x="7157280" y="1613414"/>
                <a:ext cx="425709" cy="443800"/>
              </a:xfrm>
              <a:custGeom>
                <a:rect b="b" l="l" r="r" t="t"/>
                <a:pathLst>
                  <a:path extrusionOk="0" h="2257" w="2165">
                    <a:moveTo>
                      <a:pt x="1208" y="1"/>
                    </a:moveTo>
                    <a:cubicBezTo>
                      <a:pt x="1060" y="1"/>
                      <a:pt x="1103" y="250"/>
                      <a:pt x="1103" y="250"/>
                    </a:cubicBezTo>
                    <a:cubicBezTo>
                      <a:pt x="1103" y="250"/>
                      <a:pt x="1047" y="13"/>
                      <a:pt x="917" y="13"/>
                    </a:cubicBezTo>
                    <a:cubicBezTo>
                      <a:pt x="902" y="13"/>
                      <a:pt x="888" y="15"/>
                      <a:pt x="872" y="21"/>
                    </a:cubicBezTo>
                    <a:cubicBezTo>
                      <a:pt x="712" y="84"/>
                      <a:pt x="747" y="365"/>
                      <a:pt x="747" y="365"/>
                    </a:cubicBezTo>
                    <a:cubicBezTo>
                      <a:pt x="747" y="365"/>
                      <a:pt x="660" y="157"/>
                      <a:pt x="532" y="157"/>
                    </a:cubicBezTo>
                    <a:cubicBezTo>
                      <a:pt x="515" y="157"/>
                      <a:pt x="496" y="161"/>
                      <a:pt x="477" y="170"/>
                    </a:cubicBezTo>
                    <a:cubicBezTo>
                      <a:pt x="317" y="244"/>
                      <a:pt x="374" y="511"/>
                      <a:pt x="374" y="511"/>
                    </a:cubicBezTo>
                    <a:cubicBezTo>
                      <a:pt x="374" y="511"/>
                      <a:pt x="323" y="403"/>
                      <a:pt x="227" y="403"/>
                    </a:cubicBezTo>
                    <a:cubicBezTo>
                      <a:pt x="203" y="403"/>
                      <a:pt x="175" y="410"/>
                      <a:pt x="145" y="428"/>
                    </a:cubicBezTo>
                    <a:cubicBezTo>
                      <a:pt x="0" y="514"/>
                      <a:pt x="223" y="1110"/>
                      <a:pt x="317" y="1314"/>
                    </a:cubicBezTo>
                    <a:cubicBezTo>
                      <a:pt x="409" y="1516"/>
                      <a:pt x="881" y="2132"/>
                      <a:pt x="993" y="2257"/>
                    </a:cubicBezTo>
                    <a:lnTo>
                      <a:pt x="2164" y="1646"/>
                    </a:lnTo>
                    <a:cubicBezTo>
                      <a:pt x="2164" y="1646"/>
                      <a:pt x="1574" y="745"/>
                      <a:pt x="1548" y="697"/>
                    </a:cubicBezTo>
                    <a:cubicBezTo>
                      <a:pt x="1429" y="481"/>
                      <a:pt x="1400" y="7"/>
                      <a:pt x="1213" y="1"/>
                    </a:cubicBezTo>
                    <a:cubicBezTo>
                      <a:pt x="1211" y="1"/>
                      <a:pt x="1209" y="1"/>
                      <a:pt x="120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56"/>
              <p:cNvSpPr/>
              <p:nvPr/>
            </p:nvSpPr>
            <p:spPr>
              <a:xfrm>
                <a:off x="7230428" y="1713894"/>
                <a:ext cx="77473" cy="163205"/>
              </a:xfrm>
              <a:custGeom>
                <a:rect b="b" l="l" r="r" t="t"/>
                <a:pathLst>
                  <a:path extrusionOk="0" h="830" w="394">
                    <a:moveTo>
                      <a:pt x="4" y="0"/>
                    </a:moveTo>
                    <a:cubicBezTo>
                      <a:pt x="2" y="0"/>
                      <a:pt x="0" y="6"/>
                      <a:pt x="2" y="17"/>
                    </a:cubicBezTo>
                    <a:cubicBezTo>
                      <a:pt x="28" y="344"/>
                      <a:pt x="123" y="572"/>
                      <a:pt x="381" y="830"/>
                    </a:cubicBezTo>
                    <a:lnTo>
                      <a:pt x="387" y="830"/>
                    </a:lnTo>
                    <a:cubicBezTo>
                      <a:pt x="390" y="827"/>
                      <a:pt x="393" y="824"/>
                      <a:pt x="390" y="821"/>
                    </a:cubicBezTo>
                    <a:cubicBezTo>
                      <a:pt x="165" y="542"/>
                      <a:pt x="91" y="361"/>
                      <a:pt x="11" y="14"/>
                    </a:cubicBezTo>
                    <a:cubicBezTo>
                      <a:pt x="9" y="5"/>
                      <a:pt x="7" y="0"/>
                      <a:pt x="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56"/>
              <p:cNvSpPr/>
              <p:nvPr/>
            </p:nvSpPr>
            <p:spPr>
              <a:xfrm>
                <a:off x="7149022" y="1574481"/>
                <a:ext cx="398377" cy="367113"/>
              </a:xfrm>
              <a:custGeom>
                <a:rect b="b" l="l" r="r" t="t"/>
                <a:pathLst>
                  <a:path extrusionOk="0" h="1867" w="2026">
                    <a:moveTo>
                      <a:pt x="889" y="1"/>
                    </a:moveTo>
                    <a:cubicBezTo>
                      <a:pt x="880" y="1"/>
                      <a:pt x="872" y="2"/>
                      <a:pt x="863" y="3"/>
                    </a:cubicBezTo>
                    <a:lnTo>
                      <a:pt x="63" y="217"/>
                    </a:lnTo>
                    <a:cubicBezTo>
                      <a:pt x="18" y="225"/>
                      <a:pt x="1" y="282"/>
                      <a:pt x="30" y="314"/>
                    </a:cubicBezTo>
                    <a:lnTo>
                      <a:pt x="1038" y="1812"/>
                    </a:lnTo>
                    <a:cubicBezTo>
                      <a:pt x="1066" y="1847"/>
                      <a:pt x="1106" y="1867"/>
                      <a:pt x="1149" y="1867"/>
                    </a:cubicBezTo>
                    <a:cubicBezTo>
                      <a:pt x="1156" y="1867"/>
                      <a:pt x="1164" y="1866"/>
                      <a:pt x="1172" y="1865"/>
                    </a:cubicBezTo>
                    <a:lnTo>
                      <a:pt x="1972" y="1649"/>
                    </a:lnTo>
                    <a:cubicBezTo>
                      <a:pt x="1984" y="1649"/>
                      <a:pt x="1993" y="1643"/>
                      <a:pt x="1999" y="1637"/>
                    </a:cubicBezTo>
                    <a:cubicBezTo>
                      <a:pt x="2026" y="1613"/>
                      <a:pt x="2026" y="1577"/>
                      <a:pt x="2005" y="1554"/>
                    </a:cubicBezTo>
                    <a:lnTo>
                      <a:pt x="997" y="56"/>
                    </a:lnTo>
                    <a:cubicBezTo>
                      <a:pt x="972" y="19"/>
                      <a:pt x="931" y="1"/>
                      <a:pt x="8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56"/>
              <p:cNvSpPr/>
              <p:nvPr/>
            </p:nvSpPr>
            <p:spPr>
              <a:xfrm>
                <a:off x="7160623" y="1571728"/>
                <a:ext cx="396804" cy="367113"/>
              </a:xfrm>
              <a:custGeom>
                <a:rect b="b" l="l" r="r" t="t"/>
                <a:pathLst>
                  <a:path extrusionOk="0" h="1867" w="2018">
                    <a:moveTo>
                      <a:pt x="876" y="60"/>
                    </a:moveTo>
                    <a:cubicBezTo>
                      <a:pt x="905" y="60"/>
                      <a:pt x="936" y="75"/>
                      <a:pt x="973" y="130"/>
                    </a:cubicBezTo>
                    <a:lnTo>
                      <a:pt x="1913" y="1523"/>
                    </a:lnTo>
                    <a:cubicBezTo>
                      <a:pt x="1940" y="1562"/>
                      <a:pt x="1928" y="1603"/>
                      <a:pt x="1887" y="1612"/>
                    </a:cubicBezTo>
                    <a:lnTo>
                      <a:pt x="1172" y="1805"/>
                    </a:lnTo>
                    <a:cubicBezTo>
                      <a:pt x="1165" y="1806"/>
                      <a:pt x="1157" y="1807"/>
                      <a:pt x="1150" y="1807"/>
                    </a:cubicBezTo>
                    <a:cubicBezTo>
                      <a:pt x="1111" y="1807"/>
                      <a:pt x="1073" y="1787"/>
                      <a:pt x="1050" y="1751"/>
                    </a:cubicBezTo>
                    <a:lnTo>
                      <a:pt x="111" y="358"/>
                    </a:lnTo>
                    <a:cubicBezTo>
                      <a:pt x="57" y="278"/>
                      <a:pt x="87" y="263"/>
                      <a:pt x="128" y="254"/>
                    </a:cubicBezTo>
                    <a:lnTo>
                      <a:pt x="271" y="216"/>
                    </a:lnTo>
                    <a:cubicBezTo>
                      <a:pt x="283" y="216"/>
                      <a:pt x="294" y="222"/>
                      <a:pt x="300" y="231"/>
                    </a:cubicBezTo>
                    <a:lnTo>
                      <a:pt x="303" y="236"/>
                    </a:lnTo>
                    <a:cubicBezTo>
                      <a:pt x="312" y="251"/>
                      <a:pt x="323" y="255"/>
                      <a:pt x="333" y="255"/>
                    </a:cubicBezTo>
                    <a:cubicBezTo>
                      <a:pt x="340" y="255"/>
                      <a:pt x="347" y="254"/>
                      <a:pt x="354" y="251"/>
                    </a:cubicBezTo>
                    <a:lnTo>
                      <a:pt x="689" y="165"/>
                    </a:lnTo>
                    <a:cubicBezTo>
                      <a:pt x="707" y="159"/>
                      <a:pt x="721" y="153"/>
                      <a:pt x="704" y="130"/>
                    </a:cubicBezTo>
                    <a:lnTo>
                      <a:pt x="701" y="127"/>
                    </a:lnTo>
                    <a:cubicBezTo>
                      <a:pt x="695" y="115"/>
                      <a:pt x="695" y="103"/>
                      <a:pt x="701" y="103"/>
                    </a:cubicBezTo>
                    <a:lnTo>
                      <a:pt x="846" y="64"/>
                    </a:lnTo>
                    <a:cubicBezTo>
                      <a:pt x="856" y="62"/>
                      <a:pt x="866" y="60"/>
                      <a:pt x="876" y="60"/>
                    </a:cubicBezTo>
                    <a:close/>
                    <a:moveTo>
                      <a:pt x="878" y="0"/>
                    </a:moveTo>
                    <a:cubicBezTo>
                      <a:pt x="870" y="0"/>
                      <a:pt x="862" y="1"/>
                      <a:pt x="855" y="2"/>
                    </a:cubicBezTo>
                    <a:lnTo>
                      <a:pt x="54" y="216"/>
                    </a:lnTo>
                    <a:cubicBezTo>
                      <a:pt x="22" y="222"/>
                      <a:pt x="1" y="254"/>
                      <a:pt x="7" y="284"/>
                    </a:cubicBezTo>
                    <a:cubicBezTo>
                      <a:pt x="10" y="296"/>
                      <a:pt x="16" y="305"/>
                      <a:pt x="22" y="314"/>
                    </a:cubicBezTo>
                    <a:lnTo>
                      <a:pt x="1030" y="1811"/>
                    </a:lnTo>
                    <a:cubicBezTo>
                      <a:pt x="1055" y="1846"/>
                      <a:pt x="1097" y="1866"/>
                      <a:pt x="1140" y="1866"/>
                    </a:cubicBezTo>
                    <a:cubicBezTo>
                      <a:pt x="1148" y="1866"/>
                      <a:pt x="1155" y="1865"/>
                      <a:pt x="1163" y="1864"/>
                    </a:cubicBezTo>
                    <a:lnTo>
                      <a:pt x="1964" y="1654"/>
                    </a:lnTo>
                    <a:cubicBezTo>
                      <a:pt x="1996" y="1645"/>
                      <a:pt x="2017" y="1615"/>
                      <a:pt x="2008" y="1582"/>
                    </a:cubicBezTo>
                    <a:cubicBezTo>
                      <a:pt x="2005" y="1574"/>
                      <a:pt x="2002" y="1565"/>
                      <a:pt x="1996" y="1556"/>
                    </a:cubicBezTo>
                    <a:lnTo>
                      <a:pt x="988" y="59"/>
                    </a:lnTo>
                    <a:cubicBezTo>
                      <a:pt x="963" y="21"/>
                      <a:pt x="921" y="0"/>
                      <a:pt x="8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56"/>
              <p:cNvSpPr/>
              <p:nvPr/>
            </p:nvSpPr>
            <p:spPr>
              <a:xfrm>
                <a:off x="7171831" y="1582936"/>
                <a:ext cx="197222" cy="83176"/>
              </a:xfrm>
              <a:custGeom>
                <a:rect b="b" l="l" r="r" t="t"/>
                <a:pathLst>
                  <a:path extrusionOk="0" h="423" w="1003">
                    <a:moveTo>
                      <a:pt x="823" y="0"/>
                    </a:moveTo>
                    <a:cubicBezTo>
                      <a:pt x="812" y="0"/>
                      <a:pt x="800" y="3"/>
                      <a:pt x="789" y="7"/>
                    </a:cubicBezTo>
                    <a:lnTo>
                      <a:pt x="644" y="43"/>
                    </a:lnTo>
                    <a:cubicBezTo>
                      <a:pt x="638" y="46"/>
                      <a:pt x="638" y="58"/>
                      <a:pt x="644" y="67"/>
                    </a:cubicBezTo>
                    <a:lnTo>
                      <a:pt x="647" y="73"/>
                    </a:lnTo>
                    <a:cubicBezTo>
                      <a:pt x="664" y="96"/>
                      <a:pt x="650" y="102"/>
                      <a:pt x="632" y="105"/>
                    </a:cubicBezTo>
                    <a:lnTo>
                      <a:pt x="297" y="194"/>
                    </a:lnTo>
                    <a:cubicBezTo>
                      <a:pt x="290" y="197"/>
                      <a:pt x="283" y="198"/>
                      <a:pt x="276" y="198"/>
                    </a:cubicBezTo>
                    <a:cubicBezTo>
                      <a:pt x="266" y="198"/>
                      <a:pt x="255" y="194"/>
                      <a:pt x="246" y="179"/>
                    </a:cubicBezTo>
                    <a:lnTo>
                      <a:pt x="243" y="174"/>
                    </a:lnTo>
                    <a:cubicBezTo>
                      <a:pt x="237" y="165"/>
                      <a:pt x="226" y="159"/>
                      <a:pt x="214" y="159"/>
                    </a:cubicBezTo>
                    <a:lnTo>
                      <a:pt x="71" y="197"/>
                    </a:lnTo>
                    <a:cubicBezTo>
                      <a:pt x="30" y="206"/>
                      <a:pt x="0" y="218"/>
                      <a:pt x="54" y="298"/>
                    </a:cubicBezTo>
                    <a:lnTo>
                      <a:pt x="140" y="423"/>
                    </a:lnTo>
                    <a:lnTo>
                      <a:pt x="1002" y="194"/>
                    </a:lnTo>
                    <a:lnTo>
                      <a:pt x="916" y="70"/>
                    </a:lnTo>
                    <a:cubicBezTo>
                      <a:pt x="883" y="17"/>
                      <a:pt x="852" y="0"/>
                      <a:pt x="8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56"/>
              <p:cNvSpPr/>
              <p:nvPr/>
            </p:nvSpPr>
            <p:spPr>
              <a:xfrm>
                <a:off x="7248125" y="1601223"/>
                <a:ext cx="20646" cy="7275"/>
              </a:xfrm>
              <a:custGeom>
                <a:rect b="b" l="l" r="r" t="t"/>
                <a:pathLst>
                  <a:path extrusionOk="0" h="37" w="105">
                    <a:moveTo>
                      <a:pt x="93" y="0"/>
                    </a:moveTo>
                    <a:lnTo>
                      <a:pt x="1" y="24"/>
                    </a:lnTo>
                    <a:lnTo>
                      <a:pt x="1" y="30"/>
                    </a:lnTo>
                    <a:cubicBezTo>
                      <a:pt x="4" y="33"/>
                      <a:pt x="7" y="36"/>
                      <a:pt x="10" y="36"/>
                    </a:cubicBezTo>
                    <a:lnTo>
                      <a:pt x="101" y="9"/>
                    </a:lnTo>
                    <a:cubicBezTo>
                      <a:pt x="104" y="9"/>
                      <a:pt x="104" y="6"/>
                      <a:pt x="101" y="3"/>
                    </a:cubicBezTo>
                    <a:cubicBezTo>
                      <a:pt x="99" y="0"/>
                      <a:pt x="96" y="0"/>
                      <a:pt x="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56"/>
              <p:cNvSpPr/>
              <p:nvPr/>
            </p:nvSpPr>
            <p:spPr>
              <a:xfrm>
                <a:off x="7199163" y="1621083"/>
                <a:ext cx="183851" cy="66658"/>
              </a:xfrm>
              <a:custGeom>
                <a:rect b="b" l="l" r="r" t="t"/>
                <a:pathLst>
                  <a:path extrusionOk="0" h="339" w="935">
                    <a:moveTo>
                      <a:pt x="863" y="0"/>
                    </a:moveTo>
                    <a:lnTo>
                      <a:pt x="1" y="229"/>
                    </a:lnTo>
                    <a:lnTo>
                      <a:pt x="72" y="338"/>
                    </a:lnTo>
                    <a:lnTo>
                      <a:pt x="935" y="107"/>
                    </a:lnTo>
                    <a:lnTo>
                      <a:pt x="86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56"/>
              <p:cNvSpPr/>
              <p:nvPr/>
            </p:nvSpPr>
            <p:spPr>
              <a:xfrm>
                <a:off x="7358829" y="1858812"/>
                <a:ext cx="183261" cy="68035"/>
              </a:xfrm>
              <a:custGeom>
                <a:rect b="b" l="l" r="r" t="t"/>
                <a:pathLst>
                  <a:path extrusionOk="0" h="346" w="932">
                    <a:moveTo>
                      <a:pt x="864" y="1"/>
                    </a:moveTo>
                    <a:lnTo>
                      <a:pt x="1" y="232"/>
                    </a:lnTo>
                    <a:lnTo>
                      <a:pt x="42" y="291"/>
                    </a:lnTo>
                    <a:cubicBezTo>
                      <a:pt x="66" y="326"/>
                      <a:pt x="106" y="346"/>
                      <a:pt x="148" y="346"/>
                    </a:cubicBezTo>
                    <a:cubicBezTo>
                      <a:pt x="153" y="346"/>
                      <a:pt x="159" y="345"/>
                      <a:pt x="164" y="345"/>
                    </a:cubicBezTo>
                    <a:lnTo>
                      <a:pt x="879" y="152"/>
                    </a:lnTo>
                    <a:cubicBezTo>
                      <a:pt x="920" y="143"/>
                      <a:pt x="932" y="102"/>
                      <a:pt x="905" y="60"/>
                    </a:cubicBezTo>
                    <a:lnTo>
                      <a:pt x="86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56"/>
              <p:cNvSpPr/>
              <p:nvPr/>
            </p:nvSpPr>
            <p:spPr>
              <a:xfrm>
                <a:off x="7422538" y="1712714"/>
                <a:ext cx="173233" cy="255426"/>
              </a:xfrm>
              <a:custGeom>
                <a:rect b="b" l="l" r="r" t="t"/>
                <a:pathLst>
                  <a:path extrusionOk="0" h="1299" w="881">
                    <a:moveTo>
                      <a:pt x="145" y="1"/>
                    </a:moveTo>
                    <a:cubicBezTo>
                      <a:pt x="24" y="1"/>
                      <a:pt x="15" y="147"/>
                      <a:pt x="56" y="237"/>
                    </a:cubicBezTo>
                    <a:cubicBezTo>
                      <a:pt x="142" y="427"/>
                      <a:pt x="377" y="610"/>
                      <a:pt x="389" y="616"/>
                    </a:cubicBezTo>
                    <a:cubicBezTo>
                      <a:pt x="389" y="616"/>
                      <a:pt x="0" y="892"/>
                      <a:pt x="104" y="1298"/>
                    </a:cubicBezTo>
                    <a:lnTo>
                      <a:pt x="804" y="1138"/>
                    </a:lnTo>
                    <a:cubicBezTo>
                      <a:pt x="804" y="1138"/>
                      <a:pt x="881" y="655"/>
                      <a:pt x="813" y="468"/>
                    </a:cubicBezTo>
                    <a:cubicBezTo>
                      <a:pt x="744" y="281"/>
                      <a:pt x="409" y="98"/>
                      <a:pt x="240" y="23"/>
                    </a:cubicBezTo>
                    <a:cubicBezTo>
                      <a:pt x="203" y="8"/>
                      <a:pt x="171" y="1"/>
                      <a:pt x="1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56"/>
              <p:cNvSpPr/>
              <p:nvPr/>
            </p:nvSpPr>
            <p:spPr>
              <a:xfrm>
                <a:off x="7350177" y="1843671"/>
                <a:ext cx="811306" cy="577903"/>
              </a:xfrm>
              <a:custGeom>
                <a:rect b="b" l="l" r="r" t="t"/>
                <a:pathLst>
                  <a:path extrusionOk="0" h="2939" w="4126">
                    <a:moveTo>
                      <a:pt x="3902" y="0"/>
                    </a:moveTo>
                    <a:cubicBezTo>
                      <a:pt x="3721" y="0"/>
                      <a:pt x="3400" y="188"/>
                      <a:pt x="3125" y="389"/>
                    </a:cubicBezTo>
                    <a:cubicBezTo>
                      <a:pt x="2809" y="624"/>
                      <a:pt x="1804" y="1223"/>
                      <a:pt x="1740" y="1223"/>
                    </a:cubicBezTo>
                    <a:cubicBezTo>
                      <a:pt x="1739" y="1223"/>
                      <a:pt x="1738" y="1223"/>
                      <a:pt x="1738" y="1222"/>
                    </a:cubicBezTo>
                    <a:cubicBezTo>
                      <a:pt x="1696" y="1207"/>
                      <a:pt x="1255" y="451"/>
                      <a:pt x="1255" y="451"/>
                    </a:cubicBezTo>
                    <a:lnTo>
                      <a:pt x="1" y="1415"/>
                    </a:lnTo>
                    <a:cubicBezTo>
                      <a:pt x="1" y="1415"/>
                      <a:pt x="662" y="2631"/>
                      <a:pt x="1154" y="2811"/>
                    </a:cubicBezTo>
                    <a:cubicBezTo>
                      <a:pt x="1429" y="2911"/>
                      <a:pt x="1598" y="2938"/>
                      <a:pt x="1718" y="2938"/>
                    </a:cubicBezTo>
                    <a:cubicBezTo>
                      <a:pt x="1813" y="2938"/>
                      <a:pt x="1876" y="2921"/>
                      <a:pt x="1937" y="2909"/>
                    </a:cubicBezTo>
                    <a:cubicBezTo>
                      <a:pt x="2073" y="2883"/>
                      <a:pt x="3105" y="2064"/>
                      <a:pt x="3793" y="810"/>
                    </a:cubicBezTo>
                    <a:cubicBezTo>
                      <a:pt x="4126" y="204"/>
                      <a:pt x="4091" y="0"/>
                      <a:pt x="390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56"/>
              <p:cNvSpPr/>
              <p:nvPr/>
            </p:nvSpPr>
            <p:spPr>
              <a:xfrm>
                <a:off x="7405627" y="2005303"/>
                <a:ext cx="211773" cy="164385"/>
              </a:xfrm>
              <a:custGeom>
                <a:rect b="b" l="l" r="r" t="t"/>
                <a:pathLst>
                  <a:path extrusionOk="0" h="836" w="1077">
                    <a:moveTo>
                      <a:pt x="1073" y="0"/>
                    </a:moveTo>
                    <a:cubicBezTo>
                      <a:pt x="976" y="59"/>
                      <a:pt x="884" y="128"/>
                      <a:pt x="795" y="196"/>
                    </a:cubicBezTo>
                    <a:cubicBezTo>
                      <a:pt x="703" y="264"/>
                      <a:pt x="617" y="332"/>
                      <a:pt x="528" y="400"/>
                    </a:cubicBezTo>
                    <a:cubicBezTo>
                      <a:pt x="439" y="469"/>
                      <a:pt x="92" y="753"/>
                      <a:pt x="3" y="827"/>
                    </a:cubicBezTo>
                    <a:cubicBezTo>
                      <a:pt x="0" y="830"/>
                      <a:pt x="0" y="833"/>
                      <a:pt x="3" y="833"/>
                    </a:cubicBezTo>
                    <a:cubicBezTo>
                      <a:pt x="3" y="835"/>
                      <a:pt x="4" y="835"/>
                      <a:pt x="5" y="835"/>
                    </a:cubicBezTo>
                    <a:cubicBezTo>
                      <a:pt x="5" y="835"/>
                      <a:pt x="6" y="835"/>
                      <a:pt x="6" y="833"/>
                    </a:cubicBezTo>
                    <a:cubicBezTo>
                      <a:pt x="98" y="768"/>
                      <a:pt x="466" y="501"/>
                      <a:pt x="558" y="430"/>
                    </a:cubicBezTo>
                    <a:cubicBezTo>
                      <a:pt x="646" y="359"/>
                      <a:pt x="735" y="294"/>
                      <a:pt x="824" y="219"/>
                    </a:cubicBezTo>
                    <a:cubicBezTo>
                      <a:pt x="910" y="151"/>
                      <a:pt x="993" y="80"/>
                      <a:pt x="1073" y="3"/>
                    </a:cubicBezTo>
                    <a:cubicBezTo>
                      <a:pt x="1076" y="3"/>
                      <a:pt x="1073"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56"/>
              <p:cNvSpPr/>
              <p:nvPr/>
            </p:nvSpPr>
            <p:spPr>
              <a:xfrm>
                <a:off x="7944794" y="1833250"/>
                <a:ext cx="603662" cy="799508"/>
              </a:xfrm>
              <a:custGeom>
                <a:rect b="b" l="l" r="r" t="t"/>
                <a:pathLst>
                  <a:path extrusionOk="0" h="4066" w="3070">
                    <a:moveTo>
                      <a:pt x="1115" y="1"/>
                    </a:moveTo>
                    <a:cubicBezTo>
                      <a:pt x="940" y="1"/>
                      <a:pt x="760" y="35"/>
                      <a:pt x="691" y="101"/>
                    </a:cubicBezTo>
                    <a:cubicBezTo>
                      <a:pt x="173" y="617"/>
                      <a:pt x="1" y="3970"/>
                      <a:pt x="45" y="4015"/>
                    </a:cubicBezTo>
                    <a:cubicBezTo>
                      <a:pt x="86" y="4056"/>
                      <a:pt x="1011" y="4065"/>
                      <a:pt x="1824" y="4065"/>
                    </a:cubicBezTo>
                    <a:cubicBezTo>
                      <a:pt x="2475" y="4065"/>
                      <a:pt x="3054" y="4059"/>
                      <a:pt x="3054" y="4059"/>
                    </a:cubicBezTo>
                    <a:cubicBezTo>
                      <a:pt x="3069" y="4039"/>
                      <a:pt x="2494" y="605"/>
                      <a:pt x="1462" y="63"/>
                    </a:cubicBezTo>
                    <a:cubicBezTo>
                      <a:pt x="1386" y="21"/>
                      <a:pt x="1252" y="1"/>
                      <a:pt x="11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56"/>
              <p:cNvSpPr/>
              <p:nvPr/>
            </p:nvSpPr>
            <p:spPr>
              <a:xfrm>
                <a:off x="7952462" y="1839149"/>
                <a:ext cx="592454" cy="798721"/>
              </a:xfrm>
              <a:custGeom>
                <a:rect b="b" l="l" r="r" t="t"/>
                <a:pathLst>
                  <a:path extrusionOk="0" h="4062" w="3013">
                    <a:moveTo>
                      <a:pt x="1349" y="0"/>
                    </a:moveTo>
                    <a:cubicBezTo>
                      <a:pt x="1349" y="0"/>
                      <a:pt x="1168" y="1073"/>
                      <a:pt x="1159" y="1088"/>
                    </a:cubicBezTo>
                    <a:cubicBezTo>
                      <a:pt x="1159" y="1090"/>
                      <a:pt x="1152" y="1090"/>
                      <a:pt x="1140" y="1090"/>
                    </a:cubicBezTo>
                    <a:cubicBezTo>
                      <a:pt x="1020" y="1090"/>
                      <a:pt x="379" y="1028"/>
                      <a:pt x="371" y="1023"/>
                    </a:cubicBezTo>
                    <a:cubicBezTo>
                      <a:pt x="362" y="1017"/>
                      <a:pt x="629" y="89"/>
                      <a:pt x="629" y="89"/>
                    </a:cubicBezTo>
                    <a:lnTo>
                      <a:pt x="629" y="89"/>
                    </a:lnTo>
                    <a:lnTo>
                      <a:pt x="552" y="154"/>
                    </a:lnTo>
                    <a:cubicBezTo>
                      <a:pt x="552" y="154"/>
                      <a:pt x="237" y="1070"/>
                      <a:pt x="154" y="1690"/>
                    </a:cubicBezTo>
                    <a:cubicBezTo>
                      <a:pt x="71" y="2310"/>
                      <a:pt x="0" y="4062"/>
                      <a:pt x="0" y="4062"/>
                    </a:cubicBezTo>
                    <a:lnTo>
                      <a:pt x="3012" y="4032"/>
                    </a:lnTo>
                    <a:cubicBezTo>
                      <a:pt x="2926" y="3419"/>
                      <a:pt x="2805" y="2811"/>
                      <a:pt x="2645" y="2215"/>
                    </a:cubicBezTo>
                    <a:cubicBezTo>
                      <a:pt x="2645" y="2215"/>
                      <a:pt x="1812" y="1847"/>
                      <a:pt x="1646" y="1740"/>
                    </a:cubicBezTo>
                    <a:cubicBezTo>
                      <a:pt x="1477" y="1634"/>
                      <a:pt x="1438" y="39"/>
                      <a:pt x="1438" y="39"/>
                    </a:cubicBezTo>
                    <a:lnTo>
                      <a:pt x="13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56"/>
              <p:cNvSpPr/>
              <p:nvPr/>
            </p:nvSpPr>
            <p:spPr>
              <a:xfrm>
                <a:off x="8000834" y="2082580"/>
                <a:ext cx="187784" cy="153570"/>
              </a:xfrm>
              <a:custGeom>
                <a:rect b="b" l="l" r="r" t="t"/>
                <a:pathLst>
                  <a:path extrusionOk="0" h="781" w="955">
                    <a:moveTo>
                      <a:pt x="165" y="33"/>
                    </a:moveTo>
                    <a:cubicBezTo>
                      <a:pt x="334" y="33"/>
                      <a:pt x="877" y="82"/>
                      <a:pt x="925" y="123"/>
                    </a:cubicBezTo>
                    <a:cubicBezTo>
                      <a:pt x="919" y="233"/>
                      <a:pt x="890" y="651"/>
                      <a:pt x="878" y="663"/>
                    </a:cubicBezTo>
                    <a:cubicBezTo>
                      <a:pt x="864" y="673"/>
                      <a:pt x="539" y="748"/>
                      <a:pt x="429" y="748"/>
                    </a:cubicBezTo>
                    <a:cubicBezTo>
                      <a:pt x="418" y="748"/>
                      <a:pt x="410" y="747"/>
                      <a:pt x="403" y="746"/>
                    </a:cubicBezTo>
                    <a:cubicBezTo>
                      <a:pt x="306" y="722"/>
                      <a:pt x="86" y="585"/>
                      <a:pt x="51" y="553"/>
                    </a:cubicBezTo>
                    <a:cubicBezTo>
                      <a:pt x="27" y="529"/>
                      <a:pt x="95" y="52"/>
                      <a:pt x="116" y="37"/>
                    </a:cubicBezTo>
                    <a:cubicBezTo>
                      <a:pt x="120" y="34"/>
                      <a:pt x="137" y="33"/>
                      <a:pt x="165" y="33"/>
                    </a:cubicBezTo>
                    <a:close/>
                    <a:moveTo>
                      <a:pt x="140" y="0"/>
                    </a:moveTo>
                    <a:cubicBezTo>
                      <a:pt x="116" y="0"/>
                      <a:pt x="101" y="1"/>
                      <a:pt x="98" y="4"/>
                    </a:cubicBezTo>
                    <a:cubicBezTo>
                      <a:pt x="42" y="58"/>
                      <a:pt x="0" y="541"/>
                      <a:pt x="21" y="568"/>
                    </a:cubicBezTo>
                    <a:cubicBezTo>
                      <a:pt x="131" y="663"/>
                      <a:pt x="258" y="734"/>
                      <a:pt x="398" y="778"/>
                    </a:cubicBezTo>
                    <a:cubicBezTo>
                      <a:pt x="406" y="780"/>
                      <a:pt x="419" y="781"/>
                      <a:pt x="435" y="781"/>
                    </a:cubicBezTo>
                    <a:cubicBezTo>
                      <a:pt x="556" y="781"/>
                      <a:pt x="849" y="734"/>
                      <a:pt x="905" y="689"/>
                    </a:cubicBezTo>
                    <a:cubicBezTo>
                      <a:pt x="928" y="668"/>
                      <a:pt x="955" y="132"/>
                      <a:pt x="949" y="99"/>
                    </a:cubicBezTo>
                    <a:cubicBezTo>
                      <a:pt x="944" y="68"/>
                      <a:pt x="31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56"/>
              <p:cNvSpPr/>
              <p:nvPr/>
            </p:nvSpPr>
            <p:spPr>
              <a:xfrm>
                <a:off x="8050385" y="1719596"/>
                <a:ext cx="162222" cy="234583"/>
              </a:xfrm>
              <a:custGeom>
                <a:rect b="b" l="l" r="r" t="t"/>
                <a:pathLst>
                  <a:path extrusionOk="0" h="1193" w="825">
                    <a:moveTo>
                      <a:pt x="750" y="0"/>
                    </a:moveTo>
                    <a:lnTo>
                      <a:pt x="0" y="196"/>
                    </a:lnTo>
                    <a:cubicBezTo>
                      <a:pt x="45" y="344"/>
                      <a:pt x="74" y="501"/>
                      <a:pt x="80" y="656"/>
                    </a:cubicBezTo>
                    <a:cubicBezTo>
                      <a:pt x="80" y="673"/>
                      <a:pt x="80" y="691"/>
                      <a:pt x="77" y="706"/>
                    </a:cubicBezTo>
                    <a:lnTo>
                      <a:pt x="77" y="715"/>
                    </a:lnTo>
                    <a:cubicBezTo>
                      <a:pt x="63" y="807"/>
                      <a:pt x="57" y="1154"/>
                      <a:pt x="226" y="1189"/>
                    </a:cubicBezTo>
                    <a:cubicBezTo>
                      <a:pt x="237" y="1192"/>
                      <a:pt x="249" y="1193"/>
                      <a:pt x="261" y="1193"/>
                    </a:cubicBezTo>
                    <a:cubicBezTo>
                      <a:pt x="441" y="1193"/>
                      <a:pt x="710" y="938"/>
                      <a:pt x="819" y="733"/>
                    </a:cubicBezTo>
                    <a:cubicBezTo>
                      <a:pt x="824" y="718"/>
                      <a:pt x="798" y="561"/>
                      <a:pt x="777" y="368"/>
                    </a:cubicBezTo>
                    <a:cubicBezTo>
                      <a:pt x="762" y="249"/>
                      <a:pt x="750" y="119"/>
                      <a:pt x="7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56"/>
              <p:cNvSpPr/>
              <p:nvPr/>
            </p:nvSpPr>
            <p:spPr>
              <a:xfrm>
                <a:off x="8050975" y="1720776"/>
                <a:ext cx="142952" cy="140396"/>
              </a:xfrm>
              <a:custGeom>
                <a:rect b="b" l="l" r="r" t="t"/>
                <a:pathLst>
                  <a:path extrusionOk="0" h="714" w="727">
                    <a:moveTo>
                      <a:pt x="727" y="0"/>
                    </a:moveTo>
                    <a:lnTo>
                      <a:pt x="0" y="190"/>
                    </a:lnTo>
                    <a:cubicBezTo>
                      <a:pt x="45" y="338"/>
                      <a:pt x="71" y="495"/>
                      <a:pt x="80" y="650"/>
                    </a:cubicBezTo>
                    <a:cubicBezTo>
                      <a:pt x="80" y="667"/>
                      <a:pt x="80" y="685"/>
                      <a:pt x="77" y="700"/>
                    </a:cubicBezTo>
                    <a:lnTo>
                      <a:pt x="77" y="709"/>
                    </a:lnTo>
                    <a:cubicBezTo>
                      <a:pt x="94" y="711"/>
                      <a:pt x="112" y="713"/>
                      <a:pt x="131" y="713"/>
                    </a:cubicBezTo>
                    <a:cubicBezTo>
                      <a:pt x="139" y="713"/>
                      <a:pt x="147" y="713"/>
                      <a:pt x="154" y="712"/>
                    </a:cubicBezTo>
                    <a:cubicBezTo>
                      <a:pt x="590" y="694"/>
                      <a:pt x="706" y="148"/>
                      <a:pt x="7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56"/>
              <p:cNvSpPr/>
              <p:nvPr/>
            </p:nvSpPr>
            <p:spPr>
              <a:xfrm>
                <a:off x="7937322" y="1459451"/>
                <a:ext cx="290426" cy="359837"/>
              </a:xfrm>
              <a:custGeom>
                <a:rect b="b" l="l" r="r" t="t"/>
                <a:pathLst>
                  <a:path extrusionOk="0" h="1830" w="1477">
                    <a:moveTo>
                      <a:pt x="758" y="0"/>
                    </a:moveTo>
                    <a:cubicBezTo>
                      <a:pt x="637" y="0"/>
                      <a:pt x="520" y="33"/>
                      <a:pt x="424" y="102"/>
                    </a:cubicBezTo>
                    <a:cubicBezTo>
                      <a:pt x="211" y="256"/>
                      <a:pt x="0" y="1255"/>
                      <a:pt x="202" y="1578"/>
                    </a:cubicBezTo>
                    <a:cubicBezTo>
                      <a:pt x="311" y="1751"/>
                      <a:pt x="486" y="1829"/>
                      <a:pt x="667" y="1829"/>
                    </a:cubicBezTo>
                    <a:cubicBezTo>
                      <a:pt x="834" y="1829"/>
                      <a:pt x="1006" y="1763"/>
                      <a:pt x="1139" y="1644"/>
                    </a:cubicBezTo>
                    <a:cubicBezTo>
                      <a:pt x="1328" y="1475"/>
                      <a:pt x="1477" y="704"/>
                      <a:pt x="1397" y="437"/>
                    </a:cubicBezTo>
                    <a:cubicBezTo>
                      <a:pt x="1314" y="164"/>
                      <a:pt x="1029" y="0"/>
                      <a:pt x="7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56"/>
              <p:cNvSpPr/>
              <p:nvPr/>
            </p:nvSpPr>
            <p:spPr>
              <a:xfrm>
                <a:off x="8034655" y="1730017"/>
                <a:ext cx="21630" cy="10225"/>
              </a:xfrm>
              <a:custGeom>
                <a:rect b="b" l="l" r="r" t="t"/>
                <a:pathLst>
                  <a:path extrusionOk="0" h="52" w="110">
                    <a:moveTo>
                      <a:pt x="104" y="1"/>
                    </a:moveTo>
                    <a:cubicBezTo>
                      <a:pt x="92" y="13"/>
                      <a:pt x="77" y="30"/>
                      <a:pt x="60" y="33"/>
                    </a:cubicBezTo>
                    <a:cubicBezTo>
                      <a:pt x="42" y="33"/>
                      <a:pt x="21" y="30"/>
                      <a:pt x="3" y="21"/>
                    </a:cubicBezTo>
                    <a:cubicBezTo>
                      <a:pt x="3" y="21"/>
                      <a:pt x="0" y="21"/>
                      <a:pt x="3" y="24"/>
                    </a:cubicBezTo>
                    <a:cubicBezTo>
                      <a:pt x="16" y="43"/>
                      <a:pt x="38" y="52"/>
                      <a:pt x="61" y="52"/>
                    </a:cubicBezTo>
                    <a:cubicBezTo>
                      <a:pt x="65" y="52"/>
                      <a:pt x="68" y="51"/>
                      <a:pt x="71" y="51"/>
                    </a:cubicBezTo>
                    <a:cubicBezTo>
                      <a:pt x="92" y="45"/>
                      <a:pt x="107" y="24"/>
                      <a:pt x="110" y="4"/>
                    </a:cubicBezTo>
                    <a:cubicBezTo>
                      <a:pt x="110" y="1"/>
                      <a:pt x="107" y="1"/>
                      <a:pt x="10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56"/>
              <p:cNvSpPr/>
              <p:nvPr/>
            </p:nvSpPr>
            <p:spPr>
              <a:xfrm>
                <a:off x="7970749" y="1568189"/>
                <a:ext cx="127025" cy="141575"/>
              </a:xfrm>
              <a:custGeom>
                <a:rect b="b" l="l" r="r" t="t"/>
                <a:pathLst>
                  <a:path extrusionOk="0" h="720" w="646">
                    <a:moveTo>
                      <a:pt x="155" y="1"/>
                    </a:moveTo>
                    <a:cubicBezTo>
                      <a:pt x="150" y="1"/>
                      <a:pt x="144" y="1"/>
                      <a:pt x="138" y="2"/>
                    </a:cubicBezTo>
                    <a:cubicBezTo>
                      <a:pt x="106" y="2"/>
                      <a:pt x="73" y="14"/>
                      <a:pt x="52" y="38"/>
                    </a:cubicBezTo>
                    <a:cubicBezTo>
                      <a:pt x="27" y="61"/>
                      <a:pt x="42" y="103"/>
                      <a:pt x="76" y="103"/>
                    </a:cubicBezTo>
                    <a:cubicBezTo>
                      <a:pt x="77" y="103"/>
                      <a:pt x="78" y="103"/>
                      <a:pt x="79" y="103"/>
                    </a:cubicBezTo>
                    <a:lnTo>
                      <a:pt x="79" y="100"/>
                    </a:lnTo>
                    <a:cubicBezTo>
                      <a:pt x="103" y="100"/>
                      <a:pt x="124" y="97"/>
                      <a:pt x="147" y="94"/>
                    </a:cubicBezTo>
                    <a:cubicBezTo>
                      <a:pt x="151" y="95"/>
                      <a:pt x="155" y="95"/>
                      <a:pt x="159" y="95"/>
                    </a:cubicBezTo>
                    <a:cubicBezTo>
                      <a:pt x="180" y="95"/>
                      <a:pt x="201" y="89"/>
                      <a:pt x="218" y="77"/>
                    </a:cubicBezTo>
                    <a:cubicBezTo>
                      <a:pt x="227" y="65"/>
                      <a:pt x="230" y="47"/>
                      <a:pt x="221" y="32"/>
                    </a:cubicBezTo>
                    <a:cubicBezTo>
                      <a:pt x="207" y="12"/>
                      <a:pt x="182" y="1"/>
                      <a:pt x="155" y="1"/>
                    </a:cubicBezTo>
                    <a:close/>
                    <a:moveTo>
                      <a:pt x="525" y="64"/>
                    </a:moveTo>
                    <a:cubicBezTo>
                      <a:pt x="511" y="64"/>
                      <a:pt x="498" y="67"/>
                      <a:pt x="485" y="74"/>
                    </a:cubicBezTo>
                    <a:cubicBezTo>
                      <a:pt x="473" y="82"/>
                      <a:pt x="468" y="100"/>
                      <a:pt x="473" y="115"/>
                    </a:cubicBezTo>
                    <a:cubicBezTo>
                      <a:pt x="485" y="136"/>
                      <a:pt x="503" y="151"/>
                      <a:pt x="527" y="163"/>
                    </a:cubicBezTo>
                    <a:cubicBezTo>
                      <a:pt x="548" y="174"/>
                      <a:pt x="568" y="186"/>
                      <a:pt x="589" y="195"/>
                    </a:cubicBezTo>
                    <a:lnTo>
                      <a:pt x="589" y="198"/>
                    </a:lnTo>
                    <a:cubicBezTo>
                      <a:pt x="593" y="199"/>
                      <a:pt x="596" y="200"/>
                      <a:pt x="600" y="200"/>
                    </a:cubicBezTo>
                    <a:cubicBezTo>
                      <a:pt x="605" y="200"/>
                      <a:pt x="611" y="199"/>
                      <a:pt x="616" y="195"/>
                    </a:cubicBezTo>
                    <a:cubicBezTo>
                      <a:pt x="637" y="189"/>
                      <a:pt x="645" y="168"/>
                      <a:pt x="639" y="148"/>
                    </a:cubicBezTo>
                    <a:cubicBezTo>
                      <a:pt x="628" y="118"/>
                      <a:pt x="604" y="94"/>
                      <a:pt x="574" y="80"/>
                    </a:cubicBezTo>
                    <a:cubicBezTo>
                      <a:pt x="559" y="69"/>
                      <a:pt x="542" y="64"/>
                      <a:pt x="525" y="64"/>
                    </a:cubicBezTo>
                    <a:close/>
                    <a:moveTo>
                      <a:pt x="150" y="305"/>
                    </a:moveTo>
                    <a:lnTo>
                      <a:pt x="150" y="305"/>
                    </a:lnTo>
                    <a:cubicBezTo>
                      <a:pt x="150" y="305"/>
                      <a:pt x="150" y="305"/>
                      <a:pt x="150" y="305"/>
                    </a:cubicBezTo>
                    <a:lnTo>
                      <a:pt x="150" y="305"/>
                    </a:lnTo>
                    <a:cubicBezTo>
                      <a:pt x="150" y="305"/>
                      <a:pt x="150" y="305"/>
                      <a:pt x="150" y="305"/>
                    </a:cubicBezTo>
                    <a:close/>
                    <a:moveTo>
                      <a:pt x="98" y="241"/>
                    </a:moveTo>
                    <a:cubicBezTo>
                      <a:pt x="25" y="241"/>
                      <a:pt x="0" y="389"/>
                      <a:pt x="70" y="406"/>
                    </a:cubicBezTo>
                    <a:cubicBezTo>
                      <a:pt x="74" y="407"/>
                      <a:pt x="78" y="407"/>
                      <a:pt x="82" y="407"/>
                    </a:cubicBezTo>
                    <a:cubicBezTo>
                      <a:pt x="98" y="407"/>
                      <a:pt x="111" y="399"/>
                      <a:pt x="122" y="387"/>
                    </a:cubicBezTo>
                    <a:lnTo>
                      <a:pt x="122" y="387"/>
                    </a:lnTo>
                    <a:cubicBezTo>
                      <a:pt x="111" y="408"/>
                      <a:pt x="94" y="424"/>
                      <a:pt x="70" y="426"/>
                    </a:cubicBezTo>
                    <a:cubicBezTo>
                      <a:pt x="73" y="427"/>
                      <a:pt x="76" y="427"/>
                      <a:pt x="79" y="427"/>
                    </a:cubicBezTo>
                    <a:cubicBezTo>
                      <a:pt x="120" y="427"/>
                      <a:pt x="141" y="383"/>
                      <a:pt x="146" y="340"/>
                    </a:cubicBezTo>
                    <a:lnTo>
                      <a:pt x="146" y="340"/>
                    </a:lnTo>
                    <a:cubicBezTo>
                      <a:pt x="149" y="328"/>
                      <a:pt x="150" y="316"/>
                      <a:pt x="150" y="305"/>
                    </a:cubicBezTo>
                    <a:lnTo>
                      <a:pt x="150" y="305"/>
                    </a:lnTo>
                    <a:cubicBezTo>
                      <a:pt x="149" y="305"/>
                      <a:pt x="148" y="305"/>
                      <a:pt x="147" y="305"/>
                    </a:cubicBezTo>
                    <a:lnTo>
                      <a:pt x="147" y="305"/>
                    </a:lnTo>
                    <a:cubicBezTo>
                      <a:pt x="147" y="305"/>
                      <a:pt x="147" y="305"/>
                      <a:pt x="147" y="305"/>
                    </a:cubicBezTo>
                    <a:lnTo>
                      <a:pt x="150" y="305"/>
                    </a:lnTo>
                    <a:cubicBezTo>
                      <a:pt x="150" y="275"/>
                      <a:pt x="138" y="249"/>
                      <a:pt x="112" y="243"/>
                    </a:cubicBezTo>
                    <a:cubicBezTo>
                      <a:pt x="107" y="241"/>
                      <a:pt x="102" y="241"/>
                      <a:pt x="98" y="241"/>
                    </a:cubicBezTo>
                    <a:close/>
                    <a:moveTo>
                      <a:pt x="504" y="313"/>
                    </a:moveTo>
                    <a:cubicBezTo>
                      <a:pt x="470" y="313"/>
                      <a:pt x="447" y="352"/>
                      <a:pt x="442" y="392"/>
                    </a:cubicBezTo>
                    <a:lnTo>
                      <a:pt x="442" y="392"/>
                    </a:lnTo>
                    <a:cubicBezTo>
                      <a:pt x="431" y="437"/>
                      <a:pt x="435" y="492"/>
                      <a:pt x="479" y="503"/>
                    </a:cubicBezTo>
                    <a:lnTo>
                      <a:pt x="479" y="501"/>
                    </a:lnTo>
                    <a:cubicBezTo>
                      <a:pt x="462" y="489"/>
                      <a:pt x="453" y="472"/>
                      <a:pt x="449" y="451"/>
                    </a:cubicBezTo>
                    <a:lnTo>
                      <a:pt x="449" y="451"/>
                    </a:lnTo>
                    <a:cubicBezTo>
                      <a:pt x="456" y="467"/>
                      <a:pt x="469" y="478"/>
                      <a:pt x="488" y="480"/>
                    </a:cubicBezTo>
                    <a:cubicBezTo>
                      <a:pt x="491" y="480"/>
                      <a:pt x="494" y="480"/>
                      <a:pt x="496" y="480"/>
                    </a:cubicBezTo>
                    <a:cubicBezTo>
                      <a:pt x="567" y="480"/>
                      <a:pt x="589" y="325"/>
                      <a:pt x="509" y="314"/>
                    </a:cubicBezTo>
                    <a:cubicBezTo>
                      <a:pt x="507" y="314"/>
                      <a:pt x="505" y="313"/>
                      <a:pt x="504" y="313"/>
                    </a:cubicBezTo>
                    <a:close/>
                    <a:moveTo>
                      <a:pt x="256" y="64"/>
                    </a:moveTo>
                    <a:cubicBezTo>
                      <a:pt x="254" y="64"/>
                      <a:pt x="252" y="65"/>
                      <a:pt x="251" y="68"/>
                    </a:cubicBezTo>
                    <a:cubicBezTo>
                      <a:pt x="183" y="234"/>
                      <a:pt x="127" y="409"/>
                      <a:pt x="91" y="586"/>
                    </a:cubicBezTo>
                    <a:cubicBezTo>
                      <a:pt x="90" y="593"/>
                      <a:pt x="98" y="596"/>
                      <a:pt x="109" y="596"/>
                    </a:cubicBezTo>
                    <a:cubicBezTo>
                      <a:pt x="132" y="596"/>
                      <a:pt x="173" y="585"/>
                      <a:pt x="183" y="581"/>
                    </a:cubicBezTo>
                    <a:lnTo>
                      <a:pt x="183" y="581"/>
                    </a:lnTo>
                    <a:lnTo>
                      <a:pt x="162" y="693"/>
                    </a:lnTo>
                    <a:cubicBezTo>
                      <a:pt x="162" y="699"/>
                      <a:pt x="162" y="705"/>
                      <a:pt x="171" y="705"/>
                    </a:cubicBezTo>
                    <a:cubicBezTo>
                      <a:pt x="198" y="717"/>
                      <a:pt x="227" y="720"/>
                      <a:pt x="257" y="720"/>
                    </a:cubicBezTo>
                    <a:cubicBezTo>
                      <a:pt x="304" y="720"/>
                      <a:pt x="352" y="699"/>
                      <a:pt x="387" y="664"/>
                    </a:cubicBezTo>
                    <a:cubicBezTo>
                      <a:pt x="393" y="661"/>
                      <a:pt x="387" y="658"/>
                      <a:pt x="382" y="658"/>
                    </a:cubicBezTo>
                    <a:cubicBezTo>
                      <a:pt x="344" y="681"/>
                      <a:pt x="300" y="693"/>
                      <a:pt x="256" y="693"/>
                    </a:cubicBezTo>
                    <a:cubicBezTo>
                      <a:pt x="234" y="693"/>
                      <a:pt x="213" y="690"/>
                      <a:pt x="192" y="684"/>
                    </a:cubicBezTo>
                    <a:cubicBezTo>
                      <a:pt x="192" y="681"/>
                      <a:pt x="224" y="548"/>
                      <a:pt x="221" y="548"/>
                    </a:cubicBezTo>
                    <a:cubicBezTo>
                      <a:pt x="192" y="548"/>
                      <a:pt x="162" y="551"/>
                      <a:pt x="135" y="560"/>
                    </a:cubicBezTo>
                    <a:cubicBezTo>
                      <a:pt x="168" y="394"/>
                      <a:pt x="230" y="234"/>
                      <a:pt x="263" y="71"/>
                    </a:cubicBezTo>
                    <a:cubicBezTo>
                      <a:pt x="263" y="67"/>
                      <a:pt x="260" y="64"/>
                      <a:pt x="256" y="6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56"/>
              <p:cNvSpPr/>
              <p:nvPr/>
            </p:nvSpPr>
            <p:spPr>
              <a:xfrm>
                <a:off x="8013025" y="1699146"/>
                <a:ext cx="36377" cy="25366"/>
              </a:xfrm>
              <a:custGeom>
                <a:rect b="b" l="l" r="r" t="t"/>
                <a:pathLst>
                  <a:path extrusionOk="0" h="129" w="185">
                    <a:moveTo>
                      <a:pt x="175" y="1"/>
                    </a:moveTo>
                    <a:cubicBezTo>
                      <a:pt x="134" y="24"/>
                      <a:pt x="86" y="36"/>
                      <a:pt x="40" y="36"/>
                    </a:cubicBezTo>
                    <a:cubicBezTo>
                      <a:pt x="26" y="36"/>
                      <a:pt x="13" y="35"/>
                      <a:pt x="1" y="33"/>
                    </a:cubicBezTo>
                    <a:lnTo>
                      <a:pt x="1" y="33"/>
                    </a:lnTo>
                    <a:cubicBezTo>
                      <a:pt x="18" y="66"/>
                      <a:pt x="45" y="92"/>
                      <a:pt x="75" y="113"/>
                    </a:cubicBezTo>
                    <a:cubicBezTo>
                      <a:pt x="92" y="125"/>
                      <a:pt x="113" y="128"/>
                      <a:pt x="134" y="128"/>
                    </a:cubicBezTo>
                    <a:cubicBezTo>
                      <a:pt x="175" y="125"/>
                      <a:pt x="184" y="87"/>
                      <a:pt x="184" y="54"/>
                    </a:cubicBezTo>
                    <a:cubicBezTo>
                      <a:pt x="184" y="36"/>
                      <a:pt x="178" y="18"/>
                      <a:pt x="1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56"/>
              <p:cNvSpPr/>
              <p:nvPr/>
            </p:nvSpPr>
            <p:spPr>
              <a:xfrm>
                <a:off x="8027576" y="1709371"/>
                <a:ext cx="21826" cy="15141"/>
              </a:xfrm>
              <a:custGeom>
                <a:rect b="b" l="l" r="r" t="t"/>
                <a:pathLst>
                  <a:path extrusionOk="0" h="77" w="111">
                    <a:moveTo>
                      <a:pt x="92" y="0"/>
                    </a:moveTo>
                    <a:cubicBezTo>
                      <a:pt x="52" y="0"/>
                      <a:pt x="16" y="25"/>
                      <a:pt x="1" y="61"/>
                    </a:cubicBezTo>
                    <a:cubicBezTo>
                      <a:pt x="18" y="73"/>
                      <a:pt x="36" y="76"/>
                      <a:pt x="57" y="76"/>
                    </a:cubicBezTo>
                    <a:cubicBezTo>
                      <a:pt x="101" y="73"/>
                      <a:pt x="110" y="35"/>
                      <a:pt x="110" y="2"/>
                    </a:cubicBezTo>
                    <a:cubicBezTo>
                      <a:pt x="104" y="1"/>
                      <a:pt x="98" y="0"/>
                      <a:pt x="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56"/>
              <p:cNvSpPr/>
              <p:nvPr/>
            </p:nvSpPr>
            <p:spPr>
              <a:xfrm>
                <a:off x="7954822" y="1435462"/>
                <a:ext cx="327196" cy="261521"/>
              </a:xfrm>
              <a:custGeom>
                <a:rect b="b" l="l" r="r" t="t"/>
                <a:pathLst>
                  <a:path extrusionOk="0" h="1330" w="1664">
                    <a:moveTo>
                      <a:pt x="950" y="0"/>
                    </a:moveTo>
                    <a:cubicBezTo>
                      <a:pt x="869" y="0"/>
                      <a:pt x="789" y="21"/>
                      <a:pt x="718" y="61"/>
                    </a:cubicBezTo>
                    <a:cubicBezTo>
                      <a:pt x="667" y="31"/>
                      <a:pt x="610" y="16"/>
                      <a:pt x="553" y="16"/>
                    </a:cubicBezTo>
                    <a:cubicBezTo>
                      <a:pt x="491" y="16"/>
                      <a:pt x="429" y="34"/>
                      <a:pt x="377" y="70"/>
                    </a:cubicBezTo>
                    <a:cubicBezTo>
                      <a:pt x="261" y="153"/>
                      <a:pt x="184" y="277"/>
                      <a:pt x="157" y="417"/>
                    </a:cubicBezTo>
                    <a:cubicBezTo>
                      <a:pt x="0" y="529"/>
                      <a:pt x="45" y="701"/>
                      <a:pt x="101" y="725"/>
                    </a:cubicBezTo>
                    <a:lnTo>
                      <a:pt x="157" y="571"/>
                    </a:lnTo>
                    <a:cubicBezTo>
                      <a:pt x="169" y="572"/>
                      <a:pt x="182" y="572"/>
                      <a:pt x="194" y="572"/>
                    </a:cubicBezTo>
                    <a:cubicBezTo>
                      <a:pt x="338" y="572"/>
                      <a:pt x="477" y="508"/>
                      <a:pt x="578" y="402"/>
                    </a:cubicBezTo>
                    <a:lnTo>
                      <a:pt x="578" y="402"/>
                    </a:lnTo>
                    <a:cubicBezTo>
                      <a:pt x="556" y="839"/>
                      <a:pt x="1077" y="849"/>
                      <a:pt x="1129" y="849"/>
                    </a:cubicBezTo>
                    <a:cubicBezTo>
                      <a:pt x="1131" y="849"/>
                      <a:pt x="1133" y="849"/>
                      <a:pt x="1133" y="849"/>
                    </a:cubicBezTo>
                    <a:lnTo>
                      <a:pt x="1133" y="849"/>
                    </a:lnTo>
                    <a:cubicBezTo>
                      <a:pt x="1058" y="1051"/>
                      <a:pt x="1144" y="1318"/>
                      <a:pt x="1361" y="1330"/>
                    </a:cubicBezTo>
                    <a:cubicBezTo>
                      <a:pt x="1423" y="1330"/>
                      <a:pt x="1527" y="1250"/>
                      <a:pt x="1560" y="1143"/>
                    </a:cubicBezTo>
                    <a:cubicBezTo>
                      <a:pt x="1613" y="974"/>
                      <a:pt x="1551" y="888"/>
                      <a:pt x="1551" y="888"/>
                    </a:cubicBezTo>
                    <a:cubicBezTo>
                      <a:pt x="1628" y="796"/>
                      <a:pt x="1663" y="677"/>
                      <a:pt x="1646" y="559"/>
                    </a:cubicBezTo>
                    <a:cubicBezTo>
                      <a:pt x="1619" y="351"/>
                      <a:pt x="1343" y="265"/>
                      <a:pt x="1343" y="265"/>
                    </a:cubicBezTo>
                    <a:cubicBezTo>
                      <a:pt x="1299" y="144"/>
                      <a:pt x="1198" y="49"/>
                      <a:pt x="1070" y="16"/>
                    </a:cubicBezTo>
                    <a:cubicBezTo>
                      <a:pt x="1031" y="5"/>
                      <a:pt x="990" y="0"/>
                      <a:pt x="9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56"/>
              <p:cNvSpPr/>
              <p:nvPr/>
            </p:nvSpPr>
            <p:spPr>
              <a:xfrm>
                <a:off x="8064936" y="1506250"/>
                <a:ext cx="112670" cy="98906"/>
              </a:xfrm>
              <a:custGeom>
                <a:rect b="b" l="l" r="r" t="t"/>
                <a:pathLst>
                  <a:path extrusionOk="0" h="503" w="573">
                    <a:moveTo>
                      <a:pt x="36" y="0"/>
                    </a:moveTo>
                    <a:lnTo>
                      <a:pt x="36" y="0"/>
                    </a:lnTo>
                    <a:cubicBezTo>
                      <a:pt x="6" y="74"/>
                      <a:pt x="0" y="151"/>
                      <a:pt x="12" y="228"/>
                    </a:cubicBezTo>
                    <a:cubicBezTo>
                      <a:pt x="24" y="309"/>
                      <a:pt x="66" y="377"/>
                      <a:pt x="128" y="427"/>
                    </a:cubicBezTo>
                    <a:cubicBezTo>
                      <a:pt x="193" y="469"/>
                      <a:pt x="270" y="495"/>
                      <a:pt x="347" y="501"/>
                    </a:cubicBezTo>
                    <a:cubicBezTo>
                      <a:pt x="373" y="501"/>
                      <a:pt x="397" y="503"/>
                      <a:pt x="422" y="503"/>
                    </a:cubicBezTo>
                    <a:cubicBezTo>
                      <a:pt x="435" y="503"/>
                      <a:pt x="447" y="502"/>
                      <a:pt x="460" y="501"/>
                    </a:cubicBezTo>
                    <a:cubicBezTo>
                      <a:pt x="498" y="498"/>
                      <a:pt x="537" y="492"/>
                      <a:pt x="573" y="489"/>
                    </a:cubicBezTo>
                    <a:lnTo>
                      <a:pt x="460" y="489"/>
                    </a:lnTo>
                    <a:cubicBezTo>
                      <a:pt x="424" y="486"/>
                      <a:pt x="386" y="483"/>
                      <a:pt x="350" y="478"/>
                    </a:cubicBezTo>
                    <a:cubicBezTo>
                      <a:pt x="276" y="472"/>
                      <a:pt x="205" y="445"/>
                      <a:pt x="143" y="403"/>
                    </a:cubicBezTo>
                    <a:cubicBezTo>
                      <a:pt x="83" y="359"/>
                      <a:pt x="45" y="297"/>
                      <a:pt x="30" y="223"/>
                    </a:cubicBezTo>
                    <a:cubicBezTo>
                      <a:pt x="21" y="187"/>
                      <a:pt x="18" y="148"/>
                      <a:pt x="21" y="113"/>
                    </a:cubicBezTo>
                    <a:cubicBezTo>
                      <a:pt x="21" y="74"/>
                      <a:pt x="27" y="39"/>
                      <a:pt x="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56"/>
              <p:cNvSpPr/>
              <p:nvPr/>
            </p:nvSpPr>
            <p:spPr>
              <a:xfrm>
                <a:off x="8007716" y="1509199"/>
                <a:ext cx="62726" cy="43259"/>
              </a:xfrm>
              <a:custGeom>
                <a:rect b="b" l="l" r="r" t="t"/>
                <a:pathLst>
                  <a:path extrusionOk="0" h="220" w="319">
                    <a:moveTo>
                      <a:pt x="318" y="0"/>
                    </a:moveTo>
                    <a:cubicBezTo>
                      <a:pt x="303" y="30"/>
                      <a:pt x="282" y="56"/>
                      <a:pt x="262" y="83"/>
                    </a:cubicBezTo>
                    <a:cubicBezTo>
                      <a:pt x="241" y="107"/>
                      <a:pt x="214" y="128"/>
                      <a:pt x="188" y="145"/>
                    </a:cubicBezTo>
                    <a:cubicBezTo>
                      <a:pt x="131" y="178"/>
                      <a:pt x="66" y="205"/>
                      <a:pt x="1" y="219"/>
                    </a:cubicBezTo>
                    <a:cubicBezTo>
                      <a:pt x="36" y="219"/>
                      <a:pt x="72" y="216"/>
                      <a:pt x="105" y="208"/>
                    </a:cubicBezTo>
                    <a:cubicBezTo>
                      <a:pt x="140" y="199"/>
                      <a:pt x="170" y="184"/>
                      <a:pt x="202" y="166"/>
                    </a:cubicBezTo>
                    <a:cubicBezTo>
                      <a:pt x="232" y="148"/>
                      <a:pt x="256" y="125"/>
                      <a:pt x="277" y="95"/>
                    </a:cubicBezTo>
                    <a:cubicBezTo>
                      <a:pt x="297" y="68"/>
                      <a:pt x="312" y="36"/>
                      <a:pt x="3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56"/>
              <p:cNvSpPr/>
              <p:nvPr/>
            </p:nvSpPr>
            <p:spPr>
              <a:xfrm>
                <a:off x="8162859" y="1640353"/>
                <a:ext cx="89468" cy="96350"/>
              </a:xfrm>
              <a:custGeom>
                <a:rect b="b" l="l" r="r" t="t"/>
                <a:pathLst>
                  <a:path extrusionOk="0" h="490" w="455">
                    <a:moveTo>
                      <a:pt x="299" y="1"/>
                    </a:moveTo>
                    <a:cubicBezTo>
                      <a:pt x="189" y="1"/>
                      <a:pt x="48" y="190"/>
                      <a:pt x="48" y="190"/>
                    </a:cubicBezTo>
                    <a:lnTo>
                      <a:pt x="0" y="400"/>
                    </a:lnTo>
                    <a:cubicBezTo>
                      <a:pt x="0" y="403"/>
                      <a:pt x="0" y="403"/>
                      <a:pt x="0" y="406"/>
                    </a:cubicBezTo>
                    <a:cubicBezTo>
                      <a:pt x="23" y="458"/>
                      <a:pt x="73" y="490"/>
                      <a:pt x="128" y="490"/>
                    </a:cubicBezTo>
                    <a:cubicBezTo>
                      <a:pt x="144" y="490"/>
                      <a:pt x="162" y="487"/>
                      <a:pt x="178" y="480"/>
                    </a:cubicBezTo>
                    <a:cubicBezTo>
                      <a:pt x="312" y="433"/>
                      <a:pt x="454" y="77"/>
                      <a:pt x="341" y="12"/>
                    </a:cubicBezTo>
                    <a:cubicBezTo>
                      <a:pt x="328" y="4"/>
                      <a:pt x="314" y="1"/>
                      <a:pt x="2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56"/>
              <p:cNvSpPr/>
              <p:nvPr/>
            </p:nvSpPr>
            <p:spPr>
              <a:xfrm>
                <a:off x="8176427" y="1662376"/>
                <a:ext cx="45422" cy="59383"/>
              </a:xfrm>
              <a:custGeom>
                <a:rect b="b" l="l" r="r" t="t"/>
                <a:pathLst>
                  <a:path extrusionOk="0" h="302" w="231">
                    <a:moveTo>
                      <a:pt x="231" y="1"/>
                    </a:moveTo>
                    <a:cubicBezTo>
                      <a:pt x="103" y="10"/>
                      <a:pt x="6" y="176"/>
                      <a:pt x="3" y="291"/>
                    </a:cubicBezTo>
                    <a:cubicBezTo>
                      <a:pt x="1" y="297"/>
                      <a:pt x="6" y="302"/>
                      <a:pt x="11" y="302"/>
                    </a:cubicBezTo>
                    <a:cubicBezTo>
                      <a:pt x="14" y="302"/>
                      <a:pt x="16" y="300"/>
                      <a:pt x="17" y="297"/>
                    </a:cubicBezTo>
                    <a:cubicBezTo>
                      <a:pt x="32" y="271"/>
                      <a:pt x="47" y="247"/>
                      <a:pt x="65" y="223"/>
                    </a:cubicBezTo>
                    <a:cubicBezTo>
                      <a:pt x="80" y="203"/>
                      <a:pt x="106" y="193"/>
                      <a:pt x="132" y="193"/>
                    </a:cubicBezTo>
                    <a:cubicBezTo>
                      <a:pt x="140" y="193"/>
                      <a:pt x="149" y="194"/>
                      <a:pt x="157" y="196"/>
                    </a:cubicBezTo>
                    <a:cubicBezTo>
                      <a:pt x="157" y="197"/>
                      <a:pt x="158" y="197"/>
                      <a:pt x="158" y="197"/>
                    </a:cubicBezTo>
                    <a:cubicBezTo>
                      <a:pt x="160" y="197"/>
                      <a:pt x="160" y="193"/>
                      <a:pt x="160" y="193"/>
                    </a:cubicBezTo>
                    <a:lnTo>
                      <a:pt x="151" y="188"/>
                    </a:lnTo>
                    <a:cubicBezTo>
                      <a:pt x="138" y="179"/>
                      <a:pt x="124" y="175"/>
                      <a:pt x="110" y="175"/>
                    </a:cubicBezTo>
                    <a:cubicBezTo>
                      <a:pt x="85" y="175"/>
                      <a:pt x="61" y="188"/>
                      <a:pt x="47" y="211"/>
                    </a:cubicBezTo>
                    <a:cubicBezTo>
                      <a:pt x="83" y="125"/>
                      <a:pt x="136" y="42"/>
                      <a:pt x="231" y="4"/>
                    </a:cubicBezTo>
                    <a:cubicBezTo>
                      <a:pt x="231" y="4"/>
                      <a:pt x="231" y="1"/>
                      <a:pt x="2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56"/>
              <p:cNvSpPr/>
              <p:nvPr/>
            </p:nvSpPr>
            <p:spPr>
              <a:xfrm>
                <a:off x="7711194" y="1907183"/>
                <a:ext cx="644758" cy="734422"/>
              </a:xfrm>
              <a:custGeom>
                <a:rect b="b" l="l" r="r" t="t"/>
                <a:pathLst>
                  <a:path extrusionOk="0" h="3735" w="3279">
                    <a:moveTo>
                      <a:pt x="2878" y="1"/>
                    </a:moveTo>
                    <a:cubicBezTo>
                      <a:pt x="2751" y="1"/>
                      <a:pt x="2622" y="187"/>
                      <a:pt x="2552" y="520"/>
                    </a:cubicBezTo>
                    <a:cubicBezTo>
                      <a:pt x="2401" y="1252"/>
                      <a:pt x="2114" y="2130"/>
                      <a:pt x="2004" y="2242"/>
                    </a:cubicBezTo>
                    <a:cubicBezTo>
                      <a:pt x="1983" y="2262"/>
                      <a:pt x="1914" y="2270"/>
                      <a:pt x="1813" y="2270"/>
                    </a:cubicBezTo>
                    <a:cubicBezTo>
                      <a:pt x="1423" y="2270"/>
                      <a:pt x="563" y="2150"/>
                      <a:pt x="275" y="2150"/>
                    </a:cubicBezTo>
                    <a:cubicBezTo>
                      <a:pt x="231" y="2150"/>
                      <a:pt x="200" y="2153"/>
                      <a:pt x="187" y="2159"/>
                    </a:cubicBezTo>
                    <a:cubicBezTo>
                      <a:pt x="0" y="2248"/>
                      <a:pt x="59" y="3674"/>
                      <a:pt x="251" y="3674"/>
                    </a:cubicBezTo>
                    <a:cubicBezTo>
                      <a:pt x="251" y="3674"/>
                      <a:pt x="251" y="3674"/>
                      <a:pt x="252" y="3674"/>
                    </a:cubicBezTo>
                    <a:cubicBezTo>
                      <a:pt x="264" y="3674"/>
                      <a:pt x="277" y="3674"/>
                      <a:pt x="290" y="3674"/>
                    </a:cubicBezTo>
                    <a:cubicBezTo>
                      <a:pt x="545" y="3674"/>
                      <a:pt x="1131" y="3734"/>
                      <a:pt x="1707" y="3734"/>
                    </a:cubicBezTo>
                    <a:cubicBezTo>
                      <a:pt x="2330" y="3734"/>
                      <a:pt x="2940" y="3663"/>
                      <a:pt x="3104" y="3369"/>
                    </a:cubicBezTo>
                    <a:cubicBezTo>
                      <a:pt x="3279" y="3049"/>
                      <a:pt x="3261" y="1160"/>
                      <a:pt x="3211" y="716"/>
                    </a:cubicBezTo>
                    <a:cubicBezTo>
                      <a:pt x="3154" y="221"/>
                      <a:pt x="3017" y="1"/>
                      <a:pt x="287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56"/>
              <p:cNvSpPr/>
              <p:nvPr/>
            </p:nvSpPr>
            <p:spPr>
              <a:xfrm>
                <a:off x="7420768" y="2212357"/>
                <a:ext cx="254836" cy="192896"/>
              </a:xfrm>
              <a:custGeom>
                <a:rect b="b" l="l" r="r" t="t"/>
                <a:pathLst>
                  <a:path extrusionOk="0" h="981" w="1296">
                    <a:moveTo>
                      <a:pt x="156" y="1"/>
                    </a:moveTo>
                    <a:cubicBezTo>
                      <a:pt x="54" y="1"/>
                      <a:pt x="0" y="89"/>
                      <a:pt x="71" y="260"/>
                    </a:cubicBezTo>
                    <a:cubicBezTo>
                      <a:pt x="255" y="708"/>
                      <a:pt x="804" y="951"/>
                      <a:pt x="1017" y="981"/>
                    </a:cubicBezTo>
                    <a:lnTo>
                      <a:pt x="1296" y="435"/>
                    </a:lnTo>
                    <a:cubicBezTo>
                      <a:pt x="851" y="341"/>
                      <a:pt x="721" y="382"/>
                      <a:pt x="389" y="106"/>
                    </a:cubicBezTo>
                    <a:cubicBezTo>
                      <a:pt x="304" y="35"/>
                      <a:pt x="220" y="1"/>
                      <a:pt x="1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56"/>
              <p:cNvSpPr/>
              <p:nvPr/>
            </p:nvSpPr>
            <p:spPr>
              <a:xfrm>
                <a:off x="7311637" y="2291010"/>
                <a:ext cx="592650" cy="342534"/>
              </a:xfrm>
              <a:custGeom>
                <a:rect b="b" l="l" r="r" t="t"/>
                <a:pathLst>
                  <a:path extrusionOk="0" h="1742" w="3014">
                    <a:moveTo>
                      <a:pt x="1514" y="0"/>
                    </a:moveTo>
                    <a:cubicBezTo>
                      <a:pt x="1163" y="0"/>
                      <a:pt x="721" y="109"/>
                      <a:pt x="271" y="513"/>
                    </a:cubicBezTo>
                    <a:cubicBezTo>
                      <a:pt x="123" y="645"/>
                      <a:pt x="0" y="912"/>
                      <a:pt x="182" y="912"/>
                    </a:cubicBezTo>
                    <a:cubicBezTo>
                      <a:pt x="219" y="912"/>
                      <a:pt x="270" y="901"/>
                      <a:pt x="336" y="874"/>
                    </a:cubicBezTo>
                    <a:cubicBezTo>
                      <a:pt x="609" y="762"/>
                      <a:pt x="748" y="614"/>
                      <a:pt x="920" y="578"/>
                    </a:cubicBezTo>
                    <a:lnTo>
                      <a:pt x="920" y="578"/>
                    </a:lnTo>
                    <a:cubicBezTo>
                      <a:pt x="920" y="578"/>
                      <a:pt x="795" y="1046"/>
                      <a:pt x="961" y="1218"/>
                    </a:cubicBezTo>
                    <a:cubicBezTo>
                      <a:pt x="1107" y="1370"/>
                      <a:pt x="1264" y="1509"/>
                      <a:pt x="1430" y="1636"/>
                    </a:cubicBezTo>
                    <a:cubicBezTo>
                      <a:pt x="1460" y="1613"/>
                      <a:pt x="1489" y="1586"/>
                      <a:pt x="1516" y="1556"/>
                    </a:cubicBezTo>
                    <a:cubicBezTo>
                      <a:pt x="1516" y="1556"/>
                      <a:pt x="1699" y="1741"/>
                      <a:pt x="2083" y="1741"/>
                    </a:cubicBezTo>
                    <a:cubicBezTo>
                      <a:pt x="2145" y="1741"/>
                      <a:pt x="2211" y="1736"/>
                      <a:pt x="2284" y="1725"/>
                    </a:cubicBezTo>
                    <a:lnTo>
                      <a:pt x="3013" y="551"/>
                    </a:lnTo>
                    <a:cubicBezTo>
                      <a:pt x="3013" y="551"/>
                      <a:pt x="2527" y="234"/>
                      <a:pt x="2064" y="89"/>
                    </a:cubicBezTo>
                    <a:cubicBezTo>
                      <a:pt x="1937" y="48"/>
                      <a:pt x="1746" y="0"/>
                      <a:pt x="15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56"/>
              <p:cNvSpPr/>
              <p:nvPr/>
            </p:nvSpPr>
            <p:spPr>
              <a:xfrm>
                <a:off x="7372396" y="2298482"/>
                <a:ext cx="285707" cy="378714"/>
              </a:xfrm>
              <a:custGeom>
                <a:rect b="b" l="l" r="r" t="t"/>
                <a:pathLst>
                  <a:path extrusionOk="0" h="1926" w="1453">
                    <a:moveTo>
                      <a:pt x="1432" y="0"/>
                    </a:moveTo>
                    <a:cubicBezTo>
                      <a:pt x="1272" y="72"/>
                      <a:pt x="931" y="229"/>
                      <a:pt x="694" y="451"/>
                    </a:cubicBezTo>
                    <a:cubicBezTo>
                      <a:pt x="436" y="700"/>
                      <a:pt x="0" y="1249"/>
                      <a:pt x="184" y="1438"/>
                    </a:cubicBezTo>
                    <a:cubicBezTo>
                      <a:pt x="220" y="1476"/>
                      <a:pt x="260" y="1490"/>
                      <a:pt x="299" y="1490"/>
                    </a:cubicBezTo>
                    <a:cubicBezTo>
                      <a:pt x="405" y="1490"/>
                      <a:pt x="504" y="1385"/>
                      <a:pt x="504" y="1385"/>
                    </a:cubicBezTo>
                    <a:lnTo>
                      <a:pt x="504" y="1385"/>
                    </a:lnTo>
                    <a:cubicBezTo>
                      <a:pt x="504" y="1385"/>
                      <a:pt x="374" y="1649"/>
                      <a:pt x="525" y="1750"/>
                    </a:cubicBezTo>
                    <a:cubicBezTo>
                      <a:pt x="555" y="1769"/>
                      <a:pt x="584" y="1777"/>
                      <a:pt x="612" y="1777"/>
                    </a:cubicBezTo>
                    <a:cubicBezTo>
                      <a:pt x="713" y="1777"/>
                      <a:pt x="795" y="1678"/>
                      <a:pt x="795" y="1678"/>
                    </a:cubicBezTo>
                    <a:lnTo>
                      <a:pt x="795" y="1678"/>
                    </a:lnTo>
                    <a:cubicBezTo>
                      <a:pt x="795" y="1678"/>
                      <a:pt x="744" y="1853"/>
                      <a:pt x="893" y="1916"/>
                    </a:cubicBezTo>
                    <a:cubicBezTo>
                      <a:pt x="908" y="1922"/>
                      <a:pt x="923" y="1925"/>
                      <a:pt x="938" y="1925"/>
                    </a:cubicBezTo>
                    <a:cubicBezTo>
                      <a:pt x="1086" y="1925"/>
                      <a:pt x="1172" y="1606"/>
                      <a:pt x="1397" y="1530"/>
                    </a:cubicBezTo>
                    <a:cubicBezTo>
                      <a:pt x="1453" y="1512"/>
                      <a:pt x="1432" y="0"/>
                      <a:pt x="14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56"/>
              <p:cNvSpPr/>
              <p:nvPr/>
            </p:nvSpPr>
            <p:spPr>
              <a:xfrm>
                <a:off x="7471499" y="2432585"/>
                <a:ext cx="98710" cy="138626"/>
              </a:xfrm>
              <a:custGeom>
                <a:rect b="b" l="l" r="r" t="t"/>
                <a:pathLst>
                  <a:path extrusionOk="0" h="705" w="502">
                    <a:moveTo>
                      <a:pt x="501" y="0"/>
                    </a:moveTo>
                    <a:lnTo>
                      <a:pt x="501" y="0"/>
                    </a:lnTo>
                    <a:cubicBezTo>
                      <a:pt x="267" y="175"/>
                      <a:pt x="92" y="418"/>
                      <a:pt x="0" y="694"/>
                    </a:cubicBezTo>
                    <a:cubicBezTo>
                      <a:pt x="0" y="700"/>
                      <a:pt x="0" y="704"/>
                      <a:pt x="2" y="704"/>
                    </a:cubicBezTo>
                    <a:cubicBezTo>
                      <a:pt x="3" y="704"/>
                      <a:pt x="4" y="703"/>
                      <a:pt x="6" y="700"/>
                    </a:cubicBezTo>
                    <a:cubicBezTo>
                      <a:pt x="143" y="448"/>
                      <a:pt x="309" y="214"/>
                      <a:pt x="5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56"/>
              <p:cNvSpPr/>
              <p:nvPr/>
            </p:nvSpPr>
            <p:spPr>
              <a:xfrm>
                <a:off x="7527343" y="2485676"/>
                <a:ext cx="90648" cy="143738"/>
              </a:xfrm>
              <a:custGeom>
                <a:rect b="b" l="l" r="r" t="t"/>
                <a:pathLst>
                  <a:path extrusionOk="0" h="731" w="461">
                    <a:moveTo>
                      <a:pt x="460" y="0"/>
                    </a:moveTo>
                    <a:lnTo>
                      <a:pt x="460" y="0"/>
                    </a:lnTo>
                    <a:cubicBezTo>
                      <a:pt x="345" y="92"/>
                      <a:pt x="84" y="403"/>
                      <a:pt x="1" y="721"/>
                    </a:cubicBezTo>
                    <a:cubicBezTo>
                      <a:pt x="1" y="726"/>
                      <a:pt x="2" y="731"/>
                      <a:pt x="4" y="731"/>
                    </a:cubicBezTo>
                    <a:cubicBezTo>
                      <a:pt x="5" y="731"/>
                      <a:pt x="6" y="730"/>
                      <a:pt x="7" y="726"/>
                    </a:cubicBezTo>
                    <a:cubicBezTo>
                      <a:pt x="131" y="469"/>
                      <a:pt x="282" y="225"/>
                      <a:pt x="4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56"/>
              <p:cNvSpPr/>
              <p:nvPr/>
            </p:nvSpPr>
            <p:spPr>
              <a:xfrm>
                <a:off x="7789651" y="1899121"/>
                <a:ext cx="589701" cy="770799"/>
              </a:xfrm>
              <a:custGeom>
                <a:rect b="b" l="l" r="r" t="t"/>
                <a:pathLst>
                  <a:path extrusionOk="0" h="3920" w="2999">
                    <a:moveTo>
                      <a:pt x="2470" y="1"/>
                    </a:moveTo>
                    <a:cubicBezTo>
                      <a:pt x="2345" y="1"/>
                      <a:pt x="2211" y="187"/>
                      <a:pt x="2094" y="656"/>
                    </a:cubicBezTo>
                    <a:cubicBezTo>
                      <a:pt x="1827" y="1714"/>
                      <a:pt x="1646" y="2209"/>
                      <a:pt x="1578" y="2239"/>
                    </a:cubicBezTo>
                    <a:cubicBezTo>
                      <a:pt x="1572" y="2241"/>
                      <a:pt x="1556" y="2243"/>
                      <a:pt x="1532" y="2243"/>
                    </a:cubicBezTo>
                    <a:cubicBezTo>
                      <a:pt x="1265" y="2243"/>
                      <a:pt x="1" y="2108"/>
                      <a:pt x="1" y="2108"/>
                    </a:cubicBezTo>
                    <a:lnTo>
                      <a:pt x="1" y="2108"/>
                    </a:lnTo>
                    <a:lnTo>
                      <a:pt x="120" y="3846"/>
                    </a:lnTo>
                    <a:cubicBezTo>
                      <a:pt x="120" y="3846"/>
                      <a:pt x="596" y="3919"/>
                      <a:pt x="1153" y="3919"/>
                    </a:cubicBezTo>
                    <a:cubicBezTo>
                      <a:pt x="1781" y="3919"/>
                      <a:pt x="2512" y="3826"/>
                      <a:pt x="2785" y="3431"/>
                    </a:cubicBezTo>
                    <a:cubicBezTo>
                      <a:pt x="2998" y="3122"/>
                      <a:pt x="2981" y="1406"/>
                      <a:pt x="2847" y="694"/>
                    </a:cubicBezTo>
                    <a:cubicBezTo>
                      <a:pt x="2771" y="297"/>
                      <a:pt x="2628" y="1"/>
                      <a:pt x="247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56"/>
              <p:cNvSpPr/>
              <p:nvPr/>
            </p:nvSpPr>
            <p:spPr>
              <a:xfrm>
                <a:off x="8063756" y="2091035"/>
                <a:ext cx="314415" cy="579476"/>
              </a:xfrm>
              <a:custGeom>
                <a:rect b="b" l="l" r="r" t="t"/>
                <a:pathLst>
                  <a:path extrusionOk="0" h="2947" w="1599">
                    <a:moveTo>
                      <a:pt x="1492" y="1"/>
                    </a:moveTo>
                    <a:cubicBezTo>
                      <a:pt x="1490" y="1"/>
                      <a:pt x="1489" y="1"/>
                      <a:pt x="1489" y="3"/>
                    </a:cubicBezTo>
                    <a:cubicBezTo>
                      <a:pt x="1513" y="228"/>
                      <a:pt x="1530" y="451"/>
                      <a:pt x="1539" y="676"/>
                    </a:cubicBezTo>
                    <a:cubicBezTo>
                      <a:pt x="1554" y="1073"/>
                      <a:pt x="1542" y="1470"/>
                      <a:pt x="1501" y="1865"/>
                    </a:cubicBezTo>
                    <a:cubicBezTo>
                      <a:pt x="1489" y="1966"/>
                      <a:pt x="1477" y="2066"/>
                      <a:pt x="1462" y="2170"/>
                    </a:cubicBezTo>
                    <a:cubicBezTo>
                      <a:pt x="1435" y="2286"/>
                      <a:pt x="1397" y="2398"/>
                      <a:pt x="1344" y="2502"/>
                    </a:cubicBezTo>
                    <a:cubicBezTo>
                      <a:pt x="1258" y="2686"/>
                      <a:pt x="697" y="2840"/>
                      <a:pt x="3" y="2941"/>
                    </a:cubicBezTo>
                    <a:cubicBezTo>
                      <a:pt x="0" y="2944"/>
                      <a:pt x="6" y="2947"/>
                      <a:pt x="9" y="2947"/>
                    </a:cubicBezTo>
                    <a:cubicBezTo>
                      <a:pt x="925" y="2867"/>
                      <a:pt x="1323" y="2701"/>
                      <a:pt x="1403" y="2529"/>
                    </a:cubicBezTo>
                    <a:cubicBezTo>
                      <a:pt x="1459" y="2404"/>
                      <a:pt x="1501" y="2274"/>
                      <a:pt x="1530" y="2140"/>
                    </a:cubicBezTo>
                    <a:cubicBezTo>
                      <a:pt x="1545" y="2040"/>
                      <a:pt x="1557" y="1939"/>
                      <a:pt x="1566" y="1838"/>
                    </a:cubicBezTo>
                    <a:cubicBezTo>
                      <a:pt x="1590" y="1634"/>
                      <a:pt x="1598" y="1429"/>
                      <a:pt x="1598" y="1221"/>
                    </a:cubicBezTo>
                    <a:cubicBezTo>
                      <a:pt x="1598" y="1011"/>
                      <a:pt x="1590" y="800"/>
                      <a:pt x="1572" y="593"/>
                    </a:cubicBezTo>
                    <a:cubicBezTo>
                      <a:pt x="1578" y="551"/>
                      <a:pt x="1584" y="510"/>
                      <a:pt x="1584" y="471"/>
                    </a:cubicBezTo>
                    <a:cubicBezTo>
                      <a:pt x="1587" y="397"/>
                      <a:pt x="1587" y="323"/>
                      <a:pt x="1578" y="249"/>
                    </a:cubicBezTo>
                    <a:cubicBezTo>
                      <a:pt x="1578" y="247"/>
                      <a:pt x="1576" y="247"/>
                      <a:pt x="1575" y="247"/>
                    </a:cubicBezTo>
                    <a:cubicBezTo>
                      <a:pt x="1573" y="247"/>
                      <a:pt x="1572" y="247"/>
                      <a:pt x="1572" y="249"/>
                    </a:cubicBezTo>
                    <a:cubicBezTo>
                      <a:pt x="1575" y="320"/>
                      <a:pt x="1575" y="394"/>
                      <a:pt x="1572" y="465"/>
                    </a:cubicBezTo>
                    <a:cubicBezTo>
                      <a:pt x="1572" y="495"/>
                      <a:pt x="1569" y="519"/>
                      <a:pt x="1569" y="545"/>
                    </a:cubicBezTo>
                    <a:cubicBezTo>
                      <a:pt x="1551" y="365"/>
                      <a:pt x="1527" y="184"/>
                      <a:pt x="1495" y="3"/>
                    </a:cubicBezTo>
                    <a:cubicBezTo>
                      <a:pt x="1495" y="1"/>
                      <a:pt x="1493" y="1"/>
                      <a:pt x="14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56"/>
              <p:cNvSpPr/>
              <p:nvPr/>
            </p:nvSpPr>
            <p:spPr>
              <a:xfrm>
                <a:off x="7872433" y="2348820"/>
                <a:ext cx="23596" cy="291213"/>
              </a:xfrm>
              <a:custGeom>
                <a:rect b="b" l="l" r="r" t="t"/>
                <a:pathLst>
                  <a:path extrusionOk="0" h="1481" w="120">
                    <a:moveTo>
                      <a:pt x="10" y="0"/>
                    </a:moveTo>
                    <a:cubicBezTo>
                      <a:pt x="8" y="0"/>
                      <a:pt x="7" y="1"/>
                      <a:pt x="7" y="2"/>
                    </a:cubicBezTo>
                    <a:cubicBezTo>
                      <a:pt x="1" y="127"/>
                      <a:pt x="13" y="254"/>
                      <a:pt x="16" y="376"/>
                    </a:cubicBezTo>
                    <a:cubicBezTo>
                      <a:pt x="22" y="497"/>
                      <a:pt x="31" y="619"/>
                      <a:pt x="40" y="741"/>
                    </a:cubicBezTo>
                    <a:cubicBezTo>
                      <a:pt x="48" y="862"/>
                      <a:pt x="99" y="1354"/>
                      <a:pt x="111" y="1476"/>
                    </a:cubicBezTo>
                    <a:cubicBezTo>
                      <a:pt x="111" y="1479"/>
                      <a:pt x="114" y="1479"/>
                      <a:pt x="114" y="1479"/>
                    </a:cubicBezTo>
                    <a:cubicBezTo>
                      <a:pt x="115" y="1480"/>
                      <a:pt x="115" y="1480"/>
                      <a:pt x="116" y="1480"/>
                    </a:cubicBezTo>
                    <a:cubicBezTo>
                      <a:pt x="118" y="1480"/>
                      <a:pt x="120" y="1478"/>
                      <a:pt x="120" y="1476"/>
                    </a:cubicBezTo>
                    <a:cubicBezTo>
                      <a:pt x="114" y="1354"/>
                      <a:pt x="96" y="856"/>
                      <a:pt x="87" y="732"/>
                    </a:cubicBezTo>
                    <a:cubicBezTo>
                      <a:pt x="78" y="607"/>
                      <a:pt x="66" y="486"/>
                      <a:pt x="54" y="361"/>
                    </a:cubicBezTo>
                    <a:cubicBezTo>
                      <a:pt x="48" y="239"/>
                      <a:pt x="34" y="121"/>
                      <a:pt x="13" y="2"/>
                    </a:cubicBezTo>
                    <a:cubicBezTo>
                      <a:pt x="13" y="1"/>
                      <a:pt x="11" y="0"/>
                      <a:pt x="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56"/>
              <p:cNvSpPr/>
              <p:nvPr/>
            </p:nvSpPr>
            <p:spPr>
              <a:xfrm>
                <a:off x="7789651" y="2125249"/>
                <a:ext cx="387366" cy="220032"/>
              </a:xfrm>
              <a:custGeom>
                <a:rect b="b" l="l" r="r" t="t"/>
                <a:pathLst>
                  <a:path extrusionOk="0" h="1119" w="1970">
                    <a:moveTo>
                      <a:pt x="1970" y="1"/>
                    </a:moveTo>
                    <a:lnTo>
                      <a:pt x="1970" y="1"/>
                    </a:lnTo>
                    <a:cubicBezTo>
                      <a:pt x="1896" y="217"/>
                      <a:pt x="1824" y="434"/>
                      <a:pt x="1747" y="650"/>
                    </a:cubicBezTo>
                    <a:cubicBezTo>
                      <a:pt x="1709" y="757"/>
                      <a:pt x="1670" y="867"/>
                      <a:pt x="1626" y="970"/>
                    </a:cubicBezTo>
                    <a:cubicBezTo>
                      <a:pt x="1617" y="994"/>
                      <a:pt x="1602" y="1021"/>
                      <a:pt x="1590" y="1044"/>
                    </a:cubicBezTo>
                    <a:cubicBezTo>
                      <a:pt x="1584" y="1053"/>
                      <a:pt x="1578" y="1062"/>
                      <a:pt x="1569" y="1071"/>
                    </a:cubicBezTo>
                    <a:lnTo>
                      <a:pt x="1543" y="1071"/>
                    </a:lnTo>
                    <a:cubicBezTo>
                      <a:pt x="1486" y="1071"/>
                      <a:pt x="1430" y="1065"/>
                      <a:pt x="1371" y="1062"/>
                    </a:cubicBezTo>
                    <a:cubicBezTo>
                      <a:pt x="1145" y="1047"/>
                      <a:pt x="917" y="1027"/>
                      <a:pt x="689" y="1009"/>
                    </a:cubicBezTo>
                    <a:cubicBezTo>
                      <a:pt x="461" y="991"/>
                      <a:pt x="232" y="970"/>
                      <a:pt x="4" y="955"/>
                    </a:cubicBezTo>
                    <a:lnTo>
                      <a:pt x="1" y="955"/>
                    </a:lnTo>
                    <a:lnTo>
                      <a:pt x="4" y="1000"/>
                    </a:lnTo>
                    <a:lnTo>
                      <a:pt x="4" y="961"/>
                    </a:lnTo>
                    <a:cubicBezTo>
                      <a:pt x="232" y="994"/>
                      <a:pt x="458" y="1027"/>
                      <a:pt x="686" y="1050"/>
                    </a:cubicBezTo>
                    <a:cubicBezTo>
                      <a:pt x="914" y="1074"/>
                      <a:pt x="1142" y="1101"/>
                      <a:pt x="1371" y="1113"/>
                    </a:cubicBezTo>
                    <a:cubicBezTo>
                      <a:pt x="1430" y="1119"/>
                      <a:pt x="1486" y="1119"/>
                      <a:pt x="1546" y="1119"/>
                    </a:cubicBezTo>
                    <a:lnTo>
                      <a:pt x="1569" y="1119"/>
                    </a:lnTo>
                    <a:cubicBezTo>
                      <a:pt x="1578" y="1119"/>
                      <a:pt x="1590" y="1116"/>
                      <a:pt x="1599" y="1110"/>
                    </a:cubicBezTo>
                    <a:cubicBezTo>
                      <a:pt x="1614" y="1098"/>
                      <a:pt x="1626" y="1083"/>
                      <a:pt x="1632" y="1068"/>
                    </a:cubicBezTo>
                    <a:cubicBezTo>
                      <a:pt x="1646" y="1041"/>
                      <a:pt x="1658" y="1015"/>
                      <a:pt x="1670" y="988"/>
                    </a:cubicBezTo>
                    <a:cubicBezTo>
                      <a:pt x="1715" y="881"/>
                      <a:pt x="1750" y="775"/>
                      <a:pt x="1786" y="662"/>
                    </a:cubicBezTo>
                    <a:cubicBezTo>
                      <a:pt x="1854" y="443"/>
                      <a:pt x="1916" y="223"/>
                      <a:pt x="197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56"/>
              <p:cNvSpPr/>
              <p:nvPr/>
            </p:nvSpPr>
            <p:spPr>
              <a:xfrm>
                <a:off x="8153027" y="2140979"/>
                <a:ext cx="6489" cy="57417"/>
              </a:xfrm>
              <a:custGeom>
                <a:rect b="b" l="l" r="r" t="t"/>
                <a:pathLst>
                  <a:path extrusionOk="0" h="292" w="33">
                    <a:moveTo>
                      <a:pt x="30" y="1"/>
                    </a:moveTo>
                    <a:cubicBezTo>
                      <a:pt x="21" y="25"/>
                      <a:pt x="18" y="48"/>
                      <a:pt x="12" y="72"/>
                    </a:cubicBezTo>
                    <a:cubicBezTo>
                      <a:pt x="9" y="96"/>
                      <a:pt x="6" y="119"/>
                      <a:pt x="3" y="146"/>
                    </a:cubicBezTo>
                    <a:cubicBezTo>
                      <a:pt x="0" y="194"/>
                      <a:pt x="3" y="241"/>
                      <a:pt x="9" y="291"/>
                    </a:cubicBezTo>
                    <a:cubicBezTo>
                      <a:pt x="21" y="241"/>
                      <a:pt x="27" y="194"/>
                      <a:pt x="30" y="146"/>
                    </a:cubicBezTo>
                    <a:cubicBezTo>
                      <a:pt x="33" y="96"/>
                      <a:pt x="33" y="48"/>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56"/>
              <p:cNvSpPr/>
              <p:nvPr/>
            </p:nvSpPr>
            <p:spPr>
              <a:xfrm>
                <a:off x="6733341" y="2147468"/>
                <a:ext cx="126238" cy="11208"/>
              </a:xfrm>
              <a:custGeom>
                <a:rect b="b" l="l" r="r" t="t"/>
                <a:pathLst>
                  <a:path extrusionOk="0" h="57" w="642">
                    <a:moveTo>
                      <a:pt x="214" y="0"/>
                    </a:moveTo>
                    <a:cubicBezTo>
                      <a:pt x="143" y="0"/>
                      <a:pt x="72" y="4"/>
                      <a:pt x="1" y="12"/>
                    </a:cubicBezTo>
                    <a:cubicBezTo>
                      <a:pt x="140" y="42"/>
                      <a:pt x="282" y="57"/>
                      <a:pt x="424" y="57"/>
                    </a:cubicBezTo>
                    <a:cubicBezTo>
                      <a:pt x="496" y="57"/>
                      <a:pt x="569" y="53"/>
                      <a:pt x="641" y="45"/>
                    </a:cubicBezTo>
                    <a:cubicBezTo>
                      <a:pt x="537" y="21"/>
                      <a:pt x="431" y="6"/>
                      <a:pt x="321" y="3"/>
                    </a:cubicBezTo>
                    <a:cubicBezTo>
                      <a:pt x="285" y="1"/>
                      <a:pt x="250" y="0"/>
                      <a:pt x="21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56"/>
              <p:cNvSpPr/>
              <p:nvPr/>
            </p:nvSpPr>
            <p:spPr>
              <a:xfrm>
                <a:off x="6765982" y="2251880"/>
                <a:ext cx="112081" cy="57810"/>
              </a:xfrm>
              <a:custGeom>
                <a:rect b="b" l="l" r="r" t="t"/>
                <a:pathLst>
                  <a:path extrusionOk="0" h="294" w="570">
                    <a:moveTo>
                      <a:pt x="570" y="0"/>
                    </a:moveTo>
                    <a:lnTo>
                      <a:pt x="570" y="0"/>
                    </a:lnTo>
                    <a:cubicBezTo>
                      <a:pt x="469" y="33"/>
                      <a:pt x="368" y="74"/>
                      <a:pt x="274" y="125"/>
                    </a:cubicBezTo>
                    <a:cubicBezTo>
                      <a:pt x="179" y="172"/>
                      <a:pt x="87" y="228"/>
                      <a:pt x="1" y="294"/>
                    </a:cubicBezTo>
                    <a:cubicBezTo>
                      <a:pt x="102" y="261"/>
                      <a:pt x="202" y="220"/>
                      <a:pt x="297" y="169"/>
                    </a:cubicBezTo>
                    <a:cubicBezTo>
                      <a:pt x="392" y="122"/>
                      <a:pt x="484" y="65"/>
                      <a:pt x="5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56"/>
              <p:cNvSpPr/>
              <p:nvPr/>
            </p:nvSpPr>
            <p:spPr>
              <a:xfrm>
                <a:off x="6873343" y="2325224"/>
                <a:ext cx="69018" cy="106378"/>
              </a:xfrm>
              <a:custGeom>
                <a:rect b="b" l="l" r="r" t="t"/>
                <a:pathLst>
                  <a:path extrusionOk="0" h="541" w="351">
                    <a:moveTo>
                      <a:pt x="350" y="1"/>
                    </a:moveTo>
                    <a:lnTo>
                      <a:pt x="350" y="1"/>
                    </a:lnTo>
                    <a:cubicBezTo>
                      <a:pt x="205" y="161"/>
                      <a:pt x="89" y="342"/>
                      <a:pt x="0" y="540"/>
                    </a:cubicBezTo>
                    <a:cubicBezTo>
                      <a:pt x="146" y="380"/>
                      <a:pt x="264" y="196"/>
                      <a:pt x="35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56"/>
              <p:cNvSpPr/>
              <p:nvPr/>
            </p:nvSpPr>
            <p:spPr>
              <a:xfrm>
                <a:off x="6784662" y="1855469"/>
                <a:ext cx="576133" cy="595403"/>
              </a:xfrm>
              <a:custGeom>
                <a:rect b="b" l="l" r="r" t="t"/>
                <a:pathLst>
                  <a:path extrusionOk="0" h="3028" w="2930">
                    <a:moveTo>
                      <a:pt x="1433" y="0"/>
                    </a:moveTo>
                    <a:lnTo>
                      <a:pt x="1433" y="0"/>
                    </a:lnTo>
                    <a:cubicBezTo>
                      <a:pt x="1409" y="104"/>
                      <a:pt x="1394" y="211"/>
                      <a:pt x="1388" y="320"/>
                    </a:cubicBezTo>
                    <a:cubicBezTo>
                      <a:pt x="1382" y="427"/>
                      <a:pt x="1385" y="534"/>
                      <a:pt x="1400" y="643"/>
                    </a:cubicBezTo>
                    <a:cubicBezTo>
                      <a:pt x="1444" y="430"/>
                      <a:pt x="1456" y="214"/>
                      <a:pt x="1433" y="0"/>
                    </a:cubicBezTo>
                    <a:close/>
                    <a:moveTo>
                      <a:pt x="620" y="166"/>
                    </a:moveTo>
                    <a:lnTo>
                      <a:pt x="620" y="166"/>
                    </a:lnTo>
                    <a:cubicBezTo>
                      <a:pt x="653" y="267"/>
                      <a:pt x="694" y="368"/>
                      <a:pt x="745" y="463"/>
                    </a:cubicBezTo>
                    <a:cubicBezTo>
                      <a:pt x="792" y="558"/>
                      <a:pt x="849" y="649"/>
                      <a:pt x="914" y="738"/>
                    </a:cubicBezTo>
                    <a:cubicBezTo>
                      <a:pt x="881" y="635"/>
                      <a:pt x="840" y="537"/>
                      <a:pt x="789" y="442"/>
                    </a:cubicBezTo>
                    <a:cubicBezTo>
                      <a:pt x="742" y="344"/>
                      <a:pt x="685" y="252"/>
                      <a:pt x="620" y="166"/>
                    </a:cubicBezTo>
                    <a:close/>
                    <a:moveTo>
                      <a:pt x="2218" y="261"/>
                    </a:moveTo>
                    <a:lnTo>
                      <a:pt x="2218" y="261"/>
                    </a:lnTo>
                    <a:cubicBezTo>
                      <a:pt x="2073" y="421"/>
                      <a:pt x="1954" y="605"/>
                      <a:pt x="1868" y="801"/>
                    </a:cubicBezTo>
                    <a:cubicBezTo>
                      <a:pt x="1940" y="724"/>
                      <a:pt x="2005" y="638"/>
                      <a:pt x="2064" y="546"/>
                    </a:cubicBezTo>
                    <a:cubicBezTo>
                      <a:pt x="2123" y="457"/>
                      <a:pt x="2174" y="362"/>
                      <a:pt x="2218" y="261"/>
                    </a:cubicBezTo>
                    <a:close/>
                    <a:moveTo>
                      <a:pt x="1" y="712"/>
                    </a:moveTo>
                    <a:cubicBezTo>
                      <a:pt x="78" y="786"/>
                      <a:pt x="164" y="851"/>
                      <a:pt x="256" y="907"/>
                    </a:cubicBezTo>
                    <a:cubicBezTo>
                      <a:pt x="348" y="967"/>
                      <a:pt x="442" y="1020"/>
                      <a:pt x="540" y="1062"/>
                    </a:cubicBezTo>
                    <a:cubicBezTo>
                      <a:pt x="460" y="990"/>
                      <a:pt x="374" y="922"/>
                      <a:pt x="282" y="866"/>
                    </a:cubicBezTo>
                    <a:cubicBezTo>
                      <a:pt x="193" y="807"/>
                      <a:pt x="98" y="753"/>
                      <a:pt x="1" y="712"/>
                    </a:cubicBezTo>
                    <a:close/>
                    <a:moveTo>
                      <a:pt x="2767" y="881"/>
                    </a:moveTo>
                    <a:lnTo>
                      <a:pt x="2767" y="881"/>
                    </a:lnTo>
                    <a:cubicBezTo>
                      <a:pt x="2559" y="949"/>
                      <a:pt x="2367" y="1047"/>
                      <a:pt x="2192" y="1174"/>
                    </a:cubicBezTo>
                    <a:cubicBezTo>
                      <a:pt x="2295" y="1142"/>
                      <a:pt x="2396" y="1100"/>
                      <a:pt x="2491" y="1053"/>
                    </a:cubicBezTo>
                    <a:cubicBezTo>
                      <a:pt x="2589" y="1002"/>
                      <a:pt x="2678" y="946"/>
                      <a:pt x="2767" y="881"/>
                    </a:cubicBezTo>
                    <a:close/>
                    <a:moveTo>
                      <a:pt x="2507" y="1648"/>
                    </a:moveTo>
                    <a:cubicBezTo>
                      <a:pt x="2434" y="1648"/>
                      <a:pt x="2362" y="1652"/>
                      <a:pt x="2289" y="1660"/>
                    </a:cubicBezTo>
                    <a:cubicBezTo>
                      <a:pt x="2393" y="1684"/>
                      <a:pt x="2500" y="1699"/>
                      <a:pt x="2607" y="1702"/>
                    </a:cubicBezTo>
                    <a:cubicBezTo>
                      <a:pt x="2643" y="1704"/>
                      <a:pt x="2680" y="1705"/>
                      <a:pt x="2716" y="1705"/>
                    </a:cubicBezTo>
                    <a:cubicBezTo>
                      <a:pt x="2788" y="1705"/>
                      <a:pt x="2859" y="1701"/>
                      <a:pt x="2930" y="1693"/>
                    </a:cubicBezTo>
                    <a:cubicBezTo>
                      <a:pt x="2791" y="1664"/>
                      <a:pt x="2649" y="1648"/>
                      <a:pt x="2507" y="1648"/>
                    </a:cubicBezTo>
                    <a:close/>
                    <a:moveTo>
                      <a:pt x="2126" y="2129"/>
                    </a:moveTo>
                    <a:cubicBezTo>
                      <a:pt x="2206" y="2200"/>
                      <a:pt x="2292" y="2265"/>
                      <a:pt x="2384" y="2322"/>
                    </a:cubicBezTo>
                    <a:cubicBezTo>
                      <a:pt x="2473" y="2384"/>
                      <a:pt x="2568" y="2434"/>
                      <a:pt x="2669" y="2479"/>
                    </a:cubicBezTo>
                    <a:cubicBezTo>
                      <a:pt x="2506" y="2333"/>
                      <a:pt x="2325" y="2215"/>
                      <a:pt x="2126" y="2129"/>
                    </a:cubicBezTo>
                    <a:close/>
                    <a:moveTo>
                      <a:pt x="1756" y="2455"/>
                    </a:moveTo>
                    <a:lnTo>
                      <a:pt x="1756" y="2455"/>
                    </a:lnTo>
                    <a:cubicBezTo>
                      <a:pt x="1821" y="2660"/>
                      <a:pt x="1922" y="2852"/>
                      <a:pt x="2049" y="3027"/>
                    </a:cubicBezTo>
                    <a:cubicBezTo>
                      <a:pt x="1981" y="2820"/>
                      <a:pt x="1883" y="2627"/>
                      <a:pt x="1756" y="245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56"/>
              <p:cNvSpPr/>
              <p:nvPr/>
            </p:nvSpPr>
            <p:spPr>
              <a:xfrm>
                <a:off x="5815264" y="4686387"/>
                <a:ext cx="671697" cy="270960"/>
              </a:xfrm>
              <a:custGeom>
                <a:rect b="b" l="l" r="r" t="t"/>
                <a:pathLst>
                  <a:path extrusionOk="0" h="1378" w="3416">
                    <a:moveTo>
                      <a:pt x="53" y="0"/>
                    </a:moveTo>
                    <a:cubicBezTo>
                      <a:pt x="18" y="540"/>
                      <a:pt x="0" y="985"/>
                      <a:pt x="42" y="1017"/>
                    </a:cubicBezTo>
                    <a:cubicBezTo>
                      <a:pt x="144" y="1100"/>
                      <a:pt x="2940" y="1378"/>
                      <a:pt x="3274" y="1378"/>
                    </a:cubicBezTo>
                    <a:cubicBezTo>
                      <a:pt x="3288" y="1378"/>
                      <a:pt x="3298" y="1377"/>
                      <a:pt x="3303" y="1376"/>
                    </a:cubicBezTo>
                    <a:cubicBezTo>
                      <a:pt x="3416" y="1349"/>
                      <a:pt x="3347" y="1032"/>
                      <a:pt x="3241" y="928"/>
                    </a:cubicBezTo>
                    <a:cubicBezTo>
                      <a:pt x="3131" y="821"/>
                      <a:pt x="2016" y="187"/>
                      <a:pt x="2016" y="187"/>
                    </a:cubicBezTo>
                    <a:lnTo>
                      <a:pt x="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56"/>
              <p:cNvSpPr/>
              <p:nvPr/>
            </p:nvSpPr>
            <p:spPr>
              <a:xfrm>
                <a:off x="5852427" y="4843103"/>
                <a:ext cx="608184" cy="90648"/>
              </a:xfrm>
              <a:custGeom>
                <a:rect b="b" l="l" r="r" t="t"/>
                <a:pathLst>
                  <a:path extrusionOk="0" h="461" w="3093">
                    <a:moveTo>
                      <a:pt x="2816" y="0"/>
                    </a:moveTo>
                    <a:cubicBezTo>
                      <a:pt x="2718" y="0"/>
                      <a:pt x="2624" y="36"/>
                      <a:pt x="2551" y="99"/>
                    </a:cubicBezTo>
                    <a:cubicBezTo>
                      <a:pt x="2471" y="164"/>
                      <a:pt x="2420" y="259"/>
                      <a:pt x="2408" y="360"/>
                    </a:cubicBezTo>
                    <a:cubicBezTo>
                      <a:pt x="2408" y="361"/>
                      <a:pt x="2410" y="362"/>
                      <a:pt x="2411" y="362"/>
                    </a:cubicBezTo>
                    <a:cubicBezTo>
                      <a:pt x="2413" y="362"/>
                      <a:pt x="2414" y="361"/>
                      <a:pt x="2414" y="360"/>
                    </a:cubicBezTo>
                    <a:cubicBezTo>
                      <a:pt x="2471" y="155"/>
                      <a:pt x="2654" y="13"/>
                      <a:pt x="2868" y="10"/>
                    </a:cubicBezTo>
                    <a:cubicBezTo>
                      <a:pt x="2868" y="10"/>
                      <a:pt x="2871" y="7"/>
                      <a:pt x="2868" y="7"/>
                    </a:cubicBezTo>
                    <a:cubicBezTo>
                      <a:pt x="2868" y="4"/>
                      <a:pt x="2868" y="4"/>
                      <a:pt x="2868" y="4"/>
                    </a:cubicBezTo>
                    <a:cubicBezTo>
                      <a:pt x="2851" y="2"/>
                      <a:pt x="2833" y="0"/>
                      <a:pt x="2816" y="0"/>
                    </a:cubicBezTo>
                    <a:close/>
                    <a:moveTo>
                      <a:pt x="7" y="161"/>
                    </a:moveTo>
                    <a:cubicBezTo>
                      <a:pt x="4" y="161"/>
                      <a:pt x="1" y="161"/>
                      <a:pt x="7" y="164"/>
                    </a:cubicBezTo>
                    <a:cubicBezTo>
                      <a:pt x="511" y="238"/>
                      <a:pt x="2571" y="425"/>
                      <a:pt x="3084" y="460"/>
                    </a:cubicBezTo>
                    <a:cubicBezTo>
                      <a:pt x="3086" y="461"/>
                      <a:pt x="3087" y="461"/>
                      <a:pt x="3088" y="461"/>
                    </a:cubicBezTo>
                    <a:cubicBezTo>
                      <a:pt x="3093" y="461"/>
                      <a:pt x="3092" y="454"/>
                      <a:pt x="3084" y="454"/>
                    </a:cubicBezTo>
                    <a:cubicBezTo>
                      <a:pt x="2574" y="389"/>
                      <a:pt x="514" y="185"/>
                      <a:pt x="7" y="16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56"/>
              <p:cNvSpPr/>
              <p:nvPr/>
            </p:nvSpPr>
            <p:spPr>
              <a:xfrm>
                <a:off x="5838073" y="4781754"/>
                <a:ext cx="94384" cy="71181"/>
              </a:xfrm>
              <a:custGeom>
                <a:rect b="b" l="l" r="r" t="t"/>
                <a:pathLst>
                  <a:path extrusionOk="0" h="362" w="480">
                    <a:moveTo>
                      <a:pt x="239" y="1"/>
                    </a:moveTo>
                    <a:cubicBezTo>
                      <a:pt x="25" y="1"/>
                      <a:pt x="0" y="337"/>
                      <a:pt x="222" y="360"/>
                    </a:cubicBezTo>
                    <a:cubicBezTo>
                      <a:pt x="229" y="361"/>
                      <a:pt x="235" y="361"/>
                      <a:pt x="241" y="361"/>
                    </a:cubicBezTo>
                    <a:cubicBezTo>
                      <a:pt x="455" y="361"/>
                      <a:pt x="480" y="25"/>
                      <a:pt x="258" y="1"/>
                    </a:cubicBezTo>
                    <a:cubicBezTo>
                      <a:pt x="251" y="1"/>
                      <a:pt x="245" y="1"/>
                      <a:pt x="2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56"/>
              <p:cNvSpPr/>
              <p:nvPr/>
            </p:nvSpPr>
            <p:spPr>
              <a:xfrm>
                <a:off x="6050633" y="4625038"/>
                <a:ext cx="291213" cy="195649"/>
              </a:xfrm>
              <a:custGeom>
                <a:rect b="b" l="l" r="r" t="t"/>
                <a:pathLst>
                  <a:path extrusionOk="0" h="995" w="1481">
                    <a:moveTo>
                      <a:pt x="1192" y="60"/>
                    </a:moveTo>
                    <a:cubicBezTo>
                      <a:pt x="1235" y="60"/>
                      <a:pt x="1268" y="90"/>
                      <a:pt x="1267" y="179"/>
                    </a:cubicBezTo>
                    <a:cubicBezTo>
                      <a:pt x="1267" y="300"/>
                      <a:pt x="1083" y="404"/>
                      <a:pt x="994" y="458"/>
                    </a:cubicBezTo>
                    <a:lnTo>
                      <a:pt x="994" y="460"/>
                    </a:lnTo>
                    <a:cubicBezTo>
                      <a:pt x="929" y="500"/>
                      <a:pt x="859" y="534"/>
                      <a:pt x="794" y="574"/>
                    </a:cubicBezTo>
                    <a:lnTo>
                      <a:pt x="794" y="574"/>
                    </a:lnTo>
                    <a:cubicBezTo>
                      <a:pt x="789" y="575"/>
                      <a:pt x="783" y="576"/>
                      <a:pt x="777" y="577"/>
                    </a:cubicBezTo>
                    <a:lnTo>
                      <a:pt x="777" y="577"/>
                    </a:lnTo>
                    <a:cubicBezTo>
                      <a:pt x="776" y="577"/>
                      <a:pt x="776" y="576"/>
                      <a:pt x="775" y="576"/>
                    </a:cubicBezTo>
                    <a:lnTo>
                      <a:pt x="775" y="576"/>
                    </a:lnTo>
                    <a:cubicBezTo>
                      <a:pt x="815" y="480"/>
                      <a:pt x="863" y="390"/>
                      <a:pt x="914" y="300"/>
                    </a:cubicBezTo>
                    <a:cubicBezTo>
                      <a:pt x="938" y="253"/>
                      <a:pt x="967" y="211"/>
                      <a:pt x="1000" y="170"/>
                    </a:cubicBezTo>
                    <a:cubicBezTo>
                      <a:pt x="1032" y="132"/>
                      <a:pt x="1125" y="60"/>
                      <a:pt x="1192" y="60"/>
                    </a:cubicBezTo>
                    <a:close/>
                    <a:moveTo>
                      <a:pt x="232" y="342"/>
                    </a:moveTo>
                    <a:cubicBezTo>
                      <a:pt x="274" y="342"/>
                      <a:pt x="315" y="349"/>
                      <a:pt x="339" y="357"/>
                    </a:cubicBezTo>
                    <a:cubicBezTo>
                      <a:pt x="386" y="375"/>
                      <a:pt x="437" y="395"/>
                      <a:pt x="481" y="419"/>
                    </a:cubicBezTo>
                    <a:cubicBezTo>
                      <a:pt x="576" y="468"/>
                      <a:pt x="664" y="524"/>
                      <a:pt x="750" y="582"/>
                    </a:cubicBezTo>
                    <a:lnTo>
                      <a:pt x="750" y="582"/>
                    </a:lnTo>
                    <a:cubicBezTo>
                      <a:pt x="750" y="582"/>
                      <a:pt x="750" y="582"/>
                      <a:pt x="750" y="582"/>
                    </a:cubicBezTo>
                    <a:lnTo>
                      <a:pt x="750" y="582"/>
                    </a:lnTo>
                    <a:cubicBezTo>
                      <a:pt x="740" y="584"/>
                      <a:pt x="730" y="586"/>
                      <a:pt x="720" y="588"/>
                    </a:cubicBezTo>
                    <a:lnTo>
                      <a:pt x="720" y="588"/>
                    </a:lnTo>
                    <a:cubicBezTo>
                      <a:pt x="647" y="590"/>
                      <a:pt x="572" y="594"/>
                      <a:pt x="499" y="597"/>
                    </a:cubicBezTo>
                    <a:cubicBezTo>
                      <a:pt x="471" y="598"/>
                      <a:pt x="435" y="601"/>
                      <a:pt x="396" y="601"/>
                    </a:cubicBezTo>
                    <a:cubicBezTo>
                      <a:pt x="292" y="601"/>
                      <a:pt x="167" y="586"/>
                      <a:pt x="120" y="508"/>
                    </a:cubicBezTo>
                    <a:cubicBezTo>
                      <a:pt x="35" y="376"/>
                      <a:pt x="136" y="342"/>
                      <a:pt x="232" y="342"/>
                    </a:cubicBezTo>
                    <a:close/>
                    <a:moveTo>
                      <a:pt x="1178" y="1"/>
                    </a:moveTo>
                    <a:cubicBezTo>
                      <a:pt x="1105" y="1"/>
                      <a:pt x="1029" y="50"/>
                      <a:pt x="982" y="105"/>
                    </a:cubicBezTo>
                    <a:cubicBezTo>
                      <a:pt x="872" y="236"/>
                      <a:pt x="794" y="391"/>
                      <a:pt x="756" y="556"/>
                    </a:cubicBezTo>
                    <a:lnTo>
                      <a:pt x="756" y="556"/>
                    </a:lnTo>
                    <a:cubicBezTo>
                      <a:pt x="634" y="434"/>
                      <a:pt x="484" y="343"/>
                      <a:pt x="321" y="291"/>
                    </a:cubicBezTo>
                    <a:cubicBezTo>
                      <a:pt x="292" y="282"/>
                      <a:pt x="258" y="277"/>
                      <a:pt x="224" y="277"/>
                    </a:cubicBezTo>
                    <a:cubicBezTo>
                      <a:pt x="138" y="277"/>
                      <a:pt x="52" y="312"/>
                      <a:pt x="31" y="407"/>
                    </a:cubicBezTo>
                    <a:cubicBezTo>
                      <a:pt x="1" y="538"/>
                      <a:pt x="128" y="609"/>
                      <a:pt x="229" y="635"/>
                    </a:cubicBezTo>
                    <a:cubicBezTo>
                      <a:pt x="296" y="652"/>
                      <a:pt x="364" y="658"/>
                      <a:pt x="434" y="658"/>
                    </a:cubicBezTo>
                    <a:cubicBezTo>
                      <a:pt x="471" y="658"/>
                      <a:pt x="509" y="656"/>
                      <a:pt x="547" y="654"/>
                    </a:cubicBezTo>
                    <a:lnTo>
                      <a:pt x="547" y="654"/>
                    </a:lnTo>
                    <a:cubicBezTo>
                      <a:pt x="500" y="680"/>
                      <a:pt x="458" y="712"/>
                      <a:pt x="422" y="751"/>
                    </a:cubicBezTo>
                    <a:cubicBezTo>
                      <a:pt x="417" y="756"/>
                      <a:pt x="423" y="763"/>
                      <a:pt x="428" y="763"/>
                    </a:cubicBezTo>
                    <a:cubicBezTo>
                      <a:pt x="429" y="763"/>
                      <a:pt x="430" y="763"/>
                      <a:pt x="431" y="763"/>
                    </a:cubicBezTo>
                    <a:cubicBezTo>
                      <a:pt x="618" y="686"/>
                      <a:pt x="813" y="629"/>
                      <a:pt x="1012" y="597"/>
                    </a:cubicBezTo>
                    <a:cubicBezTo>
                      <a:pt x="1021" y="594"/>
                      <a:pt x="1024" y="588"/>
                      <a:pt x="1024" y="582"/>
                    </a:cubicBezTo>
                    <a:cubicBezTo>
                      <a:pt x="1021" y="576"/>
                      <a:pt x="1018" y="573"/>
                      <a:pt x="1015" y="570"/>
                    </a:cubicBezTo>
                    <a:cubicBezTo>
                      <a:pt x="985" y="567"/>
                      <a:pt x="953" y="566"/>
                      <a:pt x="922" y="566"/>
                    </a:cubicBezTo>
                    <a:cubicBezTo>
                      <a:pt x="921" y="566"/>
                      <a:pt x="920" y="566"/>
                      <a:pt x="919" y="566"/>
                    </a:cubicBezTo>
                    <a:lnTo>
                      <a:pt x="919" y="566"/>
                    </a:lnTo>
                    <a:cubicBezTo>
                      <a:pt x="1035" y="505"/>
                      <a:pt x="1152" y="441"/>
                      <a:pt x="1240" y="345"/>
                    </a:cubicBezTo>
                    <a:cubicBezTo>
                      <a:pt x="1314" y="268"/>
                      <a:pt x="1377" y="137"/>
                      <a:pt x="1288" y="48"/>
                    </a:cubicBezTo>
                    <a:cubicBezTo>
                      <a:pt x="1255" y="15"/>
                      <a:pt x="1217" y="1"/>
                      <a:pt x="1178" y="1"/>
                    </a:cubicBezTo>
                    <a:close/>
                    <a:moveTo>
                      <a:pt x="1073" y="643"/>
                    </a:moveTo>
                    <a:cubicBezTo>
                      <a:pt x="890" y="643"/>
                      <a:pt x="697" y="696"/>
                      <a:pt x="573" y="828"/>
                    </a:cubicBezTo>
                    <a:cubicBezTo>
                      <a:pt x="568" y="833"/>
                      <a:pt x="574" y="841"/>
                      <a:pt x="579" y="841"/>
                    </a:cubicBezTo>
                    <a:cubicBezTo>
                      <a:pt x="580" y="841"/>
                      <a:pt x="581" y="840"/>
                      <a:pt x="582" y="840"/>
                    </a:cubicBezTo>
                    <a:cubicBezTo>
                      <a:pt x="769" y="763"/>
                      <a:pt x="964" y="707"/>
                      <a:pt x="1166" y="674"/>
                    </a:cubicBezTo>
                    <a:cubicBezTo>
                      <a:pt x="1178" y="668"/>
                      <a:pt x="1178" y="650"/>
                      <a:pt x="1166" y="647"/>
                    </a:cubicBezTo>
                    <a:cubicBezTo>
                      <a:pt x="1136" y="644"/>
                      <a:pt x="1105" y="643"/>
                      <a:pt x="1073" y="643"/>
                    </a:cubicBezTo>
                    <a:close/>
                    <a:moveTo>
                      <a:pt x="1225" y="720"/>
                    </a:moveTo>
                    <a:cubicBezTo>
                      <a:pt x="1042" y="720"/>
                      <a:pt x="848" y="774"/>
                      <a:pt x="724" y="905"/>
                    </a:cubicBezTo>
                    <a:cubicBezTo>
                      <a:pt x="719" y="910"/>
                      <a:pt x="725" y="918"/>
                      <a:pt x="733" y="918"/>
                    </a:cubicBezTo>
                    <a:cubicBezTo>
                      <a:pt x="734" y="918"/>
                      <a:pt x="735" y="917"/>
                      <a:pt x="736" y="917"/>
                    </a:cubicBezTo>
                    <a:cubicBezTo>
                      <a:pt x="923" y="840"/>
                      <a:pt x="1119" y="784"/>
                      <a:pt x="1317" y="751"/>
                    </a:cubicBezTo>
                    <a:cubicBezTo>
                      <a:pt x="1332" y="748"/>
                      <a:pt x="1332" y="727"/>
                      <a:pt x="1317" y="724"/>
                    </a:cubicBezTo>
                    <a:cubicBezTo>
                      <a:pt x="1287" y="721"/>
                      <a:pt x="1256" y="720"/>
                      <a:pt x="1225" y="720"/>
                    </a:cubicBezTo>
                    <a:close/>
                    <a:moveTo>
                      <a:pt x="1370" y="796"/>
                    </a:moveTo>
                    <a:cubicBezTo>
                      <a:pt x="1189" y="796"/>
                      <a:pt x="998" y="852"/>
                      <a:pt x="876" y="982"/>
                    </a:cubicBezTo>
                    <a:cubicBezTo>
                      <a:pt x="870" y="987"/>
                      <a:pt x="876" y="995"/>
                      <a:pt x="882" y="995"/>
                    </a:cubicBezTo>
                    <a:cubicBezTo>
                      <a:pt x="883" y="995"/>
                      <a:pt x="884" y="995"/>
                      <a:pt x="884" y="994"/>
                    </a:cubicBezTo>
                    <a:cubicBezTo>
                      <a:pt x="1071" y="917"/>
                      <a:pt x="1267" y="861"/>
                      <a:pt x="1468" y="828"/>
                    </a:cubicBezTo>
                    <a:cubicBezTo>
                      <a:pt x="1480" y="825"/>
                      <a:pt x="1480" y="804"/>
                      <a:pt x="1468" y="801"/>
                    </a:cubicBezTo>
                    <a:cubicBezTo>
                      <a:pt x="1436" y="798"/>
                      <a:pt x="1403" y="796"/>
                      <a:pt x="1370" y="7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56"/>
              <p:cNvSpPr/>
              <p:nvPr/>
            </p:nvSpPr>
            <p:spPr>
              <a:xfrm>
                <a:off x="4892271" y="4294499"/>
                <a:ext cx="546245" cy="577510"/>
              </a:xfrm>
              <a:custGeom>
                <a:rect b="b" l="l" r="r" t="t"/>
                <a:pathLst>
                  <a:path extrusionOk="0" h="2937" w="2778">
                    <a:moveTo>
                      <a:pt x="582" y="1"/>
                    </a:moveTo>
                    <a:cubicBezTo>
                      <a:pt x="259" y="434"/>
                      <a:pt x="1" y="792"/>
                      <a:pt x="16" y="846"/>
                    </a:cubicBezTo>
                    <a:cubicBezTo>
                      <a:pt x="60" y="976"/>
                      <a:pt x="2450" y="2895"/>
                      <a:pt x="2554" y="2933"/>
                    </a:cubicBezTo>
                    <a:cubicBezTo>
                      <a:pt x="2559" y="2935"/>
                      <a:pt x="2565" y="2936"/>
                      <a:pt x="2571" y="2936"/>
                    </a:cubicBezTo>
                    <a:cubicBezTo>
                      <a:pt x="2670" y="2936"/>
                      <a:pt x="2777" y="2664"/>
                      <a:pt x="2746" y="2524"/>
                    </a:cubicBezTo>
                    <a:cubicBezTo>
                      <a:pt x="2714" y="2376"/>
                      <a:pt x="2130" y="1234"/>
                      <a:pt x="2130" y="1234"/>
                    </a:cubicBezTo>
                    <a:lnTo>
                      <a:pt x="58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56"/>
              <p:cNvSpPr/>
              <p:nvPr/>
            </p:nvSpPr>
            <p:spPr>
              <a:xfrm>
                <a:off x="4926681" y="4467142"/>
                <a:ext cx="489418" cy="381074"/>
              </a:xfrm>
              <a:custGeom>
                <a:rect b="b" l="l" r="r" t="t"/>
                <a:pathLst>
                  <a:path extrusionOk="0" h="1938" w="2489">
                    <a:moveTo>
                      <a:pt x="2213" y="1338"/>
                    </a:moveTo>
                    <a:cubicBezTo>
                      <a:pt x="2198" y="1338"/>
                      <a:pt x="2183" y="1339"/>
                      <a:pt x="2168" y="1341"/>
                    </a:cubicBezTo>
                    <a:cubicBezTo>
                      <a:pt x="2064" y="1355"/>
                      <a:pt x="1972" y="1406"/>
                      <a:pt x="1907" y="1483"/>
                    </a:cubicBezTo>
                    <a:cubicBezTo>
                      <a:pt x="1907" y="1486"/>
                      <a:pt x="1907" y="1489"/>
                      <a:pt x="1913" y="1489"/>
                    </a:cubicBezTo>
                    <a:cubicBezTo>
                      <a:pt x="2002" y="1409"/>
                      <a:pt x="2115" y="1368"/>
                      <a:pt x="2228" y="1368"/>
                    </a:cubicBezTo>
                    <a:cubicBezTo>
                      <a:pt x="2316" y="1368"/>
                      <a:pt x="2405" y="1392"/>
                      <a:pt x="2482" y="1441"/>
                    </a:cubicBezTo>
                    <a:lnTo>
                      <a:pt x="2488" y="1441"/>
                    </a:lnTo>
                    <a:cubicBezTo>
                      <a:pt x="2485" y="1441"/>
                      <a:pt x="2485" y="1438"/>
                      <a:pt x="2485" y="1438"/>
                    </a:cubicBezTo>
                    <a:lnTo>
                      <a:pt x="2485" y="1435"/>
                    </a:lnTo>
                    <a:cubicBezTo>
                      <a:pt x="2408" y="1371"/>
                      <a:pt x="2311" y="1338"/>
                      <a:pt x="2213" y="1338"/>
                    </a:cubicBezTo>
                    <a:close/>
                    <a:moveTo>
                      <a:pt x="1" y="0"/>
                    </a:moveTo>
                    <a:lnTo>
                      <a:pt x="1" y="0"/>
                    </a:lnTo>
                    <a:cubicBezTo>
                      <a:pt x="383" y="338"/>
                      <a:pt x="2008" y="1625"/>
                      <a:pt x="2414" y="1934"/>
                    </a:cubicBezTo>
                    <a:cubicBezTo>
                      <a:pt x="2417" y="1937"/>
                      <a:pt x="2420" y="1938"/>
                      <a:pt x="2422" y="1938"/>
                    </a:cubicBezTo>
                    <a:cubicBezTo>
                      <a:pt x="2425" y="1938"/>
                      <a:pt x="2426" y="1933"/>
                      <a:pt x="2420" y="1928"/>
                    </a:cubicBezTo>
                    <a:cubicBezTo>
                      <a:pt x="2029" y="1599"/>
                      <a:pt x="416" y="29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56"/>
              <p:cNvSpPr/>
              <p:nvPr/>
            </p:nvSpPr>
            <p:spPr>
              <a:xfrm>
                <a:off x="4934940" y="4400877"/>
                <a:ext cx="101069" cy="70984"/>
              </a:xfrm>
              <a:custGeom>
                <a:rect b="b" l="l" r="r" t="t"/>
                <a:pathLst>
                  <a:path extrusionOk="0" h="361" w="514">
                    <a:moveTo>
                      <a:pt x="261" y="1"/>
                    </a:moveTo>
                    <a:cubicBezTo>
                      <a:pt x="117" y="1"/>
                      <a:pt x="0" y="205"/>
                      <a:pt x="146" y="320"/>
                    </a:cubicBezTo>
                    <a:cubicBezTo>
                      <a:pt x="181" y="348"/>
                      <a:pt x="219" y="360"/>
                      <a:pt x="254" y="360"/>
                    </a:cubicBezTo>
                    <a:cubicBezTo>
                      <a:pt x="400" y="360"/>
                      <a:pt x="513" y="155"/>
                      <a:pt x="368" y="41"/>
                    </a:cubicBezTo>
                    <a:cubicBezTo>
                      <a:pt x="333" y="13"/>
                      <a:pt x="297" y="1"/>
                      <a:pt x="2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56"/>
              <p:cNvSpPr/>
              <p:nvPr/>
            </p:nvSpPr>
            <p:spPr>
              <a:xfrm>
                <a:off x="5171489" y="4427422"/>
                <a:ext cx="269583" cy="233599"/>
              </a:xfrm>
              <a:custGeom>
                <a:rect b="b" l="l" r="r" t="t"/>
                <a:pathLst>
                  <a:path extrusionOk="0" h="1188" w="1371">
                    <a:moveTo>
                      <a:pt x="190" y="58"/>
                    </a:moveTo>
                    <a:cubicBezTo>
                      <a:pt x="258" y="58"/>
                      <a:pt x="350" y="130"/>
                      <a:pt x="380" y="170"/>
                    </a:cubicBezTo>
                    <a:cubicBezTo>
                      <a:pt x="413" y="211"/>
                      <a:pt x="443" y="256"/>
                      <a:pt x="466" y="300"/>
                    </a:cubicBezTo>
                    <a:cubicBezTo>
                      <a:pt x="518" y="392"/>
                      <a:pt x="561" y="486"/>
                      <a:pt x="601" y="583"/>
                    </a:cubicBezTo>
                    <a:lnTo>
                      <a:pt x="601" y="583"/>
                    </a:lnTo>
                    <a:cubicBezTo>
                      <a:pt x="591" y="579"/>
                      <a:pt x="581" y="575"/>
                      <a:pt x="570" y="572"/>
                    </a:cubicBezTo>
                    <a:lnTo>
                      <a:pt x="570" y="572"/>
                    </a:lnTo>
                    <a:cubicBezTo>
                      <a:pt x="508" y="533"/>
                      <a:pt x="446" y="498"/>
                      <a:pt x="383" y="460"/>
                    </a:cubicBezTo>
                    <a:cubicBezTo>
                      <a:pt x="294" y="404"/>
                      <a:pt x="117" y="300"/>
                      <a:pt x="117" y="176"/>
                    </a:cubicBezTo>
                    <a:lnTo>
                      <a:pt x="114" y="176"/>
                    </a:lnTo>
                    <a:cubicBezTo>
                      <a:pt x="114" y="88"/>
                      <a:pt x="147" y="58"/>
                      <a:pt x="190" y="58"/>
                    </a:cubicBezTo>
                    <a:close/>
                    <a:moveTo>
                      <a:pt x="1140" y="364"/>
                    </a:moveTo>
                    <a:cubicBezTo>
                      <a:pt x="1238" y="364"/>
                      <a:pt x="1346" y="399"/>
                      <a:pt x="1258" y="532"/>
                    </a:cubicBezTo>
                    <a:cubicBezTo>
                      <a:pt x="1210" y="605"/>
                      <a:pt x="1092" y="619"/>
                      <a:pt x="990" y="619"/>
                    </a:cubicBezTo>
                    <a:cubicBezTo>
                      <a:pt x="946" y="619"/>
                      <a:pt x="906" y="616"/>
                      <a:pt x="876" y="615"/>
                    </a:cubicBezTo>
                    <a:cubicBezTo>
                      <a:pt x="798" y="612"/>
                      <a:pt x="722" y="605"/>
                      <a:pt x="647" y="603"/>
                    </a:cubicBezTo>
                    <a:lnTo>
                      <a:pt x="647" y="603"/>
                    </a:lnTo>
                    <a:cubicBezTo>
                      <a:pt x="640" y="600"/>
                      <a:pt x="634" y="597"/>
                      <a:pt x="627" y="594"/>
                    </a:cubicBezTo>
                    <a:lnTo>
                      <a:pt x="627" y="594"/>
                    </a:lnTo>
                    <a:cubicBezTo>
                      <a:pt x="713" y="538"/>
                      <a:pt x="803" y="485"/>
                      <a:pt x="893" y="437"/>
                    </a:cubicBezTo>
                    <a:cubicBezTo>
                      <a:pt x="941" y="413"/>
                      <a:pt x="991" y="392"/>
                      <a:pt x="1039" y="377"/>
                    </a:cubicBezTo>
                    <a:cubicBezTo>
                      <a:pt x="1061" y="370"/>
                      <a:pt x="1100" y="364"/>
                      <a:pt x="1140" y="364"/>
                    </a:cubicBezTo>
                    <a:close/>
                    <a:moveTo>
                      <a:pt x="203" y="1"/>
                    </a:moveTo>
                    <a:cubicBezTo>
                      <a:pt x="165" y="1"/>
                      <a:pt x="128" y="14"/>
                      <a:pt x="96" y="45"/>
                    </a:cubicBezTo>
                    <a:cubicBezTo>
                      <a:pt x="1" y="140"/>
                      <a:pt x="66" y="268"/>
                      <a:pt x="137" y="345"/>
                    </a:cubicBezTo>
                    <a:cubicBezTo>
                      <a:pt x="209" y="423"/>
                      <a:pt x="299" y="481"/>
                      <a:pt x="392" y="534"/>
                    </a:cubicBezTo>
                    <a:lnTo>
                      <a:pt x="392" y="534"/>
                    </a:lnTo>
                    <a:cubicBezTo>
                      <a:pt x="379" y="533"/>
                      <a:pt x="367" y="532"/>
                      <a:pt x="354" y="532"/>
                    </a:cubicBezTo>
                    <a:cubicBezTo>
                      <a:pt x="314" y="532"/>
                      <a:pt x="274" y="537"/>
                      <a:pt x="235" y="546"/>
                    </a:cubicBezTo>
                    <a:cubicBezTo>
                      <a:pt x="229" y="546"/>
                      <a:pt x="232" y="561"/>
                      <a:pt x="235" y="561"/>
                    </a:cubicBezTo>
                    <a:cubicBezTo>
                      <a:pt x="434" y="600"/>
                      <a:pt x="629" y="659"/>
                      <a:pt x="816" y="742"/>
                    </a:cubicBezTo>
                    <a:cubicBezTo>
                      <a:pt x="818" y="743"/>
                      <a:pt x="821" y="744"/>
                      <a:pt x="823" y="744"/>
                    </a:cubicBezTo>
                    <a:cubicBezTo>
                      <a:pt x="827" y="744"/>
                      <a:pt x="830" y="742"/>
                      <a:pt x="834" y="736"/>
                    </a:cubicBezTo>
                    <a:cubicBezTo>
                      <a:pt x="837" y="730"/>
                      <a:pt x="834" y="724"/>
                      <a:pt x="828" y="718"/>
                    </a:cubicBezTo>
                    <a:cubicBezTo>
                      <a:pt x="806" y="700"/>
                      <a:pt x="782" y="682"/>
                      <a:pt x="757" y="665"/>
                    </a:cubicBezTo>
                    <a:lnTo>
                      <a:pt x="757" y="665"/>
                    </a:lnTo>
                    <a:cubicBezTo>
                      <a:pt x="820" y="671"/>
                      <a:pt x="885" y="676"/>
                      <a:pt x="949" y="676"/>
                    </a:cubicBezTo>
                    <a:cubicBezTo>
                      <a:pt x="1014" y="676"/>
                      <a:pt x="1079" y="671"/>
                      <a:pt x="1142" y="656"/>
                    </a:cubicBezTo>
                    <a:cubicBezTo>
                      <a:pt x="1246" y="632"/>
                      <a:pt x="1371" y="558"/>
                      <a:pt x="1344" y="431"/>
                    </a:cubicBezTo>
                    <a:lnTo>
                      <a:pt x="1344" y="431"/>
                    </a:lnTo>
                    <a:lnTo>
                      <a:pt x="1344" y="434"/>
                    </a:lnTo>
                    <a:cubicBezTo>
                      <a:pt x="1325" y="337"/>
                      <a:pt x="1238" y="302"/>
                      <a:pt x="1150" y="302"/>
                    </a:cubicBezTo>
                    <a:cubicBezTo>
                      <a:pt x="1118" y="302"/>
                      <a:pt x="1085" y="307"/>
                      <a:pt x="1056" y="315"/>
                    </a:cubicBezTo>
                    <a:cubicBezTo>
                      <a:pt x="893" y="363"/>
                      <a:pt x="744" y="450"/>
                      <a:pt x="621" y="567"/>
                    </a:cubicBezTo>
                    <a:lnTo>
                      <a:pt x="621" y="567"/>
                    </a:lnTo>
                    <a:cubicBezTo>
                      <a:pt x="586" y="398"/>
                      <a:pt x="510" y="240"/>
                      <a:pt x="401" y="108"/>
                    </a:cubicBezTo>
                    <a:cubicBezTo>
                      <a:pt x="354" y="52"/>
                      <a:pt x="277" y="1"/>
                      <a:pt x="203" y="1"/>
                    </a:cubicBezTo>
                    <a:close/>
                    <a:moveTo>
                      <a:pt x="440" y="681"/>
                    </a:moveTo>
                    <a:cubicBezTo>
                      <a:pt x="400" y="681"/>
                      <a:pt x="360" y="685"/>
                      <a:pt x="321" y="695"/>
                    </a:cubicBezTo>
                    <a:cubicBezTo>
                      <a:pt x="312" y="695"/>
                      <a:pt x="315" y="706"/>
                      <a:pt x="321" y="709"/>
                    </a:cubicBezTo>
                    <a:cubicBezTo>
                      <a:pt x="520" y="748"/>
                      <a:pt x="713" y="810"/>
                      <a:pt x="899" y="890"/>
                    </a:cubicBezTo>
                    <a:cubicBezTo>
                      <a:pt x="902" y="892"/>
                      <a:pt x="904" y="892"/>
                      <a:pt x="907" y="892"/>
                    </a:cubicBezTo>
                    <a:cubicBezTo>
                      <a:pt x="918" y="892"/>
                      <a:pt x="926" y="876"/>
                      <a:pt x="914" y="867"/>
                    </a:cubicBezTo>
                    <a:cubicBezTo>
                      <a:pt x="784" y="761"/>
                      <a:pt x="610" y="681"/>
                      <a:pt x="440" y="681"/>
                    </a:cubicBezTo>
                    <a:close/>
                    <a:moveTo>
                      <a:pt x="523" y="829"/>
                    </a:moveTo>
                    <a:cubicBezTo>
                      <a:pt x="483" y="829"/>
                      <a:pt x="443" y="833"/>
                      <a:pt x="404" y="843"/>
                    </a:cubicBezTo>
                    <a:cubicBezTo>
                      <a:pt x="398" y="843"/>
                      <a:pt x="401" y="855"/>
                      <a:pt x="404" y="858"/>
                    </a:cubicBezTo>
                    <a:cubicBezTo>
                      <a:pt x="603" y="896"/>
                      <a:pt x="798" y="956"/>
                      <a:pt x="985" y="1039"/>
                    </a:cubicBezTo>
                    <a:cubicBezTo>
                      <a:pt x="987" y="1039"/>
                      <a:pt x="988" y="1040"/>
                      <a:pt x="990" y="1040"/>
                    </a:cubicBezTo>
                    <a:cubicBezTo>
                      <a:pt x="994" y="1040"/>
                      <a:pt x="999" y="1037"/>
                      <a:pt x="1003" y="1033"/>
                    </a:cubicBezTo>
                    <a:cubicBezTo>
                      <a:pt x="1006" y="1027"/>
                      <a:pt x="1006" y="1018"/>
                      <a:pt x="1000" y="1015"/>
                    </a:cubicBezTo>
                    <a:lnTo>
                      <a:pt x="997" y="1015"/>
                    </a:lnTo>
                    <a:cubicBezTo>
                      <a:pt x="870" y="909"/>
                      <a:pt x="694" y="829"/>
                      <a:pt x="523" y="829"/>
                    </a:cubicBezTo>
                    <a:close/>
                    <a:moveTo>
                      <a:pt x="609" y="977"/>
                    </a:moveTo>
                    <a:cubicBezTo>
                      <a:pt x="569" y="977"/>
                      <a:pt x="529" y="982"/>
                      <a:pt x="490" y="991"/>
                    </a:cubicBezTo>
                    <a:cubicBezTo>
                      <a:pt x="481" y="991"/>
                      <a:pt x="484" y="1006"/>
                      <a:pt x="490" y="1006"/>
                    </a:cubicBezTo>
                    <a:cubicBezTo>
                      <a:pt x="689" y="1044"/>
                      <a:pt x="884" y="1107"/>
                      <a:pt x="1068" y="1187"/>
                    </a:cubicBezTo>
                    <a:cubicBezTo>
                      <a:pt x="1070" y="1188"/>
                      <a:pt x="1072" y="1188"/>
                      <a:pt x="1074" y="1188"/>
                    </a:cubicBezTo>
                    <a:cubicBezTo>
                      <a:pt x="1079" y="1188"/>
                      <a:pt x="1085" y="1185"/>
                      <a:pt x="1089" y="1181"/>
                    </a:cubicBezTo>
                    <a:cubicBezTo>
                      <a:pt x="1092" y="1175"/>
                      <a:pt x="1092" y="1166"/>
                      <a:pt x="1083" y="1163"/>
                    </a:cubicBezTo>
                    <a:cubicBezTo>
                      <a:pt x="956" y="1057"/>
                      <a:pt x="780" y="977"/>
                      <a:pt x="609" y="97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56"/>
              <p:cNvSpPr/>
              <p:nvPr/>
            </p:nvSpPr>
            <p:spPr>
              <a:xfrm>
                <a:off x="6121224" y="2820345"/>
                <a:ext cx="29102" cy="51911"/>
              </a:xfrm>
              <a:custGeom>
                <a:rect b="b" l="l" r="r" t="t"/>
                <a:pathLst>
                  <a:path extrusionOk="0" h="264" w="148">
                    <a:moveTo>
                      <a:pt x="114" y="1"/>
                    </a:moveTo>
                    <a:cubicBezTo>
                      <a:pt x="105" y="1"/>
                      <a:pt x="97" y="6"/>
                      <a:pt x="93" y="18"/>
                    </a:cubicBezTo>
                    <a:lnTo>
                      <a:pt x="93" y="15"/>
                    </a:lnTo>
                    <a:cubicBezTo>
                      <a:pt x="69" y="56"/>
                      <a:pt x="51" y="101"/>
                      <a:pt x="33" y="145"/>
                    </a:cubicBezTo>
                    <a:cubicBezTo>
                      <a:pt x="15" y="181"/>
                      <a:pt x="4" y="219"/>
                      <a:pt x="1" y="258"/>
                    </a:cubicBezTo>
                    <a:cubicBezTo>
                      <a:pt x="4" y="261"/>
                      <a:pt x="7" y="264"/>
                      <a:pt x="13" y="264"/>
                    </a:cubicBezTo>
                    <a:cubicBezTo>
                      <a:pt x="13" y="264"/>
                      <a:pt x="15" y="264"/>
                      <a:pt x="15" y="261"/>
                    </a:cubicBezTo>
                    <a:cubicBezTo>
                      <a:pt x="39" y="231"/>
                      <a:pt x="60" y="196"/>
                      <a:pt x="75" y="160"/>
                    </a:cubicBezTo>
                    <a:cubicBezTo>
                      <a:pt x="96" y="118"/>
                      <a:pt x="116" y="80"/>
                      <a:pt x="134" y="38"/>
                    </a:cubicBezTo>
                    <a:cubicBezTo>
                      <a:pt x="148" y="19"/>
                      <a:pt x="131"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56"/>
              <p:cNvSpPr/>
              <p:nvPr/>
            </p:nvSpPr>
            <p:spPr>
              <a:xfrm>
                <a:off x="5839056" y="4591807"/>
                <a:ext cx="380287" cy="40506"/>
              </a:xfrm>
              <a:custGeom>
                <a:rect b="b" l="l" r="r" t="t"/>
                <a:pathLst>
                  <a:path extrusionOk="0" h="206" w="1934">
                    <a:moveTo>
                      <a:pt x="34" y="0"/>
                    </a:moveTo>
                    <a:cubicBezTo>
                      <a:pt x="23" y="0"/>
                      <a:pt x="14" y="0"/>
                      <a:pt x="7" y="1"/>
                    </a:cubicBezTo>
                    <a:cubicBezTo>
                      <a:pt x="1" y="1"/>
                      <a:pt x="1" y="7"/>
                      <a:pt x="7" y="7"/>
                    </a:cubicBezTo>
                    <a:cubicBezTo>
                      <a:pt x="155" y="51"/>
                      <a:pt x="1207" y="149"/>
                      <a:pt x="1367" y="161"/>
                    </a:cubicBezTo>
                    <a:cubicBezTo>
                      <a:pt x="1697" y="194"/>
                      <a:pt x="1602" y="179"/>
                      <a:pt x="1931" y="206"/>
                    </a:cubicBezTo>
                    <a:cubicBezTo>
                      <a:pt x="1934" y="203"/>
                      <a:pt x="1934" y="200"/>
                      <a:pt x="1931" y="200"/>
                    </a:cubicBezTo>
                    <a:lnTo>
                      <a:pt x="1931" y="197"/>
                    </a:lnTo>
                    <a:cubicBezTo>
                      <a:pt x="1605" y="155"/>
                      <a:pt x="1700" y="164"/>
                      <a:pt x="1370" y="125"/>
                    </a:cubicBezTo>
                    <a:cubicBezTo>
                      <a:pt x="1218" y="109"/>
                      <a:pt x="256" y="0"/>
                      <a:pt x="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56"/>
              <p:cNvSpPr/>
              <p:nvPr/>
            </p:nvSpPr>
            <p:spPr>
              <a:xfrm>
                <a:off x="5904338" y="2492755"/>
                <a:ext cx="92417" cy="2062085"/>
              </a:xfrm>
              <a:custGeom>
                <a:rect b="b" l="l" r="r" t="t"/>
                <a:pathLst>
                  <a:path extrusionOk="0" h="10487" w="470">
                    <a:moveTo>
                      <a:pt x="328" y="0"/>
                    </a:moveTo>
                    <a:cubicBezTo>
                      <a:pt x="326" y="0"/>
                      <a:pt x="324" y="1"/>
                      <a:pt x="324" y="3"/>
                    </a:cubicBezTo>
                    <a:cubicBezTo>
                      <a:pt x="297" y="1313"/>
                      <a:pt x="285" y="2624"/>
                      <a:pt x="330" y="3931"/>
                    </a:cubicBezTo>
                    <a:cubicBezTo>
                      <a:pt x="342" y="4257"/>
                      <a:pt x="359" y="4583"/>
                      <a:pt x="377" y="4909"/>
                    </a:cubicBezTo>
                    <a:cubicBezTo>
                      <a:pt x="398" y="5238"/>
                      <a:pt x="419" y="5568"/>
                      <a:pt x="410" y="5900"/>
                    </a:cubicBezTo>
                    <a:cubicBezTo>
                      <a:pt x="401" y="6229"/>
                      <a:pt x="371" y="6543"/>
                      <a:pt x="342" y="6863"/>
                    </a:cubicBezTo>
                    <a:cubicBezTo>
                      <a:pt x="312" y="7198"/>
                      <a:pt x="279" y="7530"/>
                      <a:pt x="250" y="7862"/>
                    </a:cubicBezTo>
                    <a:cubicBezTo>
                      <a:pt x="179" y="8601"/>
                      <a:pt x="69" y="9739"/>
                      <a:pt x="1" y="10477"/>
                    </a:cubicBezTo>
                    <a:cubicBezTo>
                      <a:pt x="1" y="10483"/>
                      <a:pt x="7" y="10486"/>
                      <a:pt x="13" y="10486"/>
                    </a:cubicBezTo>
                    <a:cubicBezTo>
                      <a:pt x="19" y="10483"/>
                      <a:pt x="21" y="10480"/>
                      <a:pt x="21" y="10477"/>
                    </a:cubicBezTo>
                    <a:cubicBezTo>
                      <a:pt x="87" y="9819"/>
                      <a:pt x="190" y="8761"/>
                      <a:pt x="256" y="8102"/>
                    </a:cubicBezTo>
                    <a:lnTo>
                      <a:pt x="351" y="7103"/>
                    </a:lnTo>
                    <a:cubicBezTo>
                      <a:pt x="380" y="6783"/>
                      <a:pt x="413" y="6460"/>
                      <a:pt x="434" y="6137"/>
                    </a:cubicBezTo>
                    <a:cubicBezTo>
                      <a:pt x="469" y="5482"/>
                      <a:pt x="404" y="4826"/>
                      <a:pt x="374" y="4171"/>
                    </a:cubicBezTo>
                    <a:cubicBezTo>
                      <a:pt x="348" y="3516"/>
                      <a:pt x="336" y="2864"/>
                      <a:pt x="333" y="2208"/>
                    </a:cubicBezTo>
                    <a:cubicBezTo>
                      <a:pt x="327" y="1473"/>
                      <a:pt x="333" y="738"/>
                      <a:pt x="333" y="3"/>
                    </a:cubicBezTo>
                    <a:cubicBezTo>
                      <a:pt x="333" y="1"/>
                      <a:pt x="331" y="0"/>
                      <a:pt x="3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56"/>
              <p:cNvSpPr/>
              <p:nvPr/>
            </p:nvSpPr>
            <p:spPr>
              <a:xfrm>
                <a:off x="5081824" y="4200705"/>
                <a:ext cx="311859" cy="233599"/>
              </a:xfrm>
              <a:custGeom>
                <a:rect b="b" l="l" r="r" t="t"/>
                <a:pathLst>
                  <a:path extrusionOk="0" h="1188" w="1586">
                    <a:moveTo>
                      <a:pt x="9" y="1"/>
                    </a:moveTo>
                    <a:cubicBezTo>
                      <a:pt x="6" y="1"/>
                      <a:pt x="0" y="4"/>
                      <a:pt x="3" y="6"/>
                    </a:cubicBezTo>
                    <a:cubicBezTo>
                      <a:pt x="110" y="119"/>
                      <a:pt x="976" y="757"/>
                      <a:pt x="1109" y="851"/>
                    </a:cubicBezTo>
                    <a:cubicBezTo>
                      <a:pt x="1379" y="1050"/>
                      <a:pt x="1302" y="991"/>
                      <a:pt x="1575" y="1186"/>
                    </a:cubicBezTo>
                    <a:cubicBezTo>
                      <a:pt x="1576" y="1187"/>
                      <a:pt x="1577" y="1187"/>
                      <a:pt x="1578" y="1187"/>
                    </a:cubicBezTo>
                    <a:cubicBezTo>
                      <a:pt x="1582" y="1187"/>
                      <a:pt x="1585" y="1182"/>
                      <a:pt x="1581" y="1178"/>
                    </a:cubicBezTo>
                    <a:cubicBezTo>
                      <a:pt x="1317" y="973"/>
                      <a:pt x="1397" y="1026"/>
                      <a:pt x="1130" y="825"/>
                    </a:cubicBezTo>
                    <a:cubicBezTo>
                      <a:pt x="1002" y="724"/>
                      <a:pt x="146" y="72"/>
                      <a:pt x="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56"/>
              <p:cNvSpPr/>
              <p:nvPr/>
            </p:nvSpPr>
            <p:spPr>
              <a:xfrm>
                <a:off x="6051223" y="2842368"/>
                <a:ext cx="146688" cy="52108"/>
              </a:xfrm>
              <a:custGeom>
                <a:rect b="b" l="l" r="r" t="t"/>
                <a:pathLst>
                  <a:path extrusionOk="0" h="265" w="746">
                    <a:moveTo>
                      <a:pt x="730" y="1"/>
                    </a:moveTo>
                    <a:cubicBezTo>
                      <a:pt x="481" y="63"/>
                      <a:pt x="241" y="146"/>
                      <a:pt x="10" y="250"/>
                    </a:cubicBezTo>
                    <a:cubicBezTo>
                      <a:pt x="4" y="250"/>
                      <a:pt x="1" y="256"/>
                      <a:pt x="4" y="258"/>
                    </a:cubicBezTo>
                    <a:cubicBezTo>
                      <a:pt x="4" y="264"/>
                      <a:pt x="10" y="264"/>
                      <a:pt x="13" y="264"/>
                    </a:cubicBezTo>
                    <a:cubicBezTo>
                      <a:pt x="256" y="190"/>
                      <a:pt x="499" y="119"/>
                      <a:pt x="736" y="30"/>
                    </a:cubicBezTo>
                    <a:cubicBezTo>
                      <a:pt x="745" y="24"/>
                      <a:pt x="745" y="15"/>
                      <a:pt x="742" y="9"/>
                    </a:cubicBezTo>
                    <a:cubicBezTo>
                      <a:pt x="739" y="4"/>
                      <a:pt x="733"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56"/>
              <p:cNvSpPr/>
              <p:nvPr/>
            </p:nvSpPr>
            <p:spPr>
              <a:xfrm>
                <a:off x="6104903" y="2525593"/>
                <a:ext cx="136660" cy="303207"/>
              </a:xfrm>
              <a:custGeom>
                <a:rect b="b" l="l" r="r" t="t"/>
                <a:pathLst>
                  <a:path extrusionOk="0" h="1542" w="695">
                    <a:moveTo>
                      <a:pt x="336" y="1"/>
                    </a:moveTo>
                    <a:cubicBezTo>
                      <a:pt x="333" y="1"/>
                      <a:pt x="330" y="3"/>
                      <a:pt x="330" y="8"/>
                    </a:cubicBezTo>
                    <a:cubicBezTo>
                      <a:pt x="297" y="366"/>
                      <a:pt x="241" y="725"/>
                      <a:pt x="155" y="1075"/>
                    </a:cubicBezTo>
                    <a:cubicBezTo>
                      <a:pt x="110" y="1244"/>
                      <a:pt x="1" y="1493"/>
                      <a:pt x="176" y="1537"/>
                    </a:cubicBezTo>
                    <a:cubicBezTo>
                      <a:pt x="185" y="1540"/>
                      <a:pt x="194" y="1541"/>
                      <a:pt x="203" y="1541"/>
                    </a:cubicBezTo>
                    <a:cubicBezTo>
                      <a:pt x="365" y="1541"/>
                      <a:pt x="518" y="1161"/>
                      <a:pt x="552" y="1048"/>
                    </a:cubicBezTo>
                    <a:cubicBezTo>
                      <a:pt x="641" y="719"/>
                      <a:pt x="691" y="378"/>
                      <a:pt x="694" y="37"/>
                    </a:cubicBezTo>
                    <a:cubicBezTo>
                      <a:pt x="693" y="33"/>
                      <a:pt x="690" y="31"/>
                      <a:pt x="687" y="31"/>
                    </a:cubicBezTo>
                    <a:cubicBezTo>
                      <a:pt x="684" y="31"/>
                      <a:pt x="681" y="33"/>
                      <a:pt x="680" y="37"/>
                    </a:cubicBezTo>
                    <a:cubicBezTo>
                      <a:pt x="653" y="310"/>
                      <a:pt x="611" y="550"/>
                      <a:pt x="561" y="805"/>
                    </a:cubicBezTo>
                    <a:cubicBezTo>
                      <a:pt x="538" y="915"/>
                      <a:pt x="393" y="1504"/>
                      <a:pt x="204" y="1504"/>
                    </a:cubicBezTo>
                    <a:cubicBezTo>
                      <a:pt x="194" y="1504"/>
                      <a:pt x="183" y="1503"/>
                      <a:pt x="173" y="1499"/>
                    </a:cubicBezTo>
                    <a:cubicBezTo>
                      <a:pt x="140" y="1487"/>
                      <a:pt x="125" y="1451"/>
                      <a:pt x="125" y="1398"/>
                    </a:cubicBezTo>
                    <a:cubicBezTo>
                      <a:pt x="134" y="1330"/>
                      <a:pt x="149" y="1265"/>
                      <a:pt x="173" y="1199"/>
                    </a:cubicBezTo>
                    <a:lnTo>
                      <a:pt x="173" y="1196"/>
                    </a:lnTo>
                    <a:cubicBezTo>
                      <a:pt x="211" y="1063"/>
                      <a:pt x="244" y="927"/>
                      <a:pt x="267" y="784"/>
                    </a:cubicBezTo>
                    <a:cubicBezTo>
                      <a:pt x="321" y="529"/>
                      <a:pt x="345" y="268"/>
                      <a:pt x="342" y="8"/>
                    </a:cubicBezTo>
                    <a:cubicBezTo>
                      <a:pt x="342" y="3"/>
                      <a:pt x="339" y="1"/>
                      <a:pt x="3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56"/>
              <p:cNvSpPr/>
              <p:nvPr/>
            </p:nvSpPr>
            <p:spPr>
              <a:xfrm>
                <a:off x="5123117" y="2461687"/>
                <a:ext cx="724394" cy="1746883"/>
              </a:xfrm>
              <a:custGeom>
                <a:rect b="b" l="l" r="r" t="t"/>
                <a:pathLst>
                  <a:path extrusionOk="0" h="8884" w="3684">
                    <a:moveTo>
                      <a:pt x="3683" y="1"/>
                    </a:moveTo>
                    <a:cubicBezTo>
                      <a:pt x="3585" y="131"/>
                      <a:pt x="3502" y="267"/>
                      <a:pt x="3431" y="416"/>
                    </a:cubicBezTo>
                    <a:cubicBezTo>
                      <a:pt x="3360" y="558"/>
                      <a:pt x="3301" y="709"/>
                      <a:pt x="3256" y="863"/>
                    </a:cubicBezTo>
                    <a:cubicBezTo>
                      <a:pt x="3230" y="937"/>
                      <a:pt x="3212" y="1017"/>
                      <a:pt x="3197" y="1095"/>
                    </a:cubicBezTo>
                    <a:cubicBezTo>
                      <a:pt x="3185" y="1175"/>
                      <a:pt x="3170" y="1255"/>
                      <a:pt x="3164" y="1335"/>
                    </a:cubicBezTo>
                    <a:cubicBezTo>
                      <a:pt x="3150" y="1494"/>
                      <a:pt x="3150" y="1654"/>
                      <a:pt x="3164" y="1813"/>
                    </a:cubicBezTo>
                    <a:lnTo>
                      <a:pt x="3164" y="1813"/>
                    </a:lnTo>
                    <a:cubicBezTo>
                      <a:pt x="3031" y="2465"/>
                      <a:pt x="2894" y="3120"/>
                      <a:pt x="2758" y="3775"/>
                    </a:cubicBezTo>
                    <a:cubicBezTo>
                      <a:pt x="2622" y="4430"/>
                      <a:pt x="2488" y="5088"/>
                      <a:pt x="2358" y="5743"/>
                    </a:cubicBezTo>
                    <a:lnTo>
                      <a:pt x="2343" y="5806"/>
                    </a:lnTo>
                    <a:lnTo>
                      <a:pt x="2337" y="5835"/>
                    </a:lnTo>
                    <a:cubicBezTo>
                      <a:pt x="2337" y="5844"/>
                      <a:pt x="2334" y="5853"/>
                      <a:pt x="2331" y="5862"/>
                    </a:cubicBezTo>
                    <a:cubicBezTo>
                      <a:pt x="2310" y="5898"/>
                      <a:pt x="2287" y="5930"/>
                      <a:pt x="2263" y="5963"/>
                    </a:cubicBezTo>
                    <a:cubicBezTo>
                      <a:pt x="2219" y="6031"/>
                      <a:pt x="2168" y="6096"/>
                      <a:pt x="2115" y="6164"/>
                    </a:cubicBezTo>
                    <a:cubicBezTo>
                      <a:pt x="2011" y="6295"/>
                      <a:pt x="1910" y="6428"/>
                      <a:pt x="1806" y="6562"/>
                    </a:cubicBezTo>
                    <a:lnTo>
                      <a:pt x="1" y="8883"/>
                    </a:lnTo>
                    <a:cubicBezTo>
                      <a:pt x="428" y="8367"/>
                      <a:pt x="1634" y="6849"/>
                      <a:pt x="1842" y="6585"/>
                    </a:cubicBezTo>
                    <a:cubicBezTo>
                      <a:pt x="1946" y="6455"/>
                      <a:pt x="2047" y="6321"/>
                      <a:pt x="2150" y="6188"/>
                    </a:cubicBezTo>
                    <a:cubicBezTo>
                      <a:pt x="2201" y="6123"/>
                      <a:pt x="2251" y="6055"/>
                      <a:pt x="2302" y="5986"/>
                    </a:cubicBezTo>
                    <a:cubicBezTo>
                      <a:pt x="2328" y="5954"/>
                      <a:pt x="2352" y="5915"/>
                      <a:pt x="2376" y="5880"/>
                    </a:cubicBezTo>
                    <a:cubicBezTo>
                      <a:pt x="2382" y="5868"/>
                      <a:pt x="2385" y="5856"/>
                      <a:pt x="2385" y="5847"/>
                    </a:cubicBezTo>
                    <a:lnTo>
                      <a:pt x="2391" y="5815"/>
                    </a:lnTo>
                    <a:lnTo>
                      <a:pt x="2405" y="5752"/>
                    </a:lnTo>
                    <a:cubicBezTo>
                      <a:pt x="2539" y="5097"/>
                      <a:pt x="2672" y="4439"/>
                      <a:pt x="2806" y="3784"/>
                    </a:cubicBezTo>
                    <a:cubicBezTo>
                      <a:pt x="2939" y="3125"/>
                      <a:pt x="3072" y="2470"/>
                      <a:pt x="3203" y="1812"/>
                    </a:cubicBezTo>
                    <a:lnTo>
                      <a:pt x="3203" y="1806"/>
                    </a:lnTo>
                    <a:cubicBezTo>
                      <a:pt x="3185" y="1649"/>
                      <a:pt x="3182" y="1489"/>
                      <a:pt x="3197" y="1332"/>
                    </a:cubicBezTo>
                    <a:cubicBezTo>
                      <a:pt x="3200" y="1252"/>
                      <a:pt x="3209" y="1172"/>
                      <a:pt x="3227" y="1095"/>
                    </a:cubicBezTo>
                    <a:cubicBezTo>
                      <a:pt x="3238" y="1014"/>
                      <a:pt x="3256" y="937"/>
                      <a:pt x="3277" y="860"/>
                    </a:cubicBezTo>
                    <a:cubicBezTo>
                      <a:pt x="3319" y="706"/>
                      <a:pt x="3375" y="558"/>
                      <a:pt x="3443" y="413"/>
                    </a:cubicBezTo>
                    <a:cubicBezTo>
                      <a:pt x="3508" y="267"/>
                      <a:pt x="3591" y="128"/>
                      <a:pt x="36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56"/>
              <p:cNvSpPr/>
              <p:nvPr/>
            </p:nvSpPr>
            <p:spPr>
              <a:xfrm>
                <a:off x="5771415" y="1427990"/>
                <a:ext cx="643775" cy="799901"/>
              </a:xfrm>
              <a:custGeom>
                <a:rect b="b" l="l" r="r" t="t"/>
                <a:pathLst>
                  <a:path extrusionOk="0" h="4068" w="3274">
                    <a:moveTo>
                      <a:pt x="2448" y="1"/>
                    </a:moveTo>
                    <a:cubicBezTo>
                      <a:pt x="2259" y="1"/>
                      <a:pt x="2068" y="65"/>
                      <a:pt x="1928" y="167"/>
                    </a:cubicBezTo>
                    <a:cubicBezTo>
                      <a:pt x="1691" y="339"/>
                      <a:pt x="1658" y="852"/>
                      <a:pt x="1498" y="1119"/>
                    </a:cubicBezTo>
                    <a:cubicBezTo>
                      <a:pt x="1338" y="1388"/>
                      <a:pt x="297" y="1857"/>
                      <a:pt x="155" y="2601"/>
                    </a:cubicBezTo>
                    <a:cubicBezTo>
                      <a:pt x="1" y="3403"/>
                      <a:pt x="920" y="4067"/>
                      <a:pt x="1687" y="4067"/>
                    </a:cubicBezTo>
                    <a:cubicBezTo>
                      <a:pt x="1818" y="4067"/>
                      <a:pt x="1945" y="4048"/>
                      <a:pt x="2061" y="4006"/>
                    </a:cubicBezTo>
                    <a:cubicBezTo>
                      <a:pt x="2948" y="3689"/>
                      <a:pt x="2722" y="2545"/>
                      <a:pt x="2820" y="2121"/>
                    </a:cubicBezTo>
                    <a:cubicBezTo>
                      <a:pt x="2921" y="1700"/>
                      <a:pt x="3129" y="1359"/>
                      <a:pt x="3194" y="973"/>
                    </a:cubicBezTo>
                    <a:cubicBezTo>
                      <a:pt x="3274" y="499"/>
                      <a:pt x="3016" y="185"/>
                      <a:pt x="2749" y="63"/>
                    </a:cubicBezTo>
                    <a:cubicBezTo>
                      <a:pt x="2655" y="20"/>
                      <a:pt x="2552" y="1"/>
                      <a:pt x="24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56"/>
              <p:cNvSpPr/>
              <p:nvPr/>
            </p:nvSpPr>
            <p:spPr>
              <a:xfrm>
                <a:off x="5802286" y="1536531"/>
                <a:ext cx="303404" cy="397198"/>
              </a:xfrm>
              <a:custGeom>
                <a:rect b="b" l="l" r="r" t="t"/>
                <a:pathLst>
                  <a:path extrusionOk="0" h="2020" w="1543">
                    <a:moveTo>
                      <a:pt x="1543" y="0"/>
                    </a:moveTo>
                    <a:lnTo>
                      <a:pt x="1543" y="0"/>
                    </a:lnTo>
                    <a:cubicBezTo>
                      <a:pt x="1504" y="101"/>
                      <a:pt x="1460" y="199"/>
                      <a:pt x="1406" y="294"/>
                    </a:cubicBezTo>
                    <a:cubicBezTo>
                      <a:pt x="1359" y="389"/>
                      <a:pt x="1299" y="481"/>
                      <a:pt x="1231" y="561"/>
                    </a:cubicBezTo>
                    <a:cubicBezTo>
                      <a:pt x="1157" y="638"/>
                      <a:pt x="1071" y="706"/>
                      <a:pt x="979" y="759"/>
                    </a:cubicBezTo>
                    <a:cubicBezTo>
                      <a:pt x="887" y="819"/>
                      <a:pt x="795" y="881"/>
                      <a:pt x="707" y="946"/>
                    </a:cubicBezTo>
                    <a:cubicBezTo>
                      <a:pt x="526" y="1077"/>
                      <a:pt x="369" y="1234"/>
                      <a:pt x="241" y="1418"/>
                    </a:cubicBezTo>
                    <a:cubicBezTo>
                      <a:pt x="182" y="1506"/>
                      <a:pt x="128" y="1604"/>
                      <a:pt x="87" y="1705"/>
                    </a:cubicBezTo>
                    <a:cubicBezTo>
                      <a:pt x="48" y="1806"/>
                      <a:pt x="19" y="1913"/>
                      <a:pt x="1" y="2019"/>
                    </a:cubicBezTo>
                    <a:cubicBezTo>
                      <a:pt x="57" y="1812"/>
                      <a:pt x="152" y="1616"/>
                      <a:pt x="283" y="1444"/>
                    </a:cubicBezTo>
                    <a:cubicBezTo>
                      <a:pt x="413" y="1272"/>
                      <a:pt x="570" y="1121"/>
                      <a:pt x="745" y="994"/>
                    </a:cubicBezTo>
                    <a:cubicBezTo>
                      <a:pt x="834" y="931"/>
                      <a:pt x="923" y="869"/>
                      <a:pt x="1015" y="807"/>
                    </a:cubicBezTo>
                    <a:cubicBezTo>
                      <a:pt x="1059" y="777"/>
                      <a:pt x="1107" y="745"/>
                      <a:pt x="1151" y="709"/>
                    </a:cubicBezTo>
                    <a:cubicBezTo>
                      <a:pt x="1196" y="676"/>
                      <a:pt x="1237" y="638"/>
                      <a:pt x="1270" y="593"/>
                    </a:cubicBezTo>
                    <a:cubicBezTo>
                      <a:pt x="1400" y="412"/>
                      <a:pt x="1492" y="214"/>
                      <a:pt x="15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56"/>
              <p:cNvSpPr/>
              <p:nvPr/>
            </p:nvSpPr>
            <p:spPr>
              <a:xfrm>
                <a:off x="6247855" y="1681056"/>
                <a:ext cx="132530" cy="490598"/>
              </a:xfrm>
              <a:custGeom>
                <a:rect b="b" l="l" r="r" t="t"/>
                <a:pathLst>
                  <a:path extrusionOk="0" h="2495" w="674">
                    <a:moveTo>
                      <a:pt x="673" y="1"/>
                    </a:moveTo>
                    <a:lnTo>
                      <a:pt x="673" y="1"/>
                    </a:lnTo>
                    <a:cubicBezTo>
                      <a:pt x="587" y="205"/>
                      <a:pt x="516" y="416"/>
                      <a:pt x="457" y="632"/>
                    </a:cubicBezTo>
                    <a:cubicBezTo>
                      <a:pt x="427" y="739"/>
                      <a:pt x="406" y="849"/>
                      <a:pt x="394" y="961"/>
                    </a:cubicBezTo>
                    <a:cubicBezTo>
                      <a:pt x="385" y="1071"/>
                      <a:pt x="385" y="1184"/>
                      <a:pt x="388" y="1293"/>
                    </a:cubicBezTo>
                    <a:cubicBezTo>
                      <a:pt x="397" y="1513"/>
                      <a:pt x="380" y="1732"/>
                      <a:pt x="335" y="1949"/>
                    </a:cubicBezTo>
                    <a:cubicBezTo>
                      <a:pt x="311" y="2052"/>
                      <a:pt x="273" y="2156"/>
                      <a:pt x="219" y="2251"/>
                    </a:cubicBezTo>
                    <a:cubicBezTo>
                      <a:pt x="163" y="2346"/>
                      <a:pt x="89" y="2426"/>
                      <a:pt x="0" y="2494"/>
                    </a:cubicBezTo>
                    <a:cubicBezTo>
                      <a:pt x="98" y="2435"/>
                      <a:pt x="181" y="2358"/>
                      <a:pt x="246" y="2266"/>
                    </a:cubicBezTo>
                    <a:cubicBezTo>
                      <a:pt x="305" y="2171"/>
                      <a:pt x="353" y="2067"/>
                      <a:pt x="382" y="1957"/>
                    </a:cubicBezTo>
                    <a:cubicBezTo>
                      <a:pt x="412" y="1848"/>
                      <a:pt x="430" y="1738"/>
                      <a:pt x="442" y="1628"/>
                    </a:cubicBezTo>
                    <a:cubicBezTo>
                      <a:pt x="451" y="1516"/>
                      <a:pt x="457" y="1406"/>
                      <a:pt x="451" y="1293"/>
                    </a:cubicBezTo>
                    <a:cubicBezTo>
                      <a:pt x="445" y="1184"/>
                      <a:pt x="445" y="1074"/>
                      <a:pt x="451" y="964"/>
                    </a:cubicBezTo>
                    <a:cubicBezTo>
                      <a:pt x="463" y="855"/>
                      <a:pt x="480" y="748"/>
                      <a:pt x="504" y="641"/>
                    </a:cubicBezTo>
                    <a:cubicBezTo>
                      <a:pt x="549" y="425"/>
                      <a:pt x="614" y="214"/>
                      <a:pt x="67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56"/>
              <p:cNvSpPr/>
              <p:nvPr/>
            </p:nvSpPr>
            <p:spPr>
              <a:xfrm>
                <a:off x="6161927" y="1840918"/>
                <a:ext cx="910998" cy="591274"/>
              </a:xfrm>
              <a:custGeom>
                <a:rect b="b" l="l" r="r" t="t"/>
                <a:pathLst>
                  <a:path extrusionOk="0" h="3007" w="4633">
                    <a:moveTo>
                      <a:pt x="249" y="0"/>
                    </a:moveTo>
                    <a:cubicBezTo>
                      <a:pt x="1" y="0"/>
                      <a:pt x="234" y="589"/>
                      <a:pt x="330" y="798"/>
                    </a:cubicBezTo>
                    <a:cubicBezTo>
                      <a:pt x="556" y="1296"/>
                      <a:pt x="1442" y="2897"/>
                      <a:pt x="1976" y="2989"/>
                    </a:cubicBezTo>
                    <a:cubicBezTo>
                      <a:pt x="2046" y="3001"/>
                      <a:pt x="2180" y="3007"/>
                      <a:pt x="2352" y="3007"/>
                    </a:cubicBezTo>
                    <a:cubicBezTo>
                      <a:pt x="3043" y="3007"/>
                      <a:pt x="4343" y="2912"/>
                      <a:pt x="4502" y="2772"/>
                    </a:cubicBezTo>
                    <a:cubicBezTo>
                      <a:pt x="4633" y="2656"/>
                      <a:pt x="4363" y="1395"/>
                      <a:pt x="4177" y="1395"/>
                    </a:cubicBezTo>
                    <a:cubicBezTo>
                      <a:pt x="4173" y="1395"/>
                      <a:pt x="4170" y="1396"/>
                      <a:pt x="4167" y="1396"/>
                    </a:cubicBezTo>
                    <a:cubicBezTo>
                      <a:pt x="3992" y="1440"/>
                      <a:pt x="2594" y="1614"/>
                      <a:pt x="2260" y="1614"/>
                    </a:cubicBezTo>
                    <a:cubicBezTo>
                      <a:pt x="2231" y="1614"/>
                      <a:pt x="2210" y="1613"/>
                      <a:pt x="2198" y="1610"/>
                    </a:cubicBezTo>
                    <a:cubicBezTo>
                      <a:pt x="2056" y="1577"/>
                      <a:pt x="965" y="424"/>
                      <a:pt x="559" y="142"/>
                    </a:cubicBezTo>
                    <a:cubicBezTo>
                      <a:pt x="414" y="42"/>
                      <a:pt x="314" y="0"/>
                      <a:pt x="249" y="0"/>
                    </a:cubicBezTo>
                    <a:close/>
                  </a:path>
                </a:pathLst>
              </a:cu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56"/>
              <p:cNvSpPr/>
              <p:nvPr/>
            </p:nvSpPr>
            <p:spPr>
              <a:xfrm>
                <a:off x="6168809" y="1827351"/>
                <a:ext cx="303011" cy="320904"/>
              </a:xfrm>
              <a:custGeom>
                <a:rect b="b" l="l" r="r" t="t"/>
                <a:pathLst>
                  <a:path extrusionOk="0" h="1632" w="1541">
                    <a:moveTo>
                      <a:pt x="157" y="1"/>
                    </a:moveTo>
                    <a:cubicBezTo>
                      <a:pt x="5" y="1"/>
                      <a:pt x="1" y="193"/>
                      <a:pt x="106" y="478"/>
                    </a:cubicBezTo>
                    <a:cubicBezTo>
                      <a:pt x="272" y="938"/>
                      <a:pt x="678" y="1631"/>
                      <a:pt x="678" y="1631"/>
                    </a:cubicBezTo>
                    <a:lnTo>
                      <a:pt x="1541" y="1065"/>
                    </a:lnTo>
                    <a:cubicBezTo>
                      <a:pt x="1247" y="772"/>
                      <a:pt x="936" y="496"/>
                      <a:pt x="610" y="241"/>
                    </a:cubicBezTo>
                    <a:cubicBezTo>
                      <a:pt x="398" y="73"/>
                      <a:pt x="250" y="1"/>
                      <a:pt x="1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56"/>
              <p:cNvSpPr/>
              <p:nvPr/>
            </p:nvSpPr>
            <p:spPr>
              <a:xfrm>
                <a:off x="6292097" y="2011399"/>
                <a:ext cx="141772" cy="102052"/>
              </a:xfrm>
              <a:custGeom>
                <a:rect b="b" l="l" r="r" t="t"/>
                <a:pathLst>
                  <a:path extrusionOk="0" h="519" w="721">
                    <a:moveTo>
                      <a:pt x="715" y="1"/>
                    </a:moveTo>
                    <a:cubicBezTo>
                      <a:pt x="714" y="1"/>
                      <a:pt x="713" y="1"/>
                      <a:pt x="712" y="2"/>
                    </a:cubicBezTo>
                    <a:cubicBezTo>
                      <a:pt x="653" y="43"/>
                      <a:pt x="587" y="82"/>
                      <a:pt x="528" y="123"/>
                    </a:cubicBezTo>
                    <a:cubicBezTo>
                      <a:pt x="469" y="165"/>
                      <a:pt x="409" y="206"/>
                      <a:pt x="350" y="248"/>
                    </a:cubicBezTo>
                    <a:cubicBezTo>
                      <a:pt x="235" y="334"/>
                      <a:pt x="116" y="423"/>
                      <a:pt x="3" y="512"/>
                    </a:cubicBezTo>
                    <a:cubicBezTo>
                      <a:pt x="1" y="514"/>
                      <a:pt x="2" y="518"/>
                      <a:pt x="6" y="518"/>
                    </a:cubicBezTo>
                    <a:cubicBezTo>
                      <a:pt x="7" y="518"/>
                      <a:pt x="8" y="518"/>
                      <a:pt x="9" y="518"/>
                    </a:cubicBezTo>
                    <a:cubicBezTo>
                      <a:pt x="128" y="438"/>
                      <a:pt x="249" y="354"/>
                      <a:pt x="368" y="271"/>
                    </a:cubicBezTo>
                    <a:cubicBezTo>
                      <a:pt x="427" y="227"/>
                      <a:pt x="490" y="183"/>
                      <a:pt x="549" y="141"/>
                    </a:cubicBezTo>
                    <a:cubicBezTo>
                      <a:pt x="605" y="97"/>
                      <a:pt x="659" y="52"/>
                      <a:pt x="718" y="8"/>
                    </a:cubicBezTo>
                    <a:cubicBezTo>
                      <a:pt x="720" y="5"/>
                      <a:pt x="719" y="1"/>
                      <a:pt x="71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56"/>
              <p:cNvSpPr/>
              <p:nvPr/>
            </p:nvSpPr>
            <p:spPr>
              <a:xfrm>
                <a:off x="5790095" y="1800805"/>
                <a:ext cx="638072" cy="676219"/>
              </a:xfrm>
              <a:custGeom>
                <a:rect b="b" l="l" r="r" t="t"/>
                <a:pathLst>
                  <a:path extrusionOk="0" h="3439" w="3245">
                    <a:moveTo>
                      <a:pt x="1777" y="1"/>
                    </a:moveTo>
                    <a:cubicBezTo>
                      <a:pt x="1646" y="1"/>
                      <a:pt x="1530" y="54"/>
                      <a:pt x="1433" y="136"/>
                    </a:cubicBezTo>
                    <a:cubicBezTo>
                      <a:pt x="831" y="643"/>
                      <a:pt x="353" y="1841"/>
                      <a:pt x="1" y="3166"/>
                    </a:cubicBezTo>
                    <a:lnTo>
                      <a:pt x="2627" y="3439"/>
                    </a:lnTo>
                    <a:lnTo>
                      <a:pt x="2785" y="2502"/>
                    </a:lnTo>
                    <a:cubicBezTo>
                      <a:pt x="2785" y="2502"/>
                      <a:pt x="3244" y="2238"/>
                      <a:pt x="3090" y="1743"/>
                    </a:cubicBezTo>
                    <a:cubicBezTo>
                      <a:pt x="3025" y="1538"/>
                      <a:pt x="2509" y="426"/>
                      <a:pt x="2189" y="168"/>
                    </a:cubicBezTo>
                    <a:cubicBezTo>
                      <a:pt x="2041" y="50"/>
                      <a:pt x="1902" y="1"/>
                      <a:pt x="17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56"/>
              <p:cNvSpPr/>
              <p:nvPr/>
            </p:nvSpPr>
            <p:spPr>
              <a:xfrm>
                <a:off x="6107263" y="2224941"/>
                <a:ext cx="237532" cy="33428"/>
              </a:xfrm>
              <a:custGeom>
                <a:rect b="b" l="l" r="r" t="t"/>
                <a:pathLst>
                  <a:path extrusionOk="0" h="170" w="1208">
                    <a:moveTo>
                      <a:pt x="350" y="1"/>
                    </a:moveTo>
                    <a:cubicBezTo>
                      <a:pt x="341" y="1"/>
                      <a:pt x="341" y="13"/>
                      <a:pt x="350" y="13"/>
                    </a:cubicBezTo>
                    <a:cubicBezTo>
                      <a:pt x="496" y="33"/>
                      <a:pt x="638" y="63"/>
                      <a:pt x="783" y="93"/>
                    </a:cubicBezTo>
                    <a:cubicBezTo>
                      <a:pt x="854" y="108"/>
                      <a:pt x="926" y="125"/>
                      <a:pt x="997" y="137"/>
                    </a:cubicBezTo>
                    <a:cubicBezTo>
                      <a:pt x="1038" y="148"/>
                      <a:pt x="1079" y="153"/>
                      <a:pt x="1119" y="153"/>
                    </a:cubicBezTo>
                    <a:cubicBezTo>
                      <a:pt x="1147" y="153"/>
                      <a:pt x="1174" y="151"/>
                      <a:pt x="1201" y="146"/>
                    </a:cubicBezTo>
                    <a:cubicBezTo>
                      <a:pt x="1207" y="146"/>
                      <a:pt x="1204" y="143"/>
                      <a:pt x="1201" y="143"/>
                    </a:cubicBezTo>
                    <a:cubicBezTo>
                      <a:pt x="1166" y="143"/>
                      <a:pt x="1127" y="137"/>
                      <a:pt x="1092" y="128"/>
                    </a:cubicBezTo>
                    <a:cubicBezTo>
                      <a:pt x="1059" y="119"/>
                      <a:pt x="1023" y="111"/>
                      <a:pt x="988" y="102"/>
                    </a:cubicBezTo>
                    <a:cubicBezTo>
                      <a:pt x="920" y="81"/>
                      <a:pt x="851" y="63"/>
                      <a:pt x="780" y="48"/>
                    </a:cubicBezTo>
                    <a:cubicBezTo>
                      <a:pt x="638" y="22"/>
                      <a:pt x="496" y="7"/>
                      <a:pt x="350" y="1"/>
                    </a:cubicBezTo>
                    <a:close/>
                    <a:moveTo>
                      <a:pt x="448" y="117"/>
                    </a:moveTo>
                    <a:cubicBezTo>
                      <a:pt x="419" y="117"/>
                      <a:pt x="389" y="118"/>
                      <a:pt x="359" y="119"/>
                    </a:cubicBezTo>
                    <a:cubicBezTo>
                      <a:pt x="241" y="125"/>
                      <a:pt x="122" y="137"/>
                      <a:pt x="3" y="158"/>
                    </a:cubicBezTo>
                    <a:cubicBezTo>
                      <a:pt x="0" y="161"/>
                      <a:pt x="0" y="170"/>
                      <a:pt x="3" y="170"/>
                    </a:cubicBezTo>
                    <a:cubicBezTo>
                      <a:pt x="125" y="161"/>
                      <a:pt x="241" y="158"/>
                      <a:pt x="359" y="155"/>
                    </a:cubicBezTo>
                    <a:lnTo>
                      <a:pt x="537" y="146"/>
                    </a:lnTo>
                    <a:lnTo>
                      <a:pt x="626" y="143"/>
                    </a:lnTo>
                    <a:cubicBezTo>
                      <a:pt x="656" y="143"/>
                      <a:pt x="685" y="140"/>
                      <a:pt x="715" y="140"/>
                    </a:cubicBezTo>
                    <a:cubicBezTo>
                      <a:pt x="718" y="140"/>
                      <a:pt x="718" y="134"/>
                      <a:pt x="715" y="134"/>
                    </a:cubicBezTo>
                    <a:cubicBezTo>
                      <a:pt x="685" y="131"/>
                      <a:pt x="653" y="122"/>
                      <a:pt x="623" y="122"/>
                    </a:cubicBezTo>
                    <a:lnTo>
                      <a:pt x="537" y="119"/>
                    </a:lnTo>
                    <a:cubicBezTo>
                      <a:pt x="507" y="118"/>
                      <a:pt x="478" y="117"/>
                      <a:pt x="448" y="117"/>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56"/>
              <p:cNvSpPr/>
              <p:nvPr/>
            </p:nvSpPr>
            <p:spPr>
              <a:xfrm>
                <a:off x="6330048" y="2079827"/>
                <a:ext cx="720068" cy="512031"/>
              </a:xfrm>
              <a:custGeom>
                <a:rect b="b" l="l" r="r" t="t"/>
                <a:pathLst>
                  <a:path extrusionOk="0" h="2604" w="3662">
                    <a:moveTo>
                      <a:pt x="3659" y="1"/>
                    </a:moveTo>
                    <a:lnTo>
                      <a:pt x="0" y="6"/>
                    </a:lnTo>
                    <a:lnTo>
                      <a:pt x="3" y="2604"/>
                    </a:lnTo>
                    <a:lnTo>
                      <a:pt x="3662" y="2601"/>
                    </a:lnTo>
                    <a:lnTo>
                      <a:pt x="365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56"/>
              <p:cNvSpPr/>
              <p:nvPr/>
            </p:nvSpPr>
            <p:spPr>
              <a:xfrm>
                <a:off x="6330048" y="2080417"/>
                <a:ext cx="245594" cy="511441"/>
              </a:xfrm>
              <a:custGeom>
                <a:rect b="b" l="l" r="r" t="t"/>
                <a:pathLst>
                  <a:path extrusionOk="0" h="2601" w="1249">
                    <a:moveTo>
                      <a:pt x="1245" y="1"/>
                    </a:moveTo>
                    <a:lnTo>
                      <a:pt x="0" y="3"/>
                    </a:lnTo>
                    <a:lnTo>
                      <a:pt x="3" y="2601"/>
                    </a:lnTo>
                    <a:lnTo>
                      <a:pt x="1248" y="2601"/>
                    </a:lnTo>
                    <a:lnTo>
                      <a:pt x="12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56"/>
              <p:cNvSpPr/>
              <p:nvPr/>
            </p:nvSpPr>
            <p:spPr>
              <a:xfrm>
                <a:off x="6347548" y="2115417"/>
                <a:ext cx="211773" cy="441440"/>
              </a:xfrm>
              <a:custGeom>
                <a:rect b="b" l="l" r="r" t="t"/>
                <a:pathLst>
                  <a:path extrusionOk="0" h="2245" w="1077">
                    <a:moveTo>
                      <a:pt x="1070" y="0"/>
                    </a:moveTo>
                    <a:cubicBezTo>
                      <a:pt x="978" y="184"/>
                      <a:pt x="886" y="371"/>
                      <a:pt x="798" y="558"/>
                    </a:cubicBezTo>
                    <a:lnTo>
                      <a:pt x="536" y="1098"/>
                    </a:lnTo>
                    <a:lnTo>
                      <a:pt x="536" y="1098"/>
                    </a:lnTo>
                    <a:lnTo>
                      <a:pt x="276" y="561"/>
                    </a:lnTo>
                    <a:cubicBezTo>
                      <a:pt x="181" y="374"/>
                      <a:pt x="89" y="187"/>
                      <a:pt x="0" y="3"/>
                    </a:cubicBezTo>
                    <a:lnTo>
                      <a:pt x="0" y="3"/>
                    </a:lnTo>
                    <a:cubicBezTo>
                      <a:pt x="86" y="190"/>
                      <a:pt x="172" y="380"/>
                      <a:pt x="264" y="570"/>
                    </a:cubicBezTo>
                    <a:lnTo>
                      <a:pt x="526" y="1120"/>
                    </a:lnTo>
                    <a:lnTo>
                      <a:pt x="526" y="1120"/>
                    </a:lnTo>
                    <a:lnTo>
                      <a:pt x="261" y="1679"/>
                    </a:lnTo>
                    <a:cubicBezTo>
                      <a:pt x="172" y="1865"/>
                      <a:pt x="86" y="2055"/>
                      <a:pt x="0" y="2245"/>
                    </a:cubicBezTo>
                    <a:cubicBezTo>
                      <a:pt x="92" y="2058"/>
                      <a:pt x="184" y="1874"/>
                      <a:pt x="273" y="1687"/>
                    </a:cubicBezTo>
                    <a:lnTo>
                      <a:pt x="536" y="1141"/>
                    </a:lnTo>
                    <a:lnTo>
                      <a:pt x="536" y="1141"/>
                    </a:lnTo>
                    <a:lnTo>
                      <a:pt x="801" y="1687"/>
                    </a:lnTo>
                    <a:cubicBezTo>
                      <a:pt x="892" y="1874"/>
                      <a:pt x="984" y="2058"/>
                      <a:pt x="1076" y="2245"/>
                    </a:cubicBezTo>
                    <a:cubicBezTo>
                      <a:pt x="987" y="2055"/>
                      <a:pt x="901" y="1868"/>
                      <a:pt x="812" y="1679"/>
                    </a:cubicBezTo>
                    <a:lnTo>
                      <a:pt x="546" y="1119"/>
                    </a:lnTo>
                    <a:lnTo>
                      <a:pt x="546" y="1119"/>
                    </a:lnTo>
                    <a:lnTo>
                      <a:pt x="809" y="567"/>
                    </a:lnTo>
                    <a:cubicBezTo>
                      <a:pt x="898" y="380"/>
                      <a:pt x="984" y="190"/>
                      <a:pt x="10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56"/>
              <p:cNvSpPr/>
              <p:nvPr/>
            </p:nvSpPr>
            <p:spPr>
              <a:xfrm>
                <a:off x="6414403" y="2081007"/>
                <a:ext cx="74917" cy="130761"/>
              </a:xfrm>
              <a:custGeom>
                <a:rect b="b" l="l" r="r" t="t"/>
                <a:pathLst>
                  <a:path extrusionOk="0" h="665" w="381">
                    <a:moveTo>
                      <a:pt x="1" y="0"/>
                    </a:moveTo>
                    <a:lnTo>
                      <a:pt x="4" y="665"/>
                    </a:lnTo>
                    <a:lnTo>
                      <a:pt x="31" y="665"/>
                    </a:lnTo>
                    <a:lnTo>
                      <a:pt x="48" y="641"/>
                    </a:lnTo>
                    <a:lnTo>
                      <a:pt x="66" y="665"/>
                    </a:lnTo>
                    <a:lnTo>
                      <a:pt x="78" y="650"/>
                    </a:lnTo>
                    <a:lnTo>
                      <a:pt x="84" y="665"/>
                    </a:lnTo>
                    <a:lnTo>
                      <a:pt x="149" y="665"/>
                    </a:lnTo>
                    <a:lnTo>
                      <a:pt x="164" y="644"/>
                    </a:lnTo>
                    <a:lnTo>
                      <a:pt x="179" y="665"/>
                    </a:lnTo>
                    <a:lnTo>
                      <a:pt x="256" y="665"/>
                    </a:lnTo>
                    <a:lnTo>
                      <a:pt x="294" y="608"/>
                    </a:lnTo>
                    <a:lnTo>
                      <a:pt x="333" y="665"/>
                    </a:lnTo>
                    <a:lnTo>
                      <a:pt x="380" y="665"/>
                    </a:lnTo>
                    <a:lnTo>
                      <a:pt x="3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56"/>
              <p:cNvSpPr/>
              <p:nvPr/>
            </p:nvSpPr>
            <p:spPr>
              <a:xfrm>
                <a:off x="5997739" y="1885161"/>
                <a:ext cx="545655" cy="830576"/>
              </a:xfrm>
              <a:custGeom>
                <a:rect b="b" l="l" r="r" t="t"/>
                <a:pathLst>
                  <a:path extrusionOk="0" h="4224" w="2775">
                    <a:moveTo>
                      <a:pt x="328" y="1"/>
                    </a:moveTo>
                    <a:cubicBezTo>
                      <a:pt x="214" y="1"/>
                      <a:pt x="133" y="208"/>
                      <a:pt x="110" y="404"/>
                    </a:cubicBezTo>
                    <a:cubicBezTo>
                      <a:pt x="0" y="1293"/>
                      <a:pt x="95" y="3096"/>
                      <a:pt x="362" y="3333"/>
                    </a:cubicBezTo>
                    <a:cubicBezTo>
                      <a:pt x="818" y="3745"/>
                      <a:pt x="1764" y="4110"/>
                      <a:pt x="2304" y="4222"/>
                    </a:cubicBezTo>
                    <a:cubicBezTo>
                      <a:pt x="2306" y="4223"/>
                      <a:pt x="2309" y="4223"/>
                      <a:pt x="2312" y="4223"/>
                    </a:cubicBezTo>
                    <a:cubicBezTo>
                      <a:pt x="2496" y="4223"/>
                      <a:pt x="2775" y="2855"/>
                      <a:pt x="2580" y="2855"/>
                    </a:cubicBezTo>
                    <a:cubicBezTo>
                      <a:pt x="2580" y="2855"/>
                      <a:pt x="2580" y="2855"/>
                      <a:pt x="2580" y="2855"/>
                    </a:cubicBezTo>
                    <a:cubicBezTo>
                      <a:pt x="2578" y="2855"/>
                      <a:pt x="2576" y="2855"/>
                      <a:pt x="2575" y="2855"/>
                    </a:cubicBezTo>
                    <a:cubicBezTo>
                      <a:pt x="2325" y="2855"/>
                      <a:pt x="1260" y="2404"/>
                      <a:pt x="1239" y="2357"/>
                    </a:cubicBezTo>
                    <a:cubicBezTo>
                      <a:pt x="1213" y="2295"/>
                      <a:pt x="881" y="1240"/>
                      <a:pt x="655" y="519"/>
                    </a:cubicBezTo>
                    <a:cubicBezTo>
                      <a:pt x="534" y="135"/>
                      <a:pt x="420" y="1"/>
                      <a:pt x="328" y="1"/>
                    </a:cubicBezTo>
                    <a:close/>
                  </a:path>
                </a:pathLst>
              </a:cu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56"/>
              <p:cNvSpPr/>
              <p:nvPr/>
            </p:nvSpPr>
            <p:spPr>
              <a:xfrm>
                <a:off x="6423841" y="2458148"/>
                <a:ext cx="514981" cy="305567"/>
              </a:xfrm>
              <a:custGeom>
                <a:rect b="b" l="l" r="r" t="t"/>
                <a:pathLst>
                  <a:path extrusionOk="0" h="1554" w="2619">
                    <a:moveTo>
                      <a:pt x="285" y="1"/>
                    </a:moveTo>
                    <a:lnTo>
                      <a:pt x="0" y="1287"/>
                    </a:lnTo>
                    <a:cubicBezTo>
                      <a:pt x="372" y="1402"/>
                      <a:pt x="810" y="1554"/>
                      <a:pt x="1246" y="1554"/>
                    </a:cubicBezTo>
                    <a:cubicBezTo>
                      <a:pt x="1374" y="1554"/>
                      <a:pt x="1502" y="1541"/>
                      <a:pt x="1628" y="1510"/>
                    </a:cubicBezTo>
                    <a:cubicBezTo>
                      <a:pt x="1687" y="1495"/>
                      <a:pt x="1744" y="1462"/>
                      <a:pt x="1785" y="1415"/>
                    </a:cubicBezTo>
                    <a:cubicBezTo>
                      <a:pt x="2034" y="1359"/>
                      <a:pt x="2082" y="1222"/>
                      <a:pt x="2082" y="1222"/>
                    </a:cubicBezTo>
                    <a:cubicBezTo>
                      <a:pt x="2298" y="1101"/>
                      <a:pt x="2328" y="955"/>
                      <a:pt x="2328" y="955"/>
                    </a:cubicBezTo>
                    <a:cubicBezTo>
                      <a:pt x="2328" y="955"/>
                      <a:pt x="2618" y="887"/>
                      <a:pt x="2606" y="706"/>
                    </a:cubicBezTo>
                    <a:cubicBezTo>
                      <a:pt x="2601" y="604"/>
                      <a:pt x="2498" y="585"/>
                      <a:pt x="2363" y="585"/>
                    </a:cubicBezTo>
                    <a:cubicBezTo>
                      <a:pt x="2287" y="585"/>
                      <a:pt x="2201" y="591"/>
                      <a:pt x="2116" y="591"/>
                    </a:cubicBezTo>
                    <a:cubicBezTo>
                      <a:pt x="2047" y="591"/>
                      <a:pt x="1978" y="587"/>
                      <a:pt x="1916" y="573"/>
                    </a:cubicBezTo>
                    <a:cubicBezTo>
                      <a:pt x="1299" y="434"/>
                      <a:pt x="460" y="60"/>
                      <a:pt x="285" y="1"/>
                    </a:cubicBezTo>
                    <a:close/>
                  </a:path>
                </a:pathLst>
              </a:cu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56"/>
              <p:cNvSpPr/>
              <p:nvPr/>
            </p:nvSpPr>
            <p:spPr>
              <a:xfrm>
                <a:off x="6650559" y="2631381"/>
                <a:ext cx="231043" cy="25562"/>
              </a:xfrm>
              <a:custGeom>
                <a:rect b="b" l="l" r="r" t="t"/>
                <a:pathLst>
                  <a:path extrusionOk="0" h="130" w="1175">
                    <a:moveTo>
                      <a:pt x="13" y="0"/>
                    </a:moveTo>
                    <a:cubicBezTo>
                      <a:pt x="7" y="0"/>
                      <a:pt x="1" y="6"/>
                      <a:pt x="10" y="9"/>
                    </a:cubicBezTo>
                    <a:cubicBezTo>
                      <a:pt x="240" y="90"/>
                      <a:pt x="480" y="129"/>
                      <a:pt x="721" y="129"/>
                    </a:cubicBezTo>
                    <a:cubicBezTo>
                      <a:pt x="871" y="129"/>
                      <a:pt x="1021" y="114"/>
                      <a:pt x="1169" y="83"/>
                    </a:cubicBezTo>
                    <a:cubicBezTo>
                      <a:pt x="1172" y="80"/>
                      <a:pt x="1172" y="80"/>
                      <a:pt x="1172" y="77"/>
                    </a:cubicBezTo>
                    <a:cubicBezTo>
                      <a:pt x="1175" y="74"/>
                      <a:pt x="1172" y="71"/>
                      <a:pt x="1169" y="71"/>
                    </a:cubicBezTo>
                    <a:cubicBezTo>
                      <a:pt x="1015" y="90"/>
                      <a:pt x="861" y="97"/>
                      <a:pt x="705" y="97"/>
                    </a:cubicBezTo>
                    <a:cubicBezTo>
                      <a:pt x="657" y="97"/>
                      <a:pt x="609" y="97"/>
                      <a:pt x="561" y="95"/>
                    </a:cubicBezTo>
                    <a:cubicBezTo>
                      <a:pt x="377" y="74"/>
                      <a:pt x="193" y="45"/>
                      <a:pt x="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56"/>
              <p:cNvSpPr/>
              <p:nvPr/>
            </p:nvSpPr>
            <p:spPr>
              <a:xfrm>
                <a:off x="6623227" y="2697253"/>
                <a:ext cx="210593" cy="18483"/>
              </a:xfrm>
              <a:custGeom>
                <a:rect b="b" l="l" r="r" t="t"/>
                <a:pathLst>
                  <a:path extrusionOk="0" h="94" w="1071">
                    <a:moveTo>
                      <a:pt x="1068" y="0"/>
                    </a:moveTo>
                    <a:cubicBezTo>
                      <a:pt x="811" y="47"/>
                      <a:pt x="605" y="62"/>
                      <a:pt x="439" y="62"/>
                    </a:cubicBezTo>
                    <a:cubicBezTo>
                      <a:pt x="247" y="62"/>
                      <a:pt x="110" y="41"/>
                      <a:pt x="12" y="27"/>
                    </a:cubicBezTo>
                    <a:cubicBezTo>
                      <a:pt x="0" y="27"/>
                      <a:pt x="0" y="33"/>
                      <a:pt x="12" y="33"/>
                    </a:cubicBezTo>
                    <a:cubicBezTo>
                      <a:pt x="170" y="73"/>
                      <a:pt x="331" y="94"/>
                      <a:pt x="493" y="94"/>
                    </a:cubicBezTo>
                    <a:cubicBezTo>
                      <a:pt x="686" y="94"/>
                      <a:pt x="880" y="64"/>
                      <a:pt x="1068" y="6"/>
                    </a:cubicBezTo>
                    <a:cubicBezTo>
                      <a:pt x="1071" y="3"/>
                      <a:pt x="1068" y="0"/>
                      <a:pt x="10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56"/>
              <p:cNvSpPr/>
              <p:nvPr/>
            </p:nvSpPr>
            <p:spPr>
              <a:xfrm>
                <a:off x="6609266" y="2736186"/>
                <a:ext cx="165171" cy="13371"/>
              </a:xfrm>
              <a:custGeom>
                <a:rect b="b" l="l" r="r" t="t"/>
                <a:pathLst>
                  <a:path extrusionOk="0" h="68" w="840">
                    <a:moveTo>
                      <a:pt x="839" y="1"/>
                    </a:moveTo>
                    <a:cubicBezTo>
                      <a:pt x="639" y="27"/>
                      <a:pt x="486" y="42"/>
                      <a:pt x="324" y="42"/>
                    </a:cubicBezTo>
                    <a:cubicBezTo>
                      <a:pt x="228" y="42"/>
                      <a:pt x="128" y="37"/>
                      <a:pt x="12" y="25"/>
                    </a:cubicBezTo>
                    <a:cubicBezTo>
                      <a:pt x="11" y="24"/>
                      <a:pt x="10" y="24"/>
                      <a:pt x="9" y="24"/>
                    </a:cubicBezTo>
                    <a:cubicBezTo>
                      <a:pt x="0" y="24"/>
                      <a:pt x="1" y="34"/>
                      <a:pt x="9" y="34"/>
                    </a:cubicBezTo>
                    <a:cubicBezTo>
                      <a:pt x="162" y="54"/>
                      <a:pt x="275" y="68"/>
                      <a:pt x="388" y="68"/>
                    </a:cubicBezTo>
                    <a:cubicBezTo>
                      <a:pt x="517" y="68"/>
                      <a:pt x="647" y="50"/>
                      <a:pt x="839" y="4"/>
                    </a:cubicBezTo>
                    <a:lnTo>
                      <a:pt x="83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56"/>
              <p:cNvSpPr/>
              <p:nvPr/>
            </p:nvSpPr>
            <p:spPr>
              <a:xfrm>
                <a:off x="6480865" y="2420001"/>
                <a:ext cx="358461" cy="108345"/>
              </a:xfrm>
              <a:custGeom>
                <a:rect b="b" l="l" r="r" t="t"/>
                <a:pathLst>
                  <a:path extrusionOk="0" h="551" w="1823">
                    <a:moveTo>
                      <a:pt x="790" y="1"/>
                    </a:moveTo>
                    <a:cubicBezTo>
                      <a:pt x="742" y="1"/>
                      <a:pt x="700" y="3"/>
                      <a:pt x="668" y="8"/>
                    </a:cubicBezTo>
                    <a:cubicBezTo>
                      <a:pt x="407" y="44"/>
                      <a:pt x="1" y="195"/>
                      <a:pt x="1" y="195"/>
                    </a:cubicBezTo>
                    <a:cubicBezTo>
                      <a:pt x="167" y="254"/>
                      <a:pt x="564" y="435"/>
                      <a:pt x="896" y="551"/>
                    </a:cubicBezTo>
                    <a:cubicBezTo>
                      <a:pt x="822" y="500"/>
                      <a:pt x="849" y="462"/>
                      <a:pt x="1006" y="453"/>
                    </a:cubicBezTo>
                    <a:cubicBezTo>
                      <a:pt x="1014" y="452"/>
                      <a:pt x="1023" y="452"/>
                      <a:pt x="1033" y="452"/>
                    </a:cubicBezTo>
                    <a:cubicBezTo>
                      <a:pt x="1112" y="452"/>
                      <a:pt x="1253" y="464"/>
                      <a:pt x="1394" y="464"/>
                    </a:cubicBezTo>
                    <a:cubicBezTo>
                      <a:pt x="1598" y="464"/>
                      <a:pt x="1801" y="439"/>
                      <a:pt x="1809" y="313"/>
                    </a:cubicBezTo>
                    <a:cubicBezTo>
                      <a:pt x="1822" y="118"/>
                      <a:pt x="1136" y="1"/>
                      <a:pt x="790" y="1"/>
                    </a:cubicBezTo>
                    <a:close/>
                  </a:path>
                </a:pathLst>
              </a:cu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56"/>
              <p:cNvSpPr/>
              <p:nvPr/>
            </p:nvSpPr>
            <p:spPr>
              <a:xfrm>
                <a:off x="5991840" y="1872576"/>
                <a:ext cx="203121" cy="331719"/>
              </a:xfrm>
              <a:custGeom>
                <a:rect b="b" l="l" r="r" t="t"/>
                <a:pathLst>
                  <a:path extrusionOk="0" h="1687" w="1033">
                    <a:moveTo>
                      <a:pt x="330" y="1"/>
                    </a:moveTo>
                    <a:cubicBezTo>
                      <a:pt x="230" y="1"/>
                      <a:pt x="150" y="155"/>
                      <a:pt x="101" y="402"/>
                    </a:cubicBezTo>
                    <a:cubicBezTo>
                      <a:pt x="9" y="883"/>
                      <a:pt x="0" y="1686"/>
                      <a:pt x="0" y="1686"/>
                    </a:cubicBezTo>
                    <a:lnTo>
                      <a:pt x="1032" y="1645"/>
                    </a:lnTo>
                    <a:cubicBezTo>
                      <a:pt x="931" y="1241"/>
                      <a:pt x="807" y="847"/>
                      <a:pt x="659" y="459"/>
                    </a:cubicBezTo>
                    <a:cubicBezTo>
                      <a:pt x="537" y="137"/>
                      <a:pt x="424" y="1"/>
                      <a:pt x="3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56"/>
              <p:cNvSpPr/>
              <p:nvPr/>
            </p:nvSpPr>
            <p:spPr>
              <a:xfrm>
                <a:off x="5990070" y="2022803"/>
                <a:ext cx="206661" cy="182475"/>
              </a:xfrm>
              <a:custGeom>
                <a:rect b="b" l="l" r="r" t="t"/>
                <a:pathLst>
                  <a:path extrusionOk="0" h="928" w="1051">
                    <a:moveTo>
                      <a:pt x="932" y="670"/>
                    </a:moveTo>
                    <a:cubicBezTo>
                      <a:pt x="857" y="673"/>
                      <a:pt x="780" y="673"/>
                      <a:pt x="709" y="679"/>
                    </a:cubicBezTo>
                    <a:cubicBezTo>
                      <a:pt x="638" y="682"/>
                      <a:pt x="567" y="691"/>
                      <a:pt x="496" y="697"/>
                    </a:cubicBezTo>
                    <a:cubicBezTo>
                      <a:pt x="350" y="706"/>
                      <a:pt x="205" y="723"/>
                      <a:pt x="63" y="744"/>
                    </a:cubicBezTo>
                    <a:cubicBezTo>
                      <a:pt x="57" y="744"/>
                      <a:pt x="60" y="747"/>
                      <a:pt x="60" y="750"/>
                    </a:cubicBezTo>
                    <a:cubicBezTo>
                      <a:pt x="205" y="744"/>
                      <a:pt x="350" y="735"/>
                      <a:pt x="496" y="723"/>
                    </a:cubicBezTo>
                    <a:cubicBezTo>
                      <a:pt x="570" y="718"/>
                      <a:pt x="647" y="712"/>
                      <a:pt x="718" y="706"/>
                    </a:cubicBezTo>
                    <a:cubicBezTo>
                      <a:pt x="789" y="697"/>
                      <a:pt x="860" y="685"/>
                      <a:pt x="932" y="679"/>
                    </a:cubicBezTo>
                    <a:cubicBezTo>
                      <a:pt x="937" y="679"/>
                      <a:pt x="937" y="670"/>
                      <a:pt x="932" y="670"/>
                    </a:cubicBezTo>
                    <a:close/>
                    <a:moveTo>
                      <a:pt x="797" y="1"/>
                    </a:moveTo>
                    <a:cubicBezTo>
                      <a:pt x="796" y="1"/>
                      <a:pt x="795" y="2"/>
                      <a:pt x="795" y="3"/>
                    </a:cubicBezTo>
                    <a:cubicBezTo>
                      <a:pt x="840" y="148"/>
                      <a:pt x="884" y="296"/>
                      <a:pt x="926" y="445"/>
                    </a:cubicBezTo>
                    <a:cubicBezTo>
                      <a:pt x="964" y="590"/>
                      <a:pt x="994" y="741"/>
                      <a:pt x="1044" y="884"/>
                    </a:cubicBezTo>
                    <a:cubicBezTo>
                      <a:pt x="1047" y="886"/>
                      <a:pt x="1047" y="886"/>
                      <a:pt x="1050" y="886"/>
                    </a:cubicBezTo>
                    <a:cubicBezTo>
                      <a:pt x="1029" y="735"/>
                      <a:pt x="997" y="587"/>
                      <a:pt x="946" y="445"/>
                    </a:cubicBezTo>
                    <a:lnTo>
                      <a:pt x="929" y="380"/>
                    </a:lnTo>
                    <a:lnTo>
                      <a:pt x="929" y="279"/>
                    </a:lnTo>
                    <a:cubicBezTo>
                      <a:pt x="926" y="234"/>
                      <a:pt x="923" y="190"/>
                      <a:pt x="914" y="145"/>
                    </a:cubicBezTo>
                    <a:cubicBezTo>
                      <a:pt x="914" y="144"/>
                      <a:pt x="913" y="143"/>
                      <a:pt x="912" y="143"/>
                    </a:cubicBezTo>
                    <a:cubicBezTo>
                      <a:pt x="912" y="143"/>
                      <a:pt x="911" y="144"/>
                      <a:pt x="911" y="145"/>
                    </a:cubicBezTo>
                    <a:cubicBezTo>
                      <a:pt x="911" y="190"/>
                      <a:pt x="908" y="234"/>
                      <a:pt x="911" y="282"/>
                    </a:cubicBezTo>
                    <a:cubicBezTo>
                      <a:pt x="911" y="296"/>
                      <a:pt x="914" y="311"/>
                      <a:pt x="914" y="326"/>
                    </a:cubicBezTo>
                    <a:cubicBezTo>
                      <a:pt x="905" y="288"/>
                      <a:pt x="893" y="255"/>
                      <a:pt x="881" y="216"/>
                    </a:cubicBezTo>
                    <a:cubicBezTo>
                      <a:pt x="854" y="145"/>
                      <a:pt x="828" y="74"/>
                      <a:pt x="798" y="3"/>
                    </a:cubicBezTo>
                    <a:cubicBezTo>
                      <a:pt x="798" y="2"/>
                      <a:pt x="797" y="1"/>
                      <a:pt x="797" y="1"/>
                    </a:cubicBezTo>
                    <a:close/>
                    <a:moveTo>
                      <a:pt x="57" y="15"/>
                    </a:moveTo>
                    <a:lnTo>
                      <a:pt x="57" y="15"/>
                    </a:lnTo>
                    <a:cubicBezTo>
                      <a:pt x="42" y="89"/>
                      <a:pt x="36" y="166"/>
                      <a:pt x="27" y="240"/>
                    </a:cubicBezTo>
                    <a:cubicBezTo>
                      <a:pt x="18" y="317"/>
                      <a:pt x="15" y="391"/>
                      <a:pt x="9" y="468"/>
                    </a:cubicBezTo>
                    <a:cubicBezTo>
                      <a:pt x="6" y="543"/>
                      <a:pt x="1" y="620"/>
                      <a:pt x="1" y="694"/>
                    </a:cubicBezTo>
                    <a:lnTo>
                      <a:pt x="1" y="928"/>
                    </a:lnTo>
                    <a:lnTo>
                      <a:pt x="6" y="928"/>
                    </a:lnTo>
                    <a:lnTo>
                      <a:pt x="110" y="919"/>
                    </a:lnTo>
                    <a:lnTo>
                      <a:pt x="13" y="919"/>
                    </a:lnTo>
                    <a:lnTo>
                      <a:pt x="27" y="697"/>
                    </a:lnTo>
                    <a:lnTo>
                      <a:pt x="36" y="468"/>
                    </a:lnTo>
                    <a:lnTo>
                      <a:pt x="57" y="15"/>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56"/>
              <p:cNvSpPr/>
              <p:nvPr/>
            </p:nvSpPr>
            <p:spPr>
              <a:xfrm>
                <a:off x="5989480" y="2044236"/>
                <a:ext cx="7865" cy="39916"/>
              </a:xfrm>
              <a:custGeom>
                <a:rect b="b" l="l" r="r" t="t"/>
                <a:pathLst>
                  <a:path extrusionOk="0" h="203" w="40">
                    <a:moveTo>
                      <a:pt x="12" y="1"/>
                    </a:moveTo>
                    <a:cubicBezTo>
                      <a:pt x="4" y="33"/>
                      <a:pt x="1" y="69"/>
                      <a:pt x="7" y="102"/>
                    </a:cubicBezTo>
                    <a:cubicBezTo>
                      <a:pt x="9" y="119"/>
                      <a:pt x="12" y="137"/>
                      <a:pt x="18" y="152"/>
                    </a:cubicBezTo>
                    <a:cubicBezTo>
                      <a:pt x="24" y="170"/>
                      <a:pt x="30" y="185"/>
                      <a:pt x="39" y="202"/>
                    </a:cubicBezTo>
                    <a:cubicBezTo>
                      <a:pt x="21" y="134"/>
                      <a:pt x="12" y="69"/>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56"/>
              <p:cNvSpPr/>
              <p:nvPr/>
            </p:nvSpPr>
            <p:spPr>
              <a:xfrm>
                <a:off x="6103134" y="1650775"/>
                <a:ext cx="143148" cy="261325"/>
              </a:xfrm>
              <a:custGeom>
                <a:rect b="b" l="l" r="r" t="t"/>
                <a:pathLst>
                  <a:path extrusionOk="0" h="1329" w="728">
                    <a:moveTo>
                      <a:pt x="137" y="0"/>
                    </a:moveTo>
                    <a:cubicBezTo>
                      <a:pt x="137" y="0"/>
                      <a:pt x="113" y="125"/>
                      <a:pt x="81" y="279"/>
                    </a:cubicBezTo>
                    <a:cubicBezTo>
                      <a:pt x="81" y="285"/>
                      <a:pt x="78" y="294"/>
                      <a:pt x="78" y="300"/>
                    </a:cubicBezTo>
                    <a:cubicBezTo>
                      <a:pt x="78" y="309"/>
                      <a:pt x="72" y="318"/>
                      <a:pt x="72" y="327"/>
                    </a:cubicBezTo>
                    <a:cubicBezTo>
                      <a:pt x="66" y="350"/>
                      <a:pt x="63" y="374"/>
                      <a:pt x="57" y="398"/>
                    </a:cubicBezTo>
                    <a:cubicBezTo>
                      <a:pt x="54" y="421"/>
                      <a:pt x="51" y="430"/>
                      <a:pt x="48" y="448"/>
                    </a:cubicBezTo>
                    <a:cubicBezTo>
                      <a:pt x="45" y="466"/>
                      <a:pt x="39" y="484"/>
                      <a:pt x="39" y="504"/>
                    </a:cubicBezTo>
                    <a:cubicBezTo>
                      <a:pt x="16" y="641"/>
                      <a:pt x="4" y="777"/>
                      <a:pt x="1" y="914"/>
                    </a:cubicBezTo>
                    <a:cubicBezTo>
                      <a:pt x="10" y="967"/>
                      <a:pt x="383" y="1326"/>
                      <a:pt x="629" y="1329"/>
                    </a:cubicBezTo>
                    <a:cubicBezTo>
                      <a:pt x="709" y="1329"/>
                      <a:pt x="594" y="896"/>
                      <a:pt x="594" y="896"/>
                    </a:cubicBezTo>
                    <a:lnTo>
                      <a:pt x="603" y="863"/>
                    </a:lnTo>
                    <a:lnTo>
                      <a:pt x="727" y="419"/>
                    </a:lnTo>
                    <a:lnTo>
                      <a:pt x="211" y="51"/>
                    </a:lnTo>
                    <a:lnTo>
                      <a:pt x="137" y="0"/>
                    </a:lnTo>
                    <a:close/>
                  </a:path>
                </a:pathLst>
              </a:cu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56"/>
              <p:cNvSpPr/>
              <p:nvPr/>
            </p:nvSpPr>
            <p:spPr>
              <a:xfrm>
                <a:off x="6119454" y="1650775"/>
                <a:ext cx="127418" cy="169890"/>
              </a:xfrm>
              <a:custGeom>
                <a:rect b="b" l="l" r="r" t="t"/>
                <a:pathLst>
                  <a:path extrusionOk="0" h="864" w="648">
                    <a:moveTo>
                      <a:pt x="57" y="0"/>
                    </a:moveTo>
                    <a:cubicBezTo>
                      <a:pt x="57" y="0"/>
                      <a:pt x="30" y="125"/>
                      <a:pt x="1" y="279"/>
                    </a:cubicBezTo>
                    <a:cubicBezTo>
                      <a:pt x="81" y="540"/>
                      <a:pt x="271" y="754"/>
                      <a:pt x="520" y="863"/>
                    </a:cubicBezTo>
                    <a:lnTo>
                      <a:pt x="647" y="419"/>
                    </a:lnTo>
                    <a:lnTo>
                      <a:pt x="131" y="51"/>
                    </a:lnTo>
                    <a:lnTo>
                      <a:pt x="5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56"/>
              <p:cNvSpPr/>
              <p:nvPr/>
            </p:nvSpPr>
            <p:spPr>
              <a:xfrm>
                <a:off x="6055352" y="1408917"/>
                <a:ext cx="345287" cy="373602"/>
              </a:xfrm>
              <a:custGeom>
                <a:rect b="b" l="l" r="r" t="t"/>
                <a:pathLst>
                  <a:path extrusionOk="0" h="1900" w="1756">
                    <a:moveTo>
                      <a:pt x="852" y="1"/>
                    </a:moveTo>
                    <a:cubicBezTo>
                      <a:pt x="796" y="1"/>
                      <a:pt x="741" y="7"/>
                      <a:pt x="688" y="18"/>
                    </a:cubicBezTo>
                    <a:cubicBezTo>
                      <a:pt x="330" y="95"/>
                      <a:pt x="1" y="409"/>
                      <a:pt x="211" y="1192"/>
                    </a:cubicBezTo>
                    <a:cubicBezTo>
                      <a:pt x="377" y="1803"/>
                      <a:pt x="739" y="1899"/>
                      <a:pt x="965" y="1899"/>
                    </a:cubicBezTo>
                    <a:cubicBezTo>
                      <a:pt x="1030" y="1899"/>
                      <a:pt x="1084" y="1892"/>
                      <a:pt x="1118" y="1886"/>
                    </a:cubicBezTo>
                    <a:cubicBezTo>
                      <a:pt x="1290" y="1859"/>
                      <a:pt x="1756" y="1690"/>
                      <a:pt x="1625" y="890"/>
                    </a:cubicBezTo>
                    <a:cubicBezTo>
                      <a:pt x="1517" y="205"/>
                      <a:pt x="1172" y="1"/>
                      <a:pt x="852" y="1"/>
                    </a:cubicBezTo>
                    <a:close/>
                  </a:path>
                </a:pathLst>
              </a:cu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56"/>
              <p:cNvSpPr/>
              <p:nvPr/>
            </p:nvSpPr>
            <p:spPr>
              <a:xfrm>
                <a:off x="6054762" y="1389253"/>
                <a:ext cx="319135" cy="243038"/>
              </a:xfrm>
              <a:custGeom>
                <a:rect b="b" l="l" r="r" t="t"/>
                <a:pathLst>
                  <a:path extrusionOk="0" h="1236" w="1623">
                    <a:moveTo>
                      <a:pt x="818" y="1"/>
                    </a:moveTo>
                    <a:cubicBezTo>
                      <a:pt x="575" y="1"/>
                      <a:pt x="369" y="113"/>
                      <a:pt x="220" y="290"/>
                    </a:cubicBezTo>
                    <a:cubicBezTo>
                      <a:pt x="96" y="370"/>
                      <a:pt x="15" y="506"/>
                      <a:pt x="13" y="654"/>
                    </a:cubicBezTo>
                    <a:cubicBezTo>
                      <a:pt x="1" y="909"/>
                      <a:pt x="142" y="1236"/>
                      <a:pt x="220" y="1236"/>
                    </a:cubicBezTo>
                    <a:cubicBezTo>
                      <a:pt x="221" y="1236"/>
                      <a:pt x="222" y="1236"/>
                      <a:pt x="223" y="1236"/>
                    </a:cubicBezTo>
                    <a:cubicBezTo>
                      <a:pt x="416" y="1224"/>
                      <a:pt x="392" y="918"/>
                      <a:pt x="392" y="918"/>
                    </a:cubicBezTo>
                    <a:cubicBezTo>
                      <a:pt x="392" y="918"/>
                      <a:pt x="608" y="883"/>
                      <a:pt x="597" y="527"/>
                    </a:cubicBezTo>
                    <a:lnTo>
                      <a:pt x="597" y="527"/>
                    </a:lnTo>
                    <a:cubicBezTo>
                      <a:pt x="694" y="666"/>
                      <a:pt x="849" y="749"/>
                      <a:pt x="1018" y="755"/>
                    </a:cubicBezTo>
                    <a:cubicBezTo>
                      <a:pt x="1018" y="755"/>
                      <a:pt x="1019" y="755"/>
                      <a:pt x="1019" y="755"/>
                    </a:cubicBezTo>
                    <a:cubicBezTo>
                      <a:pt x="1065" y="755"/>
                      <a:pt x="941" y="668"/>
                      <a:pt x="884" y="630"/>
                    </a:cubicBezTo>
                    <a:lnTo>
                      <a:pt x="884" y="630"/>
                    </a:lnTo>
                    <a:cubicBezTo>
                      <a:pt x="941" y="665"/>
                      <a:pt x="1087" y="737"/>
                      <a:pt x="1306" y="737"/>
                    </a:cubicBezTo>
                    <a:cubicBezTo>
                      <a:pt x="1390" y="737"/>
                      <a:pt x="1485" y="726"/>
                      <a:pt x="1590" y="699"/>
                    </a:cubicBezTo>
                    <a:cubicBezTo>
                      <a:pt x="1622" y="690"/>
                      <a:pt x="1516" y="204"/>
                      <a:pt x="1136" y="62"/>
                    </a:cubicBezTo>
                    <a:cubicBezTo>
                      <a:pt x="1025" y="20"/>
                      <a:pt x="918" y="1"/>
                      <a:pt x="8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56"/>
              <p:cNvSpPr/>
              <p:nvPr/>
            </p:nvSpPr>
            <p:spPr>
              <a:xfrm>
                <a:off x="6041981" y="1604959"/>
                <a:ext cx="93990" cy="96350"/>
              </a:xfrm>
              <a:custGeom>
                <a:rect b="b" l="l" r="r" t="t"/>
                <a:pathLst>
                  <a:path extrusionOk="0" h="490" w="478">
                    <a:moveTo>
                      <a:pt x="157" y="1"/>
                    </a:moveTo>
                    <a:cubicBezTo>
                      <a:pt x="140" y="1"/>
                      <a:pt x="124" y="5"/>
                      <a:pt x="110" y="14"/>
                    </a:cubicBezTo>
                    <a:cubicBezTo>
                      <a:pt x="0" y="85"/>
                      <a:pt x="164" y="441"/>
                      <a:pt x="300" y="483"/>
                    </a:cubicBezTo>
                    <a:cubicBezTo>
                      <a:pt x="315" y="487"/>
                      <a:pt x="330" y="490"/>
                      <a:pt x="345" y="490"/>
                    </a:cubicBezTo>
                    <a:cubicBezTo>
                      <a:pt x="401" y="490"/>
                      <a:pt x="454" y="456"/>
                      <a:pt x="475" y="399"/>
                    </a:cubicBezTo>
                    <a:cubicBezTo>
                      <a:pt x="475" y="397"/>
                      <a:pt x="478" y="397"/>
                      <a:pt x="478" y="394"/>
                    </a:cubicBezTo>
                    <a:lnTo>
                      <a:pt x="416" y="180"/>
                    </a:lnTo>
                    <a:cubicBezTo>
                      <a:pt x="416" y="180"/>
                      <a:pt x="268" y="1"/>
                      <a:pt x="157" y="1"/>
                    </a:cubicBezTo>
                    <a:close/>
                  </a:path>
                </a:pathLst>
              </a:cu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10" name="Google Shape;2010;p56"/>
              <p:cNvGrpSpPr/>
              <p:nvPr/>
            </p:nvGrpSpPr>
            <p:grpSpPr>
              <a:xfrm>
                <a:off x="6073442" y="1545773"/>
                <a:ext cx="285903" cy="158289"/>
                <a:chOff x="6073442" y="1545773"/>
                <a:chExt cx="285903" cy="158289"/>
              </a:xfrm>
            </p:grpSpPr>
            <p:sp>
              <p:nvSpPr>
                <p:cNvPr id="2011" name="Google Shape;2011;p56"/>
                <p:cNvSpPr/>
                <p:nvPr/>
              </p:nvSpPr>
              <p:spPr>
                <a:xfrm>
                  <a:off x="6073442" y="1627375"/>
                  <a:ext cx="48765" cy="59383"/>
                </a:xfrm>
                <a:custGeom>
                  <a:rect b="b" l="l" r="r" t="t"/>
                  <a:pathLst>
                    <a:path extrusionOk="0" h="302" w="248">
                      <a:moveTo>
                        <a:pt x="1" y="1"/>
                      </a:moveTo>
                      <a:lnTo>
                        <a:pt x="1" y="4"/>
                      </a:lnTo>
                      <a:cubicBezTo>
                        <a:pt x="95" y="36"/>
                        <a:pt x="155" y="119"/>
                        <a:pt x="193" y="208"/>
                      </a:cubicBezTo>
                      <a:cubicBezTo>
                        <a:pt x="179" y="187"/>
                        <a:pt x="156" y="175"/>
                        <a:pt x="133" y="175"/>
                      </a:cubicBezTo>
                      <a:cubicBezTo>
                        <a:pt x="118" y="175"/>
                        <a:pt x="102" y="180"/>
                        <a:pt x="89" y="191"/>
                      </a:cubicBezTo>
                      <a:cubicBezTo>
                        <a:pt x="87" y="191"/>
                        <a:pt x="84" y="194"/>
                        <a:pt x="81" y="197"/>
                      </a:cubicBezTo>
                      <a:cubicBezTo>
                        <a:pt x="78" y="197"/>
                        <a:pt x="81" y="202"/>
                        <a:pt x="84" y="202"/>
                      </a:cubicBezTo>
                      <a:cubicBezTo>
                        <a:pt x="94" y="198"/>
                        <a:pt x="105" y="195"/>
                        <a:pt x="116" y="195"/>
                      </a:cubicBezTo>
                      <a:cubicBezTo>
                        <a:pt x="139" y="195"/>
                        <a:pt x="162" y="206"/>
                        <a:pt x="178" y="226"/>
                      </a:cubicBezTo>
                      <a:cubicBezTo>
                        <a:pt x="196" y="247"/>
                        <a:pt x="214" y="271"/>
                        <a:pt x="229" y="297"/>
                      </a:cubicBezTo>
                      <a:cubicBezTo>
                        <a:pt x="231" y="300"/>
                        <a:pt x="233" y="301"/>
                        <a:pt x="236" y="301"/>
                      </a:cubicBezTo>
                      <a:cubicBezTo>
                        <a:pt x="242" y="301"/>
                        <a:pt x="248" y="295"/>
                        <a:pt x="244" y="288"/>
                      </a:cubicBezTo>
                      <a:cubicBezTo>
                        <a:pt x="235" y="164"/>
                        <a:pt x="128" y="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56"/>
                <p:cNvSpPr/>
                <p:nvPr/>
              </p:nvSpPr>
              <p:spPr>
                <a:xfrm>
                  <a:off x="6321789" y="1551279"/>
                  <a:ext cx="31658" cy="16320"/>
                </a:xfrm>
                <a:custGeom>
                  <a:rect b="b" l="l" r="r" t="t"/>
                  <a:pathLst>
                    <a:path extrusionOk="0" h="83" w="161">
                      <a:moveTo>
                        <a:pt x="60" y="1"/>
                      </a:moveTo>
                      <a:cubicBezTo>
                        <a:pt x="40" y="1"/>
                        <a:pt x="21" y="10"/>
                        <a:pt x="6" y="26"/>
                      </a:cubicBezTo>
                      <a:cubicBezTo>
                        <a:pt x="1" y="35"/>
                        <a:pt x="1" y="50"/>
                        <a:pt x="9" y="59"/>
                      </a:cubicBezTo>
                      <a:cubicBezTo>
                        <a:pt x="24" y="71"/>
                        <a:pt x="45" y="77"/>
                        <a:pt x="66" y="77"/>
                      </a:cubicBezTo>
                      <a:cubicBezTo>
                        <a:pt x="84" y="80"/>
                        <a:pt x="101" y="83"/>
                        <a:pt x="122" y="83"/>
                      </a:cubicBezTo>
                      <a:cubicBezTo>
                        <a:pt x="146" y="83"/>
                        <a:pt x="161" y="53"/>
                        <a:pt x="143" y="32"/>
                      </a:cubicBezTo>
                      <a:cubicBezTo>
                        <a:pt x="125" y="14"/>
                        <a:pt x="101" y="2"/>
                        <a:pt x="75" y="2"/>
                      </a:cubicBezTo>
                      <a:cubicBezTo>
                        <a:pt x="70" y="1"/>
                        <a:pt x="65" y="1"/>
                        <a:pt x="6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56"/>
                <p:cNvSpPr/>
                <p:nvPr/>
              </p:nvSpPr>
              <p:spPr>
                <a:xfrm>
                  <a:off x="6228782" y="1560717"/>
                  <a:ext cx="30871" cy="19860"/>
                </a:xfrm>
                <a:custGeom>
                  <a:rect b="b" l="l" r="r" t="t"/>
                  <a:pathLst>
                    <a:path extrusionOk="0" h="101" w="157">
                      <a:moveTo>
                        <a:pt x="103" y="1"/>
                      </a:moveTo>
                      <a:cubicBezTo>
                        <a:pt x="93" y="1"/>
                        <a:pt x="83" y="3"/>
                        <a:pt x="73" y="8"/>
                      </a:cubicBezTo>
                      <a:cubicBezTo>
                        <a:pt x="50" y="14"/>
                        <a:pt x="26" y="32"/>
                        <a:pt x="14" y="52"/>
                      </a:cubicBezTo>
                      <a:cubicBezTo>
                        <a:pt x="0" y="74"/>
                        <a:pt x="19" y="100"/>
                        <a:pt x="40" y="100"/>
                      </a:cubicBezTo>
                      <a:cubicBezTo>
                        <a:pt x="42" y="100"/>
                        <a:pt x="45" y="100"/>
                        <a:pt x="47" y="100"/>
                      </a:cubicBezTo>
                      <a:cubicBezTo>
                        <a:pt x="64" y="94"/>
                        <a:pt x="82" y="88"/>
                        <a:pt x="100" y="79"/>
                      </a:cubicBezTo>
                      <a:cubicBezTo>
                        <a:pt x="118" y="76"/>
                        <a:pt x="139" y="64"/>
                        <a:pt x="150" y="49"/>
                      </a:cubicBezTo>
                      <a:cubicBezTo>
                        <a:pt x="156" y="37"/>
                        <a:pt x="156" y="26"/>
                        <a:pt x="147" y="17"/>
                      </a:cubicBezTo>
                      <a:cubicBezTo>
                        <a:pt x="133" y="6"/>
                        <a:pt x="118" y="1"/>
                        <a:pt x="1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56"/>
                <p:cNvSpPr/>
                <p:nvPr/>
              </p:nvSpPr>
              <p:spPr>
                <a:xfrm>
                  <a:off x="6255917" y="1606532"/>
                  <a:ext cx="12388" cy="29888"/>
                </a:xfrm>
                <a:custGeom>
                  <a:rect b="b" l="l" r="r" t="t"/>
                  <a:pathLst>
                    <a:path extrusionOk="0" h="152" w="63">
                      <a:moveTo>
                        <a:pt x="45" y="0"/>
                      </a:moveTo>
                      <a:cubicBezTo>
                        <a:pt x="45" y="0"/>
                        <a:pt x="39" y="3"/>
                        <a:pt x="39" y="6"/>
                      </a:cubicBezTo>
                      <a:cubicBezTo>
                        <a:pt x="48" y="59"/>
                        <a:pt x="48" y="125"/>
                        <a:pt x="1" y="148"/>
                      </a:cubicBezTo>
                      <a:lnTo>
                        <a:pt x="1" y="151"/>
                      </a:lnTo>
                      <a:cubicBezTo>
                        <a:pt x="63" y="139"/>
                        <a:pt x="60" y="51"/>
                        <a:pt x="4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56"/>
                <p:cNvSpPr/>
                <p:nvPr/>
              </p:nvSpPr>
              <p:spPr>
                <a:xfrm>
                  <a:off x="6236254" y="1596504"/>
                  <a:ext cx="34804" cy="35197"/>
                </a:xfrm>
                <a:custGeom>
                  <a:rect b="b" l="l" r="r" t="t"/>
                  <a:pathLst>
                    <a:path extrusionOk="0" h="179" w="177">
                      <a:moveTo>
                        <a:pt x="91" y="1"/>
                      </a:moveTo>
                      <a:cubicBezTo>
                        <a:pt x="90" y="1"/>
                        <a:pt x="89" y="1"/>
                        <a:pt x="89" y="1"/>
                      </a:cubicBezTo>
                      <a:cubicBezTo>
                        <a:pt x="0" y="4"/>
                        <a:pt x="14" y="179"/>
                        <a:pt x="93" y="179"/>
                      </a:cubicBezTo>
                      <a:cubicBezTo>
                        <a:pt x="93" y="179"/>
                        <a:pt x="94" y="179"/>
                        <a:pt x="95" y="179"/>
                      </a:cubicBezTo>
                      <a:cubicBezTo>
                        <a:pt x="177" y="173"/>
                        <a:pt x="163" y="1"/>
                        <a:pt x="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56"/>
                <p:cNvSpPr/>
                <p:nvPr/>
              </p:nvSpPr>
              <p:spPr>
                <a:xfrm>
                  <a:off x="6225046" y="1598470"/>
                  <a:ext cx="23989" cy="15141"/>
                </a:xfrm>
                <a:custGeom>
                  <a:rect b="b" l="l" r="r" t="t"/>
                  <a:pathLst>
                    <a:path extrusionOk="0" h="77" w="122">
                      <a:moveTo>
                        <a:pt x="114" y="1"/>
                      </a:moveTo>
                      <a:cubicBezTo>
                        <a:pt x="113" y="1"/>
                        <a:pt x="111" y="1"/>
                        <a:pt x="110" y="3"/>
                      </a:cubicBezTo>
                      <a:cubicBezTo>
                        <a:pt x="95" y="14"/>
                        <a:pt x="83" y="32"/>
                        <a:pt x="63" y="35"/>
                      </a:cubicBezTo>
                      <a:cubicBezTo>
                        <a:pt x="61" y="35"/>
                        <a:pt x="60" y="36"/>
                        <a:pt x="58" y="36"/>
                      </a:cubicBezTo>
                      <a:cubicBezTo>
                        <a:pt x="41" y="36"/>
                        <a:pt x="23" y="22"/>
                        <a:pt x="9" y="6"/>
                      </a:cubicBezTo>
                      <a:lnTo>
                        <a:pt x="6" y="6"/>
                      </a:lnTo>
                      <a:cubicBezTo>
                        <a:pt x="0" y="41"/>
                        <a:pt x="27" y="71"/>
                        <a:pt x="60" y="77"/>
                      </a:cubicBezTo>
                      <a:cubicBezTo>
                        <a:pt x="98" y="77"/>
                        <a:pt x="116" y="47"/>
                        <a:pt x="122" y="11"/>
                      </a:cubicBezTo>
                      <a:cubicBezTo>
                        <a:pt x="122" y="7"/>
                        <a:pt x="118" y="1"/>
                        <a:pt x="11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56"/>
                <p:cNvSpPr/>
                <p:nvPr/>
              </p:nvSpPr>
              <p:spPr>
                <a:xfrm>
                  <a:off x="6321789" y="1601223"/>
                  <a:ext cx="15927" cy="27529"/>
                </a:xfrm>
                <a:custGeom>
                  <a:rect b="b" l="l" r="r" t="t"/>
                  <a:pathLst>
                    <a:path extrusionOk="0" h="140" w="81">
                      <a:moveTo>
                        <a:pt x="9" y="0"/>
                      </a:moveTo>
                      <a:cubicBezTo>
                        <a:pt x="1" y="54"/>
                        <a:pt x="15" y="137"/>
                        <a:pt x="81" y="140"/>
                      </a:cubicBezTo>
                      <a:lnTo>
                        <a:pt x="81" y="137"/>
                      </a:lnTo>
                      <a:cubicBezTo>
                        <a:pt x="27" y="122"/>
                        <a:pt x="15" y="60"/>
                        <a:pt x="12" y="6"/>
                      </a:cubicBezTo>
                      <a:cubicBezTo>
                        <a:pt x="12" y="3"/>
                        <a:pt x="12" y="0"/>
                        <a:pt x="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56"/>
                <p:cNvSpPr/>
                <p:nvPr/>
              </p:nvSpPr>
              <p:spPr>
                <a:xfrm>
                  <a:off x="6318250" y="1588835"/>
                  <a:ext cx="34804" cy="35394"/>
                </a:xfrm>
                <a:custGeom>
                  <a:rect b="b" l="l" r="r" t="t"/>
                  <a:pathLst>
                    <a:path extrusionOk="0" h="180" w="177">
                      <a:moveTo>
                        <a:pt x="80" y="1"/>
                      </a:moveTo>
                      <a:cubicBezTo>
                        <a:pt x="78" y="1"/>
                        <a:pt x="75" y="1"/>
                        <a:pt x="72" y="1"/>
                      </a:cubicBezTo>
                      <a:cubicBezTo>
                        <a:pt x="0" y="13"/>
                        <a:pt x="15" y="180"/>
                        <a:pt x="91" y="180"/>
                      </a:cubicBezTo>
                      <a:cubicBezTo>
                        <a:pt x="93" y="180"/>
                        <a:pt x="96" y="179"/>
                        <a:pt x="99" y="179"/>
                      </a:cubicBezTo>
                      <a:cubicBezTo>
                        <a:pt x="176" y="168"/>
                        <a:pt x="162" y="1"/>
                        <a:pt x="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56"/>
                <p:cNvSpPr/>
                <p:nvPr/>
              </p:nvSpPr>
              <p:spPr>
                <a:xfrm>
                  <a:off x="6338109" y="1587262"/>
                  <a:ext cx="21236" cy="16320"/>
                </a:xfrm>
                <a:custGeom>
                  <a:rect b="b" l="l" r="r" t="t"/>
                  <a:pathLst>
                    <a:path extrusionOk="0" h="83" w="108">
                      <a:moveTo>
                        <a:pt x="98" y="0"/>
                      </a:moveTo>
                      <a:cubicBezTo>
                        <a:pt x="90" y="18"/>
                        <a:pt x="72" y="39"/>
                        <a:pt x="57" y="42"/>
                      </a:cubicBezTo>
                      <a:cubicBezTo>
                        <a:pt x="39" y="42"/>
                        <a:pt x="24" y="27"/>
                        <a:pt x="9" y="18"/>
                      </a:cubicBezTo>
                      <a:cubicBezTo>
                        <a:pt x="9" y="18"/>
                        <a:pt x="8" y="17"/>
                        <a:pt x="7" y="17"/>
                      </a:cubicBezTo>
                      <a:cubicBezTo>
                        <a:pt x="3" y="17"/>
                        <a:pt x="1" y="24"/>
                        <a:pt x="1" y="27"/>
                      </a:cubicBezTo>
                      <a:cubicBezTo>
                        <a:pt x="13" y="58"/>
                        <a:pt x="31" y="82"/>
                        <a:pt x="55" y="82"/>
                      </a:cubicBezTo>
                      <a:cubicBezTo>
                        <a:pt x="58" y="82"/>
                        <a:pt x="62" y="82"/>
                        <a:pt x="66" y="80"/>
                      </a:cubicBezTo>
                      <a:cubicBezTo>
                        <a:pt x="98" y="68"/>
                        <a:pt x="107" y="33"/>
                        <a:pt x="1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56"/>
                <p:cNvSpPr/>
                <p:nvPr/>
              </p:nvSpPr>
              <p:spPr>
                <a:xfrm>
                  <a:off x="6269878" y="1693640"/>
                  <a:ext cx="23006" cy="10422"/>
                </a:xfrm>
                <a:custGeom>
                  <a:rect b="b" l="l" r="r" t="t"/>
                  <a:pathLst>
                    <a:path extrusionOk="0" h="53" w="117">
                      <a:moveTo>
                        <a:pt x="5" y="0"/>
                      </a:moveTo>
                      <a:cubicBezTo>
                        <a:pt x="3" y="0"/>
                        <a:pt x="1" y="2"/>
                        <a:pt x="1" y="5"/>
                      </a:cubicBezTo>
                      <a:cubicBezTo>
                        <a:pt x="7" y="26"/>
                        <a:pt x="24" y="46"/>
                        <a:pt x="48" y="52"/>
                      </a:cubicBezTo>
                      <a:cubicBezTo>
                        <a:pt x="75" y="52"/>
                        <a:pt x="101" y="40"/>
                        <a:pt x="116" y="20"/>
                      </a:cubicBezTo>
                      <a:lnTo>
                        <a:pt x="116" y="20"/>
                      </a:lnTo>
                      <a:cubicBezTo>
                        <a:pt x="99" y="29"/>
                        <a:pt x="78" y="34"/>
                        <a:pt x="57" y="34"/>
                      </a:cubicBezTo>
                      <a:cubicBezTo>
                        <a:pt x="36" y="34"/>
                        <a:pt x="24" y="17"/>
                        <a:pt x="10" y="5"/>
                      </a:cubicBezTo>
                      <a:cubicBezTo>
                        <a:pt x="10" y="2"/>
                        <a:pt x="7" y="0"/>
                        <a:pt x="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56"/>
                <p:cNvSpPr/>
                <p:nvPr/>
              </p:nvSpPr>
              <p:spPr>
                <a:xfrm>
                  <a:off x="6276957" y="1545773"/>
                  <a:ext cx="55647" cy="131547"/>
                </a:xfrm>
                <a:custGeom>
                  <a:rect b="b" l="l" r="r" t="t"/>
                  <a:pathLst>
                    <a:path extrusionOk="0" h="669" w="283">
                      <a:moveTo>
                        <a:pt x="118" y="1"/>
                      </a:moveTo>
                      <a:cubicBezTo>
                        <a:pt x="115" y="1"/>
                        <a:pt x="113" y="3"/>
                        <a:pt x="113" y="7"/>
                      </a:cubicBezTo>
                      <a:cubicBezTo>
                        <a:pt x="143" y="179"/>
                        <a:pt x="205" y="342"/>
                        <a:pt x="240" y="511"/>
                      </a:cubicBezTo>
                      <a:cubicBezTo>
                        <a:pt x="211" y="502"/>
                        <a:pt x="178" y="499"/>
                        <a:pt x="149" y="499"/>
                      </a:cubicBezTo>
                      <a:cubicBezTo>
                        <a:pt x="143" y="499"/>
                        <a:pt x="181" y="626"/>
                        <a:pt x="181" y="638"/>
                      </a:cubicBezTo>
                      <a:cubicBezTo>
                        <a:pt x="168" y="640"/>
                        <a:pt x="154" y="641"/>
                        <a:pt x="141" y="641"/>
                      </a:cubicBezTo>
                      <a:cubicBezTo>
                        <a:pt x="93" y="641"/>
                        <a:pt x="48" y="629"/>
                        <a:pt x="6" y="606"/>
                      </a:cubicBezTo>
                      <a:cubicBezTo>
                        <a:pt x="5" y="605"/>
                        <a:pt x="4" y="605"/>
                        <a:pt x="3" y="605"/>
                      </a:cubicBezTo>
                      <a:cubicBezTo>
                        <a:pt x="0" y="605"/>
                        <a:pt x="0" y="609"/>
                        <a:pt x="0" y="612"/>
                      </a:cubicBezTo>
                      <a:cubicBezTo>
                        <a:pt x="36" y="649"/>
                        <a:pt x="84" y="669"/>
                        <a:pt x="135" y="669"/>
                      </a:cubicBezTo>
                      <a:cubicBezTo>
                        <a:pt x="152" y="669"/>
                        <a:pt x="170" y="666"/>
                        <a:pt x="187" y="662"/>
                      </a:cubicBezTo>
                      <a:cubicBezTo>
                        <a:pt x="199" y="659"/>
                        <a:pt x="208" y="659"/>
                        <a:pt x="208" y="653"/>
                      </a:cubicBezTo>
                      <a:cubicBezTo>
                        <a:pt x="202" y="615"/>
                        <a:pt x="196" y="573"/>
                        <a:pt x="187" y="534"/>
                      </a:cubicBezTo>
                      <a:lnTo>
                        <a:pt x="187" y="534"/>
                      </a:lnTo>
                      <a:cubicBezTo>
                        <a:pt x="199" y="539"/>
                        <a:pt x="240" y="549"/>
                        <a:pt x="264" y="549"/>
                      </a:cubicBezTo>
                      <a:cubicBezTo>
                        <a:pt x="275" y="549"/>
                        <a:pt x="283" y="547"/>
                        <a:pt x="282" y="540"/>
                      </a:cubicBezTo>
                      <a:cubicBezTo>
                        <a:pt x="246" y="357"/>
                        <a:pt x="193" y="176"/>
                        <a:pt x="122" y="4"/>
                      </a:cubicBezTo>
                      <a:cubicBezTo>
                        <a:pt x="121" y="2"/>
                        <a:pt x="119" y="1"/>
                        <a:pt x="1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56"/>
                <p:cNvSpPr/>
                <p:nvPr/>
              </p:nvSpPr>
              <p:spPr>
                <a:xfrm>
                  <a:off x="6274597" y="1664146"/>
                  <a:ext cx="34017" cy="24972"/>
                </a:xfrm>
                <a:custGeom>
                  <a:rect b="b" l="l" r="r" t="t"/>
                  <a:pathLst>
                    <a:path extrusionOk="0" h="127" w="173">
                      <a:moveTo>
                        <a:pt x="15" y="1"/>
                      </a:moveTo>
                      <a:cubicBezTo>
                        <a:pt x="9" y="18"/>
                        <a:pt x="3" y="33"/>
                        <a:pt x="3" y="51"/>
                      </a:cubicBezTo>
                      <a:cubicBezTo>
                        <a:pt x="0" y="84"/>
                        <a:pt x="6" y="122"/>
                        <a:pt x="45" y="125"/>
                      </a:cubicBezTo>
                      <a:cubicBezTo>
                        <a:pt x="50" y="126"/>
                        <a:pt x="55" y="126"/>
                        <a:pt x="60" y="126"/>
                      </a:cubicBezTo>
                      <a:cubicBezTo>
                        <a:pt x="75" y="126"/>
                        <a:pt x="88" y="123"/>
                        <a:pt x="101" y="116"/>
                      </a:cubicBezTo>
                      <a:cubicBezTo>
                        <a:pt x="128" y="98"/>
                        <a:pt x="155" y="72"/>
                        <a:pt x="172" y="42"/>
                      </a:cubicBezTo>
                      <a:lnTo>
                        <a:pt x="172" y="42"/>
                      </a:lnTo>
                      <a:cubicBezTo>
                        <a:pt x="168" y="42"/>
                        <a:pt x="163" y="43"/>
                        <a:pt x="158" y="43"/>
                      </a:cubicBezTo>
                      <a:cubicBezTo>
                        <a:pt x="107" y="43"/>
                        <a:pt x="56" y="28"/>
                        <a:pt x="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3" name="Google Shape;2023;p56"/>
              <p:cNvSpPr/>
              <p:nvPr/>
            </p:nvSpPr>
            <p:spPr>
              <a:xfrm>
                <a:off x="6274597" y="1673977"/>
                <a:ext cx="20057" cy="14944"/>
              </a:xfrm>
              <a:custGeom>
                <a:rect b="b" l="l" r="r" t="t"/>
                <a:pathLst>
                  <a:path extrusionOk="0" h="76" w="102">
                    <a:moveTo>
                      <a:pt x="16" y="0"/>
                    </a:moveTo>
                    <a:cubicBezTo>
                      <a:pt x="12" y="0"/>
                      <a:pt x="8" y="1"/>
                      <a:pt x="3" y="1"/>
                    </a:cubicBezTo>
                    <a:cubicBezTo>
                      <a:pt x="0" y="34"/>
                      <a:pt x="6" y="69"/>
                      <a:pt x="48" y="75"/>
                    </a:cubicBezTo>
                    <a:cubicBezTo>
                      <a:pt x="66" y="75"/>
                      <a:pt x="83" y="72"/>
                      <a:pt x="101" y="63"/>
                    </a:cubicBezTo>
                    <a:cubicBezTo>
                      <a:pt x="88" y="26"/>
                      <a:pt x="55" y="0"/>
                      <a:pt x="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56"/>
              <p:cNvSpPr/>
              <p:nvPr/>
            </p:nvSpPr>
            <p:spPr>
              <a:xfrm>
                <a:off x="6009733" y="1367034"/>
                <a:ext cx="326213" cy="238515"/>
              </a:xfrm>
              <a:custGeom>
                <a:rect b="b" l="l" r="r" t="t"/>
                <a:pathLst>
                  <a:path extrusionOk="0" h="1213" w="1659">
                    <a:moveTo>
                      <a:pt x="1064" y="0"/>
                    </a:moveTo>
                    <a:cubicBezTo>
                      <a:pt x="940" y="0"/>
                      <a:pt x="796" y="31"/>
                      <a:pt x="633" y="112"/>
                    </a:cubicBezTo>
                    <a:cubicBezTo>
                      <a:pt x="1" y="423"/>
                      <a:pt x="290" y="1213"/>
                      <a:pt x="312" y="1213"/>
                    </a:cubicBezTo>
                    <a:cubicBezTo>
                      <a:pt x="312" y="1213"/>
                      <a:pt x="312" y="1212"/>
                      <a:pt x="313" y="1212"/>
                    </a:cubicBezTo>
                    <a:cubicBezTo>
                      <a:pt x="330" y="1188"/>
                      <a:pt x="654" y="767"/>
                      <a:pt x="858" y="613"/>
                    </a:cubicBezTo>
                    <a:cubicBezTo>
                      <a:pt x="1063" y="462"/>
                      <a:pt x="1564" y="326"/>
                      <a:pt x="1659" y="326"/>
                    </a:cubicBezTo>
                    <a:cubicBezTo>
                      <a:pt x="1659" y="326"/>
                      <a:pt x="1465" y="0"/>
                      <a:pt x="106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56"/>
              <p:cNvSpPr/>
              <p:nvPr/>
            </p:nvSpPr>
            <p:spPr>
              <a:xfrm>
                <a:off x="6077571" y="1353270"/>
                <a:ext cx="383237" cy="243431"/>
              </a:xfrm>
              <a:custGeom>
                <a:rect b="b" l="l" r="r" t="t"/>
                <a:pathLst>
                  <a:path extrusionOk="0" h="1238" w="1949">
                    <a:moveTo>
                      <a:pt x="1493" y="0"/>
                    </a:moveTo>
                    <a:cubicBezTo>
                      <a:pt x="1135" y="0"/>
                      <a:pt x="707" y="179"/>
                      <a:pt x="519" y="348"/>
                    </a:cubicBezTo>
                    <a:cubicBezTo>
                      <a:pt x="303" y="541"/>
                      <a:pt x="0" y="1238"/>
                      <a:pt x="0" y="1238"/>
                    </a:cubicBezTo>
                    <a:cubicBezTo>
                      <a:pt x="0" y="1238"/>
                      <a:pt x="377" y="799"/>
                      <a:pt x="587" y="671"/>
                    </a:cubicBezTo>
                    <a:cubicBezTo>
                      <a:pt x="738" y="580"/>
                      <a:pt x="1005" y="463"/>
                      <a:pt x="1190" y="463"/>
                    </a:cubicBezTo>
                    <a:cubicBezTo>
                      <a:pt x="1209" y="463"/>
                      <a:pt x="1226" y="464"/>
                      <a:pt x="1243" y="467"/>
                    </a:cubicBezTo>
                    <a:cubicBezTo>
                      <a:pt x="1302" y="479"/>
                      <a:pt x="1349" y="514"/>
                      <a:pt x="1376" y="571"/>
                    </a:cubicBezTo>
                    <a:cubicBezTo>
                      <a:pt x="1376" y="571"/>
                      <a:pt x="1948" y="64"/>
                      <a:pt x="1652" y="13"/>
                    </a:cubicBezTo>
                    <a:cubicBezTo>
                      <a:pt x="1601" y="4"/>
                      <a:pt x="1548" y="0"/>
                      <a:pt x="1493" y="0"/>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56"/>
              <p:cNvSpPr/>
              <p:nvPr/>
            </p:nvSpPr>
            <p:spPr>
              <a:xfrm>
                <a:off x="6077571" y="1353270"/>
                <a:ext cx="383237" cy="243431"/>
              </a:xfrm>
              <a:custGeom>
                <a:rect b="b" l="l" r="r" t="t"/>
                <a:pathLst>
                  <a:path extrusionOk="0" h="1238" w="1949">
                    <a:moveTo>
                      <a:pt x="1493" y="0"/>
                    </a:moveTo>
                    <a:cubicBezTo>
                      <a:pt x="1135" y="0"/>
                      <a:pt x="707" y="179"/>
                      <a:pt x="519" y="348"/>
                    </a:cubicBezTo>
                    <a:cubicBezTo>
                      <a:pt x="303" y="541"/>
                      <a:pt x="0" y="1238"/>
                      <a:pt x="0" y="1238"/>
                    </a:cubicBezTo>
                    <a:cubicBezTo>
                      <a:pt x="0" y="1238"/>
                      <a:pt x="377" y="799"/>
                      <a:pt x="587" y="671"/>
                    </a:cubicBezTo>
                    <a:cubicBezTo>
                      <a:pt x="738" y="580"/>
                      <a:pt x="1005" y="463"/>
                      <a:pt x="1190" y="463"/>
                    </a:cubicBezTo>
                    <a:cubicBezTo>
                      <a:pt x="1209" y="463"/>
                      <a:pt x="1226" y="464"/>
                      <a:pt x="1243" y="467"/>
                    </a:cubicBezTo>
                    <a:cubicBezTo>
                      <a:pt x="1302" y="479"/>
                      <a:pt x="1349" y="514"/>
                      <a:pt x="1376" y="571"/>
                    </a:cubicBezTo>
                    <a:cubicBezTo>
                      <a:pt x="1376" y="571"/>
                      <a:pt x="1948" y="64"/>
                      <a:pt x="1652" y="13"/>
                    </a:cubicBezTo>
                    <a:cubicBezTo>
                      <a:pt x="1601" y="4"/>
                      <a:pt x="1548" y="0"/>
                      <a:pt x="1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56"/>
              <p:cNvSpPr/>
              <p:nvPr/>
            </p:nvSpPr>
            <p:spPr>
              <a:xfrm>
                <a:off x="6079341" y="1813390"/>
                <a:ext cx="162812" cy="161435"/>
              </a:xfrm>
              <a:custGeom>
                <a:rect b="b" l="l" r="r" t="t"/>
                <a:pathLst>
                  <a:path extrusionOk="0" h="821" w="828">
                    <a:moveTo>
                      <a:pt x="119" y="1"/>
                    </a:moveTo>
                    <a:lnTo>
                      <a:pt x="0" y="152"/>
                    </a:lnTo>
                    <a:cubicBezTo>
                      <a:pt x="0" y="152"/>
                      <a:pt x="448" y="820"/>
                      <a:pt x="468" y="820"/>
                    </a:cubicBezTo>
                    <a:cubicBezTo>
                      <a:pt x="468" y="820"/>
                      <a:pt x="469" y="820"/>
                      <a:pt x="469" y="819"/>
                    </a:cubicBezTo>
                    <a:lnTo>
                      <a:pt x="605" y="505"/>
                    </a:lnTo>
                    <a:lnTo>
                      <a:pt x="827" y="709"/>
                    </a:lnTo>
                    <a:lnTo>
                      <a:pt x="786" y="170"/>
                    </a:lnTo>
                    <a:lnTo>
                      <a:pt x="715" y="66"/>
                    </a:lnTo>
                    <a:lnTo>
                      <a:pt x="587" y="434"/>
                    </a:lnTo>
                    <a:lnTo>
                      <a:pt x="1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56"/>
              <p:cNvSpPr/>
              <p:nvPr/>
            </p:nvSpPr>
            <p:spPr>
              <a:xfrm>
                <a:off x="6083274" y="1846817"/>
                <a:ext cx="161239" cy="133513"/>
              </a:xfrm>
              <a:custGeom>
                <a:rect b="b" l="l" r="r" t="t"/>
                <a:pathLst>
                  <a:path extrusionOk="0" h="679" w="820">
                    <a:moveTo>
                      <a:pt x="767" y="0"/>
                    </a:moveTo>
                    <a:cubicBezTo>
                      <a:pt x="766" y="0"/>
                      <a:pt x="764" y="1"/>
                      <a:pt x="763" y="3"/>
                    </a:cubicBezTo>
                    <a:cubicBezTo>
                      <a:pt x="751" y="92"/>
                      <a:pt x="790" y="430"/>
                      <a:pt x="793" y="513"/>
                    </a:cubicBezTo>
                    <a:cubicBezTo>
                      <a:pt x="784" y="504"/>
                      <a:pt x="591" y="335"/>
                      <a:pt x="588" y="335"/>
                    </a:cubicBezTo>
                    <a:cubicBezTo>
                      <a:pt x="588" y="335"/>
                      <a:pt x="588" y="335"/>
                      <a:pt x="588" y="335"/>
                    </a:cubicBezTo>
                    <a:cubicBezTo>
                      <a:pt x="558" y="385"/>
                      <a:pt x="458" y="613"/>
                      <a:pt x="452" y="637"/>
                    </a:cubicBezTo>
                    <a:cubicBezTo>
                      <a:pt x="377" y="524"/>
                      <a:pt x="96" y="121"/>
                      <a:pt x="7" y="14"/>
                    </a:cubicBezTo>
                    <a:cubicBezTo>
                      <a:pt x="7" y="14"/>
                      <a:pt x="6" y="13"/>
                      <a:pt x="6" y="13"/>
                    </a:cubicBezTo>
                    <a:cubicBezTo>
                      <a:pt x="4" y="13"/>
                      <a:pt x="1" y="15"/>
                      <a:pt x="1" y="17"/>
                    </a:cubicBezTo>
                    <a:cubicBezTo>
                      <a:pt x="69" y="136"/>
                      <a:pt x="441" y="679"/>
                      <a:pt x="446" y="679"/>
                    </a:cubicBezTo>
                    <a:cubicBezTo>
                      <a:pt x="446" y="679"/>
                      <a:pt x="446" y="679"/>
                      <a:pt x="446" y="679"/>
                    </a:cubicBezTo>
                    <a:cubicBezTo>
                      <a:pt x="499" y="572"/>
                      <a:pt x="546" y="459"/>
                      <a:pt x="588" y="347"/>
                    </a:cubicBezTo>
                    <a:cubicBezTo>
                      <a:pt x="620" y="381"/>
                      <a:pt x="808" y="566"/>
                      <a:pt x="819" y="566"/>
                    </a:cubicBezTo>
                    <a:cubicBezTo>
                      <a:pt x="819" y="566"/>
                      <a:pt x="819" y="566"/>
                      <a:pt x="819" y="566"/>
                    </a:cubicBezTo>
                    <a:cubicBezTo>
                      <a:pt x="819" y="468"/>
                      <a:pt x="813" y="367"/>
                      <a:pt x="801" y="269"/>
                    </a:cubicBezTo>
                    <a:cubicBezTo>
                      <a:pt x="793" y="180"/>
                      <a:pt x="784" y="92"/>
                      <a:pt x="772" y="3"/>
                    </a:cubicBezTo>
                    <a:cubicBezTo>
                      <a:pt x="770" y="1"/>
                      <a:pt x="769" y="0"/>
                      <a:pt x="7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56"/>
              <p:cNvSpPr/>
              <p:nvPr/>
            </p:nvSpPr>
            <p:spPr>
              <a:xfrm>
                <a:off x="6881995" y="2066456"/>
                <a:ext cx="290623" cy="383827"/>
              </a:xfrm>
              <a:custGeom>
                <a:rect b="b" l="l" r="r" t="t"/>
                <a:pathLst>
                  <a:path extrusionOk="0" h="1952" w="1478">
                    <a:moveTo>
                      <a:pt x="1012" y="0"/>
                    </a:moveTo>
                    <a:lnTo>
                      <a:pt x="899" y="42"/>
                    </a:lnTo>
                    <a:lnTo>
                      <a:pt x="804" y="386"/>
                    </a:lnTo>
                    <a:cubicBezTo>
                      <a:pt x="785" y="391"/>
                      <a:pt x="763" y="394"/>
                      <a:pt x="740" y="394"/>
                    </a:cubicBezTo>
                    <a:cubicBezTo>
                      <a:pt x="599" y="394"/>
                      <a:pt x="403" y="300"/>
                      <a:pt x="270" y="300"/>
                    </a:cubicBezTo>
                    <a:cubicBezTo>
                      <a:pt x="200" y="300"/>
                      <a:pt x="148" y="325"/>
                      <a:pt x="128" y="404"/>
                    </a:cubicBezTo>
                    <a:cubicBezTo>
                      <a:pt x="90" y="558"/>
                      <a:pt x="303" y="688"/>
                      <a:pt x="303" y="688"/>
                    </a:cubicBezTo>
                    <a:cubicBezTo>
                      <a:pt x="303" y="688"/>
                      <a:pt x="255" y="677"/>
                      <a:pt x="198" y="677"/>
                    </a:cubicBezTo>
                    <a:cubicBezTo>
                      <a:pt x="114" y="677"/>
                      <a:pt x="8" y="702"/>
                      <a:pt x="7" y="828"/>
                    </a:cubicBezTo>
                    <a:cubicBezTo>
                      <a:pt x="1" y="1029"/>
                      <a:pt x="318" y="1109"/>
                      <a:pt x="318" y="1109"/>
                    </a:cubicBezTo>
                    <a:cubicBezTo>
                      <a:pt x="318" y="1109"/>
                      <a:pt x="309" y="1109"/>
                      <a:pt x="293" y="1109"/>
                    </a:cubicBezTo>
                    <a:cubicBezTo>
                      <a:pt x="223" y="1109"/>
                      <a:pt x="24" y="1123"/>
                      <a:pt x="36" y="1281"/>
                    </a:cubicBezTo>
                    <a:cubicBezTo>
                      <a:pt x="51" y="1474"/>
                      <a:pt x="380" y="1554"/>
                      <a:pt x="380" y="1554"/>
                    </a:cubicBezTo>
                    <a:cubicBezTo>
                      <a:pt x="380" y="1554"/>
                      <a:pt x="152" y="1554"/>
                      <a:pt x="226" y="1708"/>
                    </a:cubicBezTo>
                    <a:cubicBezTo>
                      <a:pt x="307" y="1880"/>
                      <a:pt x="588" y="1951"/>
                      <a:pt x="857" y="1951"/>
                    </a:cubicBezTo>
                    <a:cubicBezTo>
                      <a:pt x="1116" y="1951"/>
                      <a:pt x="1364" y="1884"/>
                      <a:pt x="1406" y="1776"/>
                    </a:cubicBezTo>
                    <a:cubicBezTo>
                      <a:pt x="1448" y="1667"/>
                      <a:pt x="1347" y="1545"/>
                      <a:pt x="1347" y="1545"/>
                    </a:cubicBezTo>
                    <a:cubicBezTo>
                      <a:pt x="1347" y="1545"/>
                      <a:pt x="1471" y="1492"/>
                      <a:pt x="1477" y="1382"/>
                    </a:cubicBezTo>
                    <a:cubicBezTo>
                      <a:pt x="1477" y="1296"/>
                      <a:pt x="1430" y="1219"/>
                      <a:pt x="1353" y="1180"/>
                    </a:cubicBezTo>
                    <a:cubicBezTo>
                      <a:pt x="1353" y="1180"/>
                      <a:pt x="1477" y="1109"/>
                      <a:pt x="1477" y="1032"/>
                    </a:cubicBezTo>
                    <a:cubicBezTo>
                      <a:pt x="1477" y="878"/>
                      <a:pt x="1308" y="804"/>
                      <a:pt x="1308" y="804"/>
                    </a:cubicBezTo>
                    <a:cubicBezTo>
                      <a:pt x="1379" y="765"/>
                      <a:pt x="1418" y="682"/>
                      <a:pt x="1403" y="599"/>
                    </a:cubicBezTo>
                    <a:cubicBezTo>
                      <a:pt x="1373" y="436"/>
                      <a:pt x="1118" y="196"/>
                      <a:pt x="1012" y="0"/>
                    </a:cubicBezTo>
                    <a:close/>
                  </a:path>
                </a:pathLst>
              </a:cu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56"/>
              <p:cNvSpPr/>
              <p:nvPr/>
            </p:nvSpPr>
            <p:spPr>
              <a:xfrm>
                <a:off x="7058768" y="1972662"/>
                <a:ext cx="91631" cy="163992"/>
              </a:xfrm>
              <a:custGeom>
                <a:rect b="b" l="l" r="r" t="t"/>
                <a:pathLst>
                  <a:path extrusionOk="0" h="834" w="466">
                    <a:moveTo>
                      <a:pt x="311" y="0"/>
                    </a:moveTo>
                    <a:cubicBezTo>
                      <a:pt x="196" y="0"/>
                      <a:pt x="32" y="228"/>
                      <a:pt x="0" y="519"/>
                    </a:cubicBezTo>
                    <a:lnTo>
                      <a:pt x="18" y="833"/>
                    </a:lnTo>
                    <a:lnTo>
                      <a:pt x="317" y="759"/>
                    </a:lnTo>
                    <a:cubicBezTo>
                      <a:pt x="231" y="563"/>
                      <a:pt x="466" y="305"/>
                      <a:pt x="412" y="107"/>
                    </a:cubicBezTo>
                    <a:cubicBezTo>
                      <a:pt x="392" y="33"/>
                      <a:pt x="355" y="0"/>
                      <a:pt x="311" y="0"/>
                    </a:cubicBezTo>
                    <a:close/>
                  </a:path>
                </a:pathLst>
              </a:cu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56"/>
              <p:cNvSpPr/>
              <p:nvPr/>
            </p:nvSpPr>
            <p:spPr>
              <a:xfrm>
                <a:off x="6952586" y="2368287"/>
                <a:ext cx="191913" cy="19073"/>
              </a:xfrm>
              <a:custGeom>
                <a:rect b="b" l="l" r="r" t="t"/>
                <a:pathLst>
                  <a:path extrusionOk="0" h="97" w="976">
                    <a:moveTo>
                      <a:pt x="10" y="1"/>
                    </a:moveTo>
                    <a:cubicBezTo>
                      <a:pt x="1" y="1"/>
                      <a:pt x="1" y="16"/>
                      <a:pt x="9" y="19"/>
                    </a:cubicBezTo>
                    <a:cubicBezTo>
                      <a:pt x="170" y="71"/>
                      <a:pt x="336" y="97"/>
                      <a:pt x="503" y="97"/>
                    </a:cubicBezTo>
                    <a:cubicBezTo>
                      <a:pt x="660" y="97"/>
                      <a:pt x="818" y="74"/>
                      <a:pt x="970" y="28"/>
                    </a:cubicBezTo>
                    <a:cubicBezTo>
                      <a:pt x="976" y="28"/>
                      <a:pt x="973" y="25"/>
                      <a:pt x="970" y="25"/>
                    </a:cubicBezTo>
                    <a:cubicBezTo>
                      <a:pt x="838" y="41"/>
                      <a:pt x="706" y="49"/>
                      <a:pt x="575" y="49"/>
                    </a:cubicBezTo>
                    <a:cubicBezTo>
                      <a:pt x="387" y="49"/>
                      <a:pt x="199" y="33"/>
                      <a:pt x="12" y="1"/>
                    </a:cubicBezTo>
                    <a:cubicBezTo>
                      <a:pt x="11" y="1"/>
                      <a:pt x="11" y="1"/>
                      <a:pt x="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56"/>
              <p:cNvSpPr/>
              <p:nvPr/>
            </p:nvSpPr>
            <p:spPr>
              <a:xfrm>
                <a:off x="6939412" y="2282555"/>
                <a:ext cx="210397" cy="30281"/>
              </a:xfrm>
              <a:custGeom>
                <a:rect b="b" l="l" r="r" t="t"/>
                <a:pathLst>
                  <a:path extrusionOk="0" h="154" w="1070">
                    <a:moveTo>
                      <a:pt x="9" y="0"/>
                    </a:moveTo>
                    <a:cubicBezTo>
                      <a:pt x="0" y="0"/>
                      <a:pt x="4" y="14"/>
                      <a:pt x="14" y="19"/>
                    </a:cubicBezTo>
                    <a:cubicBezTo>
                      <a:pt x="212" y="108"/>
                      <a:pt x="426" y="153"/>
                      <a:pt x="641" y="153"/>
                    </a:cubicBezTo>
                    <a:cubicBezTo>
                      <a:pt x="784" y="153"/>
                      <a:pt x="927" y="133"/>
                      <a:pt x="1067" y="93"/>
                    </a:cubicBezTo>
                    <a:cubicBezTo>
                      <a:pt x="1070" y="90"/>
                      <a:pt x="1070" y="84"/>
                      <a:pt x="1067" y="84"/>
                    </a:cubicBezTo>
                    <a:cubicBezTo>
                      <a:pt x="978" y="97"/>
                      <a:pt x="870" y="103"/>
                      <a:pt x="756" y="103"/>
                    </a:cubicBezTo>
                    <a:cubicBezTo>
                      <a:pt x="483" y="103"/>
                      <a:pt x="175" y="68"/>
                      <a:pt x="14" y="1"/>
                    </a:cubicBezTo>
                    <a:cubicBezTo>
                      <a:pt x="12" y="0"/>
                      <a:pt x="10" y="0"/>
                      <a:pt x="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56"/>
              <p:cNvSpPr/>
              <p:nvPr/>
            </p:nvSpPr>
            <p:spPr>
              <a:xfrm>
                <a:off x="6935676" y="2197806"/>
                <a:ext cx="201942" cy="38737"/>
              </a:xfrm>
              <a:custGeom>
                <a:rect b="b" l="l" r="r" t="t"/>
                <a:pathLst>
                  <a:path extrusionOk="0" h="197" w="1027">
                    <a:moveTo>
                      <a:pt x="5" y="1"/>
                    </a:moveTo>
                    <a:cubicBezTo>
                      <a:pt x="1" y="1"/>
                      <a:pt x="1" y="9"/>
                      <a:pt x="3" y="11"/>
                    </a:cubicBezTo>
                    <a:cubicBezTo>
                      <a:pt x="137" y="106"/>
                      <a:pt x="291" y="165"/>
                      <a:pt x="454" y="180"/>
                    </a:cubicBezTo>
                    <a:cubicBezTo>
                      <a:pt x="530" y="189"/>
                      <a:pt x="615" y="196"/>
                      <a:pt x="700" y="196"/>
                    </a:cubicBezTo>
                    <a:cubicBezTo>
                      <a:pt x="813" y="196"/>
                      <a:pt x="926" y="184"/>
                      <a:pt x="1020" y="151"/>
                    </a:cubicBezTo>
                    <a:cubicBezTo>
                      <a:pt x="1026" y="151"/>
                      <a:pt x="1026" y="142"/>
                      <a:pt x="1020" y="142"/>
                    </a:cubicBezTo>
                    <a:cubicBezTo>
                      <a:pt x="940" y="148"/>
                      <a:pt x="861" y="151"/>
                      <a:pt x="782" y="151"/>
                    </a:cubicBezTo>
                    <a:cubicBezTo>
                      <a:pt x="516" y="151"/>
                      <a:pt x="259" y="112"/>
                      <a:pt x="9" y="2"/>
                    </a:cubicBezTo>
                    <a:cubicBezTo>
                      <a:pt x="8" y="1"/>
                      <a:pt x="6" y="1"/>
                      <a:pt x="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4" name="Google Shape;2034;p56"/>
              <p:cNvGrpSpPr/>
              <p:nvPr/>
            </p:nvGrpSpPr>
            <p:grpSpPr>
              <a:xfrm>
                <a:off x="7307114" y="930706"/>
                <a:ext cx="440850" cy="582032"/>
                <a:chOff x="7307114" y="930706"/>
                <a:chExt cx="440850" cy="582032"/>
              </a:xfrm>
            </p:grpSpPr>
            <p:sp>
              <p:nvSpPr>
                <p:cNvPr id="2035" name="Google Shape;2035;p56"/>
                <p:cNvSpPr/>
                <p:nvPr/>
              </p:nvSpPr>
              <p:spPr>
                <a:xfrm>
                  <a:off x="7307114" y="930706"/>
                  <a:ext cx="440850" cy="441047"/>
                </a:xfrm>
                <a:custGeom>
                  <a:rect b="b" l="l" r="r" t="t"/>
                  <a:pathLst>
                    <a:path extrusionOk="0" h="2243" w="2242">
                      <a:moveTo>
                        <a:pt x="0" y="1"/>
                      </a:moveTo>
                      <a:lnTo>
                        <a:pt x="0" y="2242"/>
                      </a:lnTo>
                      <a:lnTo>
                        <a:pt x="2242" y="2242"/>
                      </a:lnTo>
                      <a:lnTo>
                        <a:pt x="224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56"/>
                <p:cNvSpPr/>
                <p:nvPr/>
              </p:nvSpPr>
              <p:spPr>
                <a:xfrm>
                  <a:off x="7553692" y="1006607"/>
                  <a:ext cx="140592" cy="119946"/>
                </a:xfrm>
                <a:custGeom>
                  <a:rect b="b" l="l" r="r" t="t"/>
                  <a:pathLst>
                    <a:path extrusionOk="0" h="610" w="715">
                      <a:moveTo>
                        <a:pt x="409" y="0"/>
                      </a:moveTo>
                      <a:cubicBezTo>
                        <a:pt x="137" y="0"/>
                        <a:pt x="0" y="326"/>
                        <a:pt x="193" y="519"/>
                      </a:cubicBezTo>
                      <a:cubicBezTo>
                        <a:pt x="255" y="582"/>
                        <a:pt x="332" y="610"/>
                        <a:pt x="407" y="610"/>
                      </a:cubicBezTo>
                      <a:cubicBezTo>
                        <a:pt x="564" y="610"/>
                        <a:pt x="715" y="488"/>
                        <a:pt x="715" y="306"/>
                      </a:cubicBezTo>
                      <a:cubicBezTo>
                        <a:pt x="715" y="137"/>
                        <a:pt x="578" y="0"/>
                        <a:pt x="4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56"/>
                <p:cNvSpPr/>
                <p:nvPr/>
              </p:nvSpPr>
              <p:spPr>
                <a:xfrm>
                  <a:off x="7346048" y="1371556"/>
                  <a:ext cx="135480" cy="141182"/>
                </a:xfrm>
                <a:custGeom>
                  <a:rect b="b" l="l" r="r" t="t"/>
                  <a:pathLst>
                    <a:path extrusionOk="0" h="718" w="689">
                      <a:moveTo>
                        <a:pt x="1" y="0"/>
                      </a:moveTo>
                      <a:lnTo>
                        <a:pt x="1" y="718"/>
                      </a:lnTo>
                      <a:lnTo>
                        <a:pt x="68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56"/>
                <p:cNvSpPr/>
                <p:nvPr/>
              </p:nvSpPr>
              <p:spPr>
                <a:xfrm>
                  <a:off x="7381048" y="1070119"/>
                  <a:ext cx="262504" cy="226324"/>
                </a:xfrm>
                <a:custGeom>
                  <a:rect b="b" l="l" r="r" t="t"/>
                  <a:pathLst>
                    <a:path extrusionOk="0" h="1151" w="1335">
                      <a:moveTo>
                        <a:pt x="290" y="238"/>
                      </a:moveTo>
                      <a:lnTo>
                        <a:pt x="308" y="333"/>
                      </a:lnTo>
                      <a:lnTo>
                        <a:pt x="221" y="333"/>
                      </a:lnTo>
                      <a:lnTo>
                        <a:pt x="196" y="238"/>
                      </a:lnTo>
                      <a:close/>
                      <a:moveTo>
                        <a:pt x="492" y="238"/>
                      </a:moveTo>
                      <a:lnTo>
                        <a:pt x="500" y="333"/>
                      </a:lnTo>
                      <a:lnTo>
                        <a:pt x="381" y="333"/>
                      </a:lnTo>
                      <a:lnTo>
                        <a:pt x="364" y="238"/>
                      </a:lnTo>
                      <a:close/>
                      <a:moveTo>
                        <a:pt x="668" y="238"/>
                      </a:moveTo>
                      <a:lnTo>
                        <a:pt x="668" y="333"/>
                      </a:lnTo>
                      <a:lnTo>
                        <a:pt x="571" y="333"/>
                      </a:lnTo>
                      <a:lnTo>
                        <a:pt x="564" y="238"/>
                      </a:lnTo>
                      <a:close/>
                      <a:moveTo>
                        <a:pt x="849" y="238"/>
                      </a:moveTo>
                      <a:lnTo>
                        <a:pt x="841" y="333"/>
                      </a:lnTo>
                      <a:lnTo>
                        <a:pt x="742" y="333"/>
                      </a:lnTo>
                      <a:lnTo>
                        <a:pt x="742" y="238"/>
                      </a:lnTo>
                      <a:close/>
                      <a:moveTo>
                        <a:pt x="1049" y="238"/>
                      </a:moveTo>
                      <a:lnTo>
                        <a:pt x="1032" y="333"/>
                      </a:lnTo>
                      <a:lnTo>
                        <a:pt x="916" y="333"/>
                      </a:lnTo>
                      <a:lnTo>
                        <a:pt x="923" y="238"/>
                      </a:lnTo>
                      <a:close/>
                      <a:moveTo>
                        <a:pt x="1237" y="238"/>
                      </a:moveTo>
                      <a:lnTo>
                        <a:pt x="1211" y="333"/>
                      </a:lnTo>
                      <a:lnTo>
                        <a:pt x="1105" y="333"/>
                      </a:lnTo>
                      <a:lnTo>
                        <a:pt x="1122" y="238"/>
                      </a:lnTo>
                      <a:close/>
                      <a:moveTo>
                        <a:pt x="321" y="404"/>
                      </a:moveTo>
                      <a:lnTo>
                        <a:pt x="340" y="508"/>
                      </a:lnTo>
                      <a:lnTo>
                        <a:pt x="340" y="508"/>
                      </a:lnTo>
                      <a:lnTo>
                        <a:pt x="265" y="508"/>
                      </a:lnTo>
                      <a:lnTo>
                        <a:pt x="265" y="508"/>
                      </a:lnTo>
                      <a:lnTo>
                        <a:pt x="239" y="404"/>
                      </a:lnTo>
                      <a:close/>
                      <a:moveTo>
                        <a:pt x="505" y="404"/>
                      </a:moveTo>
                      <a:lnTo>
                        <a:pt x="514" y="509"/>
                      </a:lnTo>
                      <a:lnTo>
                        <a:pt x="514" y="509"/>
                      </a:lnTo>
                      <a:lnTo>
                        <a:pt x="414" y="509"/>
                      </a:lnTo>
                      <a:lnTo>
                        <a:pt x="414" y="509"/>
                      </a:lnTo>
                      <a:lnTo>
                        <a:pt x="394" y="404"/>
                      </a:lnTo>
                      <a:close/>
                      <a:moveTo>
                        <a:pt x="668" y="404"/>
                      </a:moveTo>
                      <a:lnTo>
                        <a:pt x="668" y="510"/>
                      </a:lnTo>
                      <a:lnTo>
                        <a:pt x="668" y="510"/>
                      </a:lnTo>
                      <a:lnTo>
                        <a:pt x="585" y="510"/>
                      </a:lnTo>
                      <a:lnTo>
                        <a:pt x="585" y="510"/>
                      </a:lnTo>
                      <a:lnTo>
                        <a:pt x="577" y="404"/>
                      </a:lnTo>
                      <a:close/>
                      <a:moveTo>
                        <a:pt x="836" y="404"/>
                      </a:moveTo>
                      <a:lnTo>
                        <a:pt x="827" y="511"/>
                      </a:lnTo>
                      <a:lnTo>
                        <a:pt x="827" y="511"/>
                      </a:lnTo>
                      <a:lnTo>
                        <a:pt x="742" y="511"/>
                      </a:lnTo>
                      <a:lnTo>
                        <a:pt x="742" y="511"/>
                      </a:lnTo>
                      <a:lnTo>
                        <a:pt x="742" y="404"/>
                      </a:lnTo>
                      <a:close/>
                      <a:moveTo>
                        <a:pt x="1019" y="404"/>
                      </a:moveTo>
                      <a:lnTo>
                        <a:pt x="1000" y="512"/>
                      </a:lnTo>
                      <a:lnTo>
                        <a:pt x="1000" y="512"/>
                      </a:lnTo>
                      <a:lnTo>
                        <a:pt x="902" y="512"/>
                      </a:lnTo>
                      <a:lnTo>
                        <a:pt x="902" y="512"/>
                      </a:lnTo>
                      <a:lnTo>
                        <a:pt x="910" y="404"/>
                      </a:lnTo>
                      <a:close/>
                      <a:moveTo>
                        <a:pt x="1191" y="404"/>
                      </a:moveTo>
                      <a:lnTo>
                        <a:pt x="1161" y="513"/>
                      </a:lnTo>
                      <a:lnTo>
                        <a:pt x="1161" y="513"/>
                      </a:lnTo>
                      <a:lnTo>
                        <a:pt x="1071" y="513"/>
                      </a:lnTo>
                      <a:lnTo>
                        <a:pt x="1071" y="513"/>
                      </a:lnTo>
                      <a:lnTo>
                        <a:pt x="1092" y="404"/>
                      </a:lnTo>
                      <a:close/>
                      <a:moveTo>
                        <a:pt x="283" y="579"/>
                      </a:moveTo>
                      <a:lnTo>
                        <a:pt x="353" y="579"/>
                      </a:lnTo>
                      <a:lnTo>
                        <a:pt x="353" y="579"/>
                      </a:lnTo>
                      <a:lnTo>
                        <a:pt x="374" y="691"/>
                      </a:lnTo>
                      <a:lnTo>
                        <a:pt x="312" y="691"/>
                      </a:lnTo>
                      <a:lnTo>
                        <a:pt x="283" y="579"/>
                      </a:lnTo>
                      <a:close/>
                      <a:moveTo>
                        <a:pt x="427" y="580"/>
                      </a:moveTo>
                      <a:lnTo>
                        <a:pt x="519" y="580"/>
                      </a:lnTo>
                      <a:lnTo>
                        <a:pt x="519" y="580"/>
                      </a:lnTo>
                      <a:lnTo>
                        <a:pt x="528" y="691"/>
                      </a:lnTo>
                      <a:lnTo>
                        <a:pt x="447" y="691"/>
                      </a:lnTo>
                      <a:lnTo>
                        <a:pt x="427" y="580"/>
                      </a:lnTo>
                      <a:close/>
                      <a:moveTo>
                        <a:pt x="591" y="581"/>
                      </a:moveTo>
                      <a:lnTo>
                        <a:pt x="668" y="581"/>
                      </a:lnTo>
                      <a:lnTo>
                        <a:pt x="668" y="581"/>
                      </a:lnTo>
                      <a:lnTo>
                        <a:pt x="668" y="691"/>
                      </a:lnTo>
                      <a:lnTo>
                        <a:pt x="600" y="691"/>
                      </a:lnTo>
                      <a:lnTo>
                        <a:pt x="591" y="581"/>
                      </a:lnTo>
                      <a:close/>
                      <a:moveTo>
                        <a:pt x="742" y="582"/>
                      </a:moveTo>
                      <a:lnTo>
                        <a:pt x="822" y="582"/>
                      </a:lnTo>
                      <a:lnTo>
                        <a:pt x="822" y="582"/>
                      </a:lnTo>
                      <a:lnTo>
                        <a:pt x="813" y="691"/>
                      </a:lnTo>
                      <a:lnTo>
                        <a:pt x="742" y="691"/>
                      </a:lnTo>
                      <a:lnTo>
                        <a:pt x="742" y="582"/>
                      </a:lnTo>
                      <a:close/>
                      <a:moveTo>
                        <a:pt x="896" y="583"/>
                      </a:moveTo>
                      <a:lnTo>
                        <a:pt x="987" y="583"/>
                      </a:lnTo>
                      <a:lnTo>
                        <a:pt x="987" y="583"/>
                      </a:lnTo>
                      <a:lnTo>
                        <a:pt x="967" y="691"/>
                      </a:lnTo>
                      <a:lnTo>
                        <a:pt x="887" y="691"/>
                      </a:lnTo>
                      <a:lnTo>
                        <a:pt x="896" y="583"/>
                      </a:lnTo>
                      <a:close/>
                      <a:moveTo>
                        <a:pt x="1058" y="584"/>
                      </a:moveTo>
                      <a:lnTo>
                        <a:pt x="1142" y="584"/>
                      </a:lnTo>
                      <a:lnTo>
                        <a:pt x="1142" y="584"/>
                      </a:lnTo>
                      <a:lnTo>
                        <a:pt x="1112" y="691"/>
                      </a:lnTo>
                      <a:lnTo>
                        <a:pt x="1038" y="691"/>
                      </a:lnTo>
                      <a:lnTo>
                        <a:pt x="1058" y="584"/>
                      </a:lnTo>
                      <a:close/>
                      <a:moveTo>
                        <a:pt x="387" y="762"/>
                      </a:moveTo>
                      <a:lnTo>
                        <a:pt x="402" y="843"/>
                      </a:lnTo>
                      <a:lnTo>
                        <a:pt x="350" y="843"/>
                      </a:lnTo>
                      <a:lnTo>
                        <a:pt x="330" y="762"/>
                      </a:lnTo>
                      <a:close/>
                      <a:moveTo>
                        <a:pt x="534" y="762"/>
                      </a:moveTo>
                      <a:lnTo>
                        <a:pt x="540" y="843"/>
                      </a:lnTo>
                      <a:lnTo>
                        <a:pt x="475" y="843"/>
                      </a:lnTo>
                      <a:lnTo>
                        <a:pt x="461" y="762"/>
                      </a:lnTo>
                      <a:close/>
                      <a:moveTo>
                        <a:pt x="668" y="762"/>
                      </a:moveTo>
                      <a:lnTo>
                        <a:pt x="668" y="843"/>
                      </a:lnTo>
                      <a:lnTo>
                        <a:pt x="612" y="843"/>
                      </a:lnTo>
                      <a:lnTo>
                        <a:pt x="605" y="762"/>
                      </a:lnTo>
                      <a:close/>
                      <a:moveTo>
                        <a:pt x="807" y="762"/>
                      </a:moveTo>
                      <a:lnTo>
                        <a:pt x="801" y="843"/>
                      </a:lnTo>
                      <a:lnTo>
                        <a:pt x="742" y="843"/>
                      </a:lnTo>
                      <a:lnTo>
                        <a:pt x="742" y="762"/>
                      </a:lnTo>
                      <a:close/>
                      <a:moveTo>
                        <a:pt x="954" y="762"/>
                      </a:moveTo>
                      <a:lnTo>
                        <a:pt x="940" y="843"/>
                      </a:lnTo>
                      <a:lnTo>
                        <a:pt x="875" y="843"/>
                      </a:lnTo>
                      <a:lnTo>
                        <a:pt x="882" y="762"/>
                      </a:lnTo>
                      <a:close/>
                      <a:moveTo>
                        <a:pt x="1093" y="762"/>
                      </a:moveTo>
                      <a:lnTo>
                        <a:pt x="1071" y="843"/>
                      </a:lnTo>
                      <a:lnTo>
                        <a:pt x="1010" y="843"/>
                      </a:lnTo>
                      <a:lnTo>
                        <a:pt x="1025" y="762"/>
                      </a:lnTo>
                      <a:close/>
                      <a:moveTo>
                        <a:pt x="353" y="1011"/>
                      </a:moveTo>
                      <a:lnTo>
                        <a:pt x="348" y="1026"/>
                      </a:lnTo>
                      <a:lnTo>
                        <a:pt x="416" y="1047"/>
                      </a:lnTo>
                      <a:lnTo>
                        <a:pt x="425" y="1022"/>
                      </a:lnTo>
                      <a:lnTo>
                        <a:pt x="425" y="1022"/>
                      </a:lnTo>
                      <a:cubicBezTo>
                        <a:pt x="427" y="1027"/>
                        <a:pt x="428" y="1032"/>
                        <a:pt x="428" y="1038"/>
                      </a:cubicBezTo>
                      <a:cubicBezTo>
                        <a:pt x="428" y="1065"/>
                        <a:pt x="407" y="1083"/>
                        <a:pt x="384" y="1083"/>
                      </a:cubicBezTo>
                      <a:cubicBezTo>
                        <a:pt x="373" y="1083"/>
                        <a:pt x="363" y="1079"/>
                        <a:pt x="353" y="1071"/>
                      </a:cubicBezTo>
                      <a:cubicBezTo>
                        <a:pt x="336" y="1052"/>
                        <a:pt x="339" y="1027"/>
                        <a:pt x="353" y="1011"/>
                      </a:cubicBezTo>
                      <a:close/>
                      <a:moveTo>
                        <a:pt x="1049" y="1000"/>
                      </a:moveTo>
                      <a:lnTo>
                        <a:pt x="1049" y="1000"/>
                      </a:lnTo>
                      <a:cubicBezTo>
                        <a:pt x="1062" y="1008"/>
                        <a:pt x="1070" y="1022"/>
                        <a:pt x="1068" y="1038"/>
                      </a:cubicBezTo>
                      <a:cubicBezTo>
                        <a:pt x="1068" y="1065"/>
                        <a:pt x="1047" y="1083"/>
                        <a:pt x="1025" y="1083"/>
                      </a:cubicBezTo>
                      <a:cubicBezTo>
                        <a:pt x="1015" y="1083"/>
                        <a:pt x="1005" y="1079"/>
                        <a:pt x="997" y="1071"/>
                      </a:cubicBezTo>
                      <a:cubicBezTo>
                        <a:pt x="986" y="1058"/>
                        <a:pt x="982" y="1043"/>
                        <a:pt x="985" y="1030"/>
                      </a:cubicBezTo>
                      <a:lnTo>
                        <a:pt x="985" y="1030"/>
                      </a:lnTo>
                      <a:lnTo>
                        <a:pt x="994" y="1050"/>
                      </a:lnTo>
                      <a:lnTo>
                        <a:pt x="1059" y="1023"/>
                      </a:lnTo>
                      <a:lnTo>
                        <a:pt x="1049" y="1000"/>
                      </a:lnTo>
                      <a:close/>
                      <a:moveTo>
                        <a:pt x="385" y="1151"/>
                      </a:moveTo>
                      <a:lnTo>
                        <a:pt x="385" y="1151"/>
                      </a:lnTo>
                      <a:cubicBezTo>
                        <a:pt x="384" y="1151"/>
                        <a:pt x="384" y="1151"/>
                        <a:pt x="383" y="1151"/>
                      </a:cubicBezTo>
                      <a:lnTo>
                        <a:pt x="386" y="1151"/>
                      </a:lnTo>
                      <a:cubicBezTo>
                        <a:pt x="386" y="1151"/>
                        <a:pt x="385" y="1151"/>
                        <a:pt x="385" y="1151"/>
                      </a:cubicBezTo>
                      <a:close/>
                      <a:moveTo>
                        <a:pt x="1" y="1"/>
                      </a:moveTo>
                      <a:lnTo>
                        <a:pt x="1" y="69"/>
                      </a:lnTo>
                      <a:lnTo>
                        <a:pt x="84" y="69"/>
                      </a:lnTo>
                      <a:lnTo>
                        <a:pt x="294" y="914"/>
                      </a:lnTo>
                      <a:lnTo>
                        <a:pt x="386" y="914"/>
                      </a:lnTo>
                      <a:lnTo>
                        <a:pt x="383" y="922"/>
                      </a:lnTo>
                      <a:lnTo>
                        <a:pt x="383" y="922"/>
                      </a:lnTo>
                      <a:cubicBezTo>
                        <a:pt x="355" y="922"/>
                        <a:pt x="327" y="933"/>
                        <a:pt x="303" y="955"/>
                      </a:cubicBezTo>
                      <a:cubicBezTo>
                        <a:pt x="232" y="1029"/>
                        <a:pt x="282" y="1150"/>
                        <a:pt x="385" y="1151"/>
                      </a:cubicBezTo>
                      <a:lnTo>
                        <a:pt x="385" y="1151"/>
                      </a:lnTo>
                      <a:cubicBezTo>
                        <a:pt x="449" y="1150"/>
                        <a:pt x="499" y="1100"/>
                        <a:pt x="499" y="1035"/>
                      </a:cubicBezTo>
                      <a:cubicBezTo>
                        <a:pt x="499" y="995"/>
                        <a:pt x="480" y="964"/>
                        <a:pt x="452" y="944"/>
                      </a:cubicBezTo>
                      <a:lnTo>
                        <a:pt x="452" y="944"/>
                      </a:lnTo>
                      <a:lnTo>
                        <a:pt x="463" y="914"/>
                      </a:lnTo>
                      <a:lnTo>
                        <a:pt x="935" y="914"/>
                      </a:lnTo>
                      <a:lnTo>
                        <a:pt x="951" y="951"/>
                      </a:lnTo>
                      <a:lnTo>
                        <a:pt x="951" y="951"/>
                      </a:lnTo>
                      <a:cubicBezTo>
                        <a:pt x="949" y="952"/>
                        <a:pt x="948" y="954"/>
                        <a:pt x="946" y="955"/>
                      </a:cubicBezTo>
                      <a:cubicBezTo>
                        <a:pt x="875" y="1029"/>
                        <a:pt x="926" y="1151"/>
                        <a:pt x="1026" y="1151"/>
                      </a:cubicBezTo>
                      <a:cubicBezTo>
                        <a:pt x="1089" y="1151"/>
                        <a:pt x="1142" y="1100"/>
                        <a:pt x="1139" y="1035"/>
                      </a:cubicBezTo>
                      <a:cubicBezTo>
                        <a:pt x="1139" y="967"/>
                        <a:pt x="1083" y="922"/>
                        <a:pt x="1025" y="922"/>
                      </a:cubicBezTo>
                      <a:cubicBezTo>
                        <a:pt x="1022" y="922"/>
                        <a:pt x="1019" y="922"/>
                        <a:pt x="1016" y="922"/>
                      </a:cubicBezTo>
                      <a:lnTo>
                        <a:pt x="1016" y="922"/>
                      </a:lnTo>
                      <a:lnTo>
                        <a:pt x="1012" y="914"/>
                      </a:lnTo>
                      <a:lnTo>
                        <a:pt x="1127" y="914"/>
                      </a:lnTo>
                      <a:lnTo>
                        <a:pt x="1335" y="167"/>
                      </a:lnTo>
                      <a:lnTo>
                        <a:pt x="181" y="167"/>
                      </a:lnTo>
                      <a:lnTo>
                        <a:pt x="14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56"/>
                <p:cNvSpPr/>
                <p:nvPr/>
              </p:nvSpPr>
              <p:spPr>
                <a:xfrm>
                  <a:off x="7601473" y="1032169"/>
                  <a:ext cx="65479" cy="68428"/>
                </a:xfrm>
                <a:custGeom>
                  <a:rect b="b" l="l" r="r" t="t"/>
                  <a:pathLst>
                    <a:path extrusionOk="0" h="348" w="333">
                      <a:moveTo>
                        <a:pt x="279" y="1"/>
                      </a:moveTo>
                      <a:lnTo>
                        <a:pt x="122" y="250"/>
                      </a:lnTo>
                      <a:lnTo>
                        <a:pt x="45" y="173"/>
                      </a:lnTo>
                      <a:lnTo>
                        <a:pt x="0" y="214"/>
                      </a:lnTo>
                      <a:lnTo>
                        <a:pt x="131" y="348"/>
                      </a:lnTo>
                      <a:lnTo>
                        <a:pt x="332" y="33"/>
                      </a:lnTo>
                      <a:lnTo>
                        <a:pt x="27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2040" name="Google Shape;2040;p56"/>
          <p:cNvGrpSpPr/>
          <p:nvPr/>
        </p:nvGrpSpPr>
        <p:grpSpPr>
          <a:xfrm>
            <a:off x="6602999" y="263141"/>
            <a:ext cx="463619" cy="554249"/>
            <a:chOff x="6417862" y="1441950"/>
            <a:chExt cx="417788" cy="499458"/>
          </a:xfrm>
        </p:grpSpPr>
        <p:sp>
          <p:nvSpPr>
            <p:cNvPr id="2041" name="Google Shape;2041;p56"/>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56"/>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3" name="Google Shape;2043;p56"/>
          <p:cNvSpPr txBox="1"/>
          <p:nvPr/>
        </p:nvSpPr>
        <p:spPr>
          <a:xfrm>
            <a:off x="635794" y="3417972"/>
            <a:ext cx="4219313" cy="770702"/>
          </a:xfrm>
          <a:prstGeom prst="rect">
            <a:avLst/>
          </a:prstGeom>
          <a:solidFill>
            <a:srgbClr val="F3EFE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44" name="Google Shape;2044;p56"/>
          <p:cNvSpPr txBox="1"/>
          <p:nvPr/>
        </p:nvSpPr>
        <p:spPr>
          <a:xfrm>
            <a:off x="485371" y="1844308"/>
            <a:ext cx="4484570"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Work Sans"/>
                <a:ea typeface="Work Sans"/>
                <a:cs typeface="Work Sans"/>
                <a:sym typeface="Work Sans"/>
              </a:rPr>
              <a:t>AI's transformative impact is compelling organizations to embrace advanced solutions. Our project unveils AI-driven price forecasting for supply chains, offering vast potential to enhance logistics and supply chain management globally.</a:t>
            </a:r>
            <a:endParaRPr b="0" i="0" sz="1400" u="none" cap="none" strike="noStrike">
              <a:solidFill>
                <a:srgbClr val="000000"/>
              </a:solidFill>
              <a:latin typeface="Work Sans"/>
              <a:ea typeface="Work Sans"/>
              <a:cs typeface="Work Sans"/>
              <a:sym typeface="Work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grpSp>
        <p:nvGrpSpPr>
          <p:cNvPr id="2049" name="Google Shape;2049;p57"/>
          <p:cNvGrpSpPr/>
          <p:nvPr/>
        </p:nvGrpSpPr>
        <p:grpSpPr>
          <a:xfrm>
            <a:off x="4849607" y="1002821"/>
            <a:ext cx="3195384" cy="3137869"/>
            <a:chOff x="3724499" y="1272075"/>
            <a:chExt cx="1570290" cy="1542026"/>
          </a:xfrm>
        </p:grpSpPr>
        <p:sp>
          <p:nvSpPr>
            <p:cNvPr id="2050" name="Google Shape;2050;p57"/>
            <p:cNvSpPr/>
            <p:nvPr/>
          </p:nvSpPr>
          <p:spPr>
            <a:xfrm>
              <a:off x="4019124" y="1807689"/>
              <a:ext cx="14811" cy="16507"/>
            </a:xfrm>
            <a:custGeom>
              <a:rect b="b" l="l" r="r" t="t"/>
              <a:pathLst>
                <a:path extrusionOk="0" h="292" w="262">
                  <a:moveTo>
                    <a:pt x="217" y="1"/>
                  </a:moveTo>
                  <a:lnTo>
                    <a:pt x="0" y="250"/>
                  </a:lnTo>
                  <a:lnTo>
                    <a:pt x="48" y="291"/>
                  </a:lnTo>
                  <a:lnTo>
                    <a:pt x="261" y="42"/>
                  </a:lnTo>
                  <a:lnTo>
                    <a:pt x="217" y="1"/>
                  </a:lnTo>
                  <a:close/>
                </a:path>
              </a:pathLst>
            </a:custGeom>
            <a:solidFill>
              <a:srgbClr val="A7CB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57"/>
            <p:cNvSpPr/>
            <p:nvPr/>
          </p:nvSpPr>
          <p:spPr>
            <a:xfrm>
              <a:off x="3934614" y="1758622"/>
              <a:ext cx="21877" cy="47485"/>
            </a:xfrm>
            <a:custGeom>
              <a:rect b="b" l="l" r="r" t="t"/>
              <a:pathLst>
                <a:path extrusionOk="0" h="840" w="387">
                  <a:moveTo>
                    <a:pt x="54" y="0"/>
                  </a:moveTo>
                  <a:lnTo>
                    <a:pt x="1" y="33"/>
                  </a:lnTo>
                  <a:cubicBezTo>
                    <a:pt x="146" y="285"/>
                    <a:pt x="256" y="558"/>
                    <a:pt x="327" y="839"/>
                  </a:cubicBezTo>
                  <a:lnTo>
                    <a:pt x="386" y="824"/>
                  </a:lnTo>
                  <a:cubicBezTo>
                    <a:pt x="312" y="537"/>
                    <a:pt x="200" y="261"/>
                    <a:pt x="54" y="0"/>
                  </a:cubicBezTo>
                  <a:close/>
                </a:path>
              </a:pathLst>
            </a:custGeom>
            <a:solidFill>
              <a:srgbClr val="A7CB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57"/>
            <p:cNvSpPr/>
            <p:nvPr/>
          </p:nvSpPr>
          <p:spPr>
            <a:xfrm>
              <a:off x="3724499" y="1273432"/>
              <a:ext cx="1570290" cy="1540669"/>
            </a:xfrm>
            <a:custGeom>
              <a:rect b="b" l="l" r="r" t="t"/>
              <a:pathLst>
                <a:path extrusionOk="0" h="27254" w="27778">
                  <a:moveTo>
                    <a:pt x="13965" y="0"/>
                  </a:moveTo>
                  <a:cubicBezTo>
                    <a:pt x="12950" y="0"/>
                    <a:pt x="11935" y="111"/>
                    <a:pt x="10940" y="297"/>
                  </a:cubicBezTo>
                  <a:cubicBezTo>
                    <a:pt x="8752" y="709"/>
                    <a:pt x="6846" y="1835"/>
                    <a:pt x="5082" y="3143"/>
                  </a:cubicBezTo>
                  <a:cubicBezTo>
                    <a:pt x="3881" y="4032"/>
                    <a:pt x="3060" y="5245"/>
                    <a:pt x="2265" y="6487"/>
                  </a:cubicBezTo>
                  <a:cubicBezTo>
                    <a:pt x="1168" y="8204"/>
                    <a:pt x="365" y="9986"/>
                    <a:pt x="187" y="12037"/>
                  </a:cubicBezTo>
                  <a:cubicBezTo>
                    <a:pt x="0" y="14181"/>
                    <a:pt x="353" y="16357"/>
                    <a:pt x="1097" y="18367"/>
                  </a:cubicBezTo>
                  <a:cubicBezTo>
                    <a:pt x="1877" y="20481"/>
                    <a:pt x="3223" y="22464"/>
                    <a:pt x="4942" y="24018"/>
                  </a:cubicBezTo>
                  <a:cubicBezTo>
                    <a:pt x="6994" y="25871"/>
                    <a:pt x="9576" y="27116"/>
                    <a:pt x="12355" y="27238"/>
                  </a:cubicBezTo>
                  <a:cubicBezTo>
                    <a:pt x="12594" y="27248"/>
                    <a:pt x="12834" y="27254"/>
                    <a:pt x="13074" y="27254"/>
                  </a:cubicBezTo>
                  <a:cubicBezTo>
                    <a:pt x="15914" y="27254"/>
                    <a:pt x="18752" y="26509"/>
                    <a:pt x="21169" y="25002"/>
                  </a:cubicBezTo>
                  <a:cubicBezTo>
                    <a:pt x="21975" y="24498"/>
                    <a:pt x="22776" y="23920"/>
                    <a:pt x="23467" y="23247"/>
                  </a:cubicBezTo>
                  <a:cubicBezTo>
                    <a:pt x="24211" y="22524"/>
                    <a:pt x="24774" y="21664"/>
                    <a:pt x="25323" y="20786"/>
                  </a:cubicBezTo>
                  <a:cubicBezTo>
                    <a:pt x="25996" y="19704"/>
                    <a:pt x="26603" y="18566"/>
                    <a:pt x="26944" y="17329"/>
                  </a:cubicBezTo>
                  <a:cubicBezTo>
                    <a:pt x="27534" y="15189"/>
                    <a:pt x="27778" y="12464"/>
                    <a:pt x="27096" y="10312"/>
                  </a:cubicBezTo>
                  <a:cubicBezTo>
                    <a:pt x="26775" y="9301"/>
                    <a:pt x="26369" y="8331"/>
                    <a:pt x="25925" y="7371"/>
                  </a:cubicBezTo>
                  <a:cubicBezTo>
                    <a:pt x="24134" y="3496"/>
                    <a:pt x="20202" y="872"/>
                    <a:pt x="16055" y="169"/>
                  </a:cubicBezTo>
                  <a:cubicBezTo>
                    <a:pt x="15363" y="53"/>
                    <a:pt x="14664" y="0"/>
                    <a:pt x="139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57"/>
            <p:cNvSpPr/>
            <p:nvPr/>
          </p:nvSpPr>
          <p:spPr>
            <a:xfrm>
              <a:off x="3888713" y="1314642"/>
              <a:ext cx="860839" cy="1461357"/>
            </a:xfrm>
            <a:custGeom>
              <a:rect b="b" l="l" r="r" t="t"/>
              <a:pathLst>
                <a:path extrusionOk="0" h="25851" w="15228">
                  <a:moveTo>
                    <a:pt x="6449" y="0"/>
                  </a:moveTo>
                  <a:cubicBezTo>
                    <a:pt x="5477" y="350"/>
                    <a:pt x="4558" y="828"/>
                    <a:pt x="3680" y="1382"/>
                  </a:cubicBezTo>
                  <a:cubicBezTo>
                    <a:pt x="3686" y="1388"/>
                    <a:pt x="3692" y="1397"/>
                    <a:pt x="3701" y="1403"/>
                  </a:cubicBezTo>
                  <a:cubicBezTo>
                    <a:pt x="3745" y="1438"/>
                    <a:pt x="3799" y="1462"/>
                    <a:pt x="3825" y="1510"/>
                  </a:cubicBezTo>
                  <a:cubicBezTo>
                    <a:pt x="3864" y="1578"/>
                    <a:pt x="3825" y="1664"/>
                    <a:pt x="3790" y="1732"/>
                  </a:cubicBezTo>
                  <a:cubicBezTo>
                    <a:pt x="3469" y="2352"/>
                    <a:pt x="3131" y="2992"/>
                    <a:pt x="2586" y="3431"/>
                  </a:cubicBezTo>
                  <a:cubicBezTo>
                    <a:pt x="2494" y="3499"/>
                    <a:pt x="2405" y="3573"/>
                    <a:pt x="2319" y="3653"/>
                  </a:cubicBezTo>
                  <a:cubicBezTo>
                    <a:pt x="2260" y="3715"/>
                    <a:pt x="2206" y="3784"/>
                    <a:pt x="2156" y="3852"/>
                  </a:cubicBezTo>
                  <a:lnTo>
                    <a:pt x="1803" y="4329"/>
                  </a:lnTo>
                  <a:cubicBezTo>
                    <a:pt x="1741" y="4418"/>
                    <a:pt x="1670" y="4504"/>
                    <a:pt x="1593" y="4581"/>
                  </a:cubicBezTo>
                  <a:cubicBezTo>
                    <a:pt x="1507" y="4667"/>
                    <a:pt x="1403" y="4735"/>
                    <a:pt x="1311" y="4812"/>
                  </a:cubicBezTo>
                  <a:cubicBezTo>
                    <a:pt x="1035" y="5041"/>
                    <a:pt x="828" y="5387"/>
                    <a:pt x="712" y="5725"/>
                  </a:cubicBezTo>
                  <a:lnTo>
                    <a:pt x="493" y="6381"/>
                  </a:lnTo>
                  <a:cubicBezTo>
                    <a:pt x="445" y="6511"/>
                    <a:pt x="407" y="6645"/>
                    <a:pt x="377" y="6781"/>
                  </a:cubicBezTo>
                  <a:cubicBezTo>
                    <a:pt x="350" y="6938"/>
                    <a:pt x="336" y="7098"/>
                    <a:pt x="330" y="7255"/>
                  </a:cubicBezTo>
                  <a:cubicBezTo>
                    <a:pt x="288" y="7833"/>
                    <a:pt x="196" y="8406"/>
                    <a:pt x="51" y="8966"/>
                  </a:cubicBezTo>
                  <a:cubicBezTo>
                    <a:pt x="27" y="9061"/>
                    <a:pt x="1" y="9159"/>
                    <a:pt x="9" y="9257"/>
                  </a:cubicBezTo>
                  <a:cubicBezTo>
                    <a:pt x="21" y="9354"/>
                    <a:pt x="75" y="9455"/>
                    <a:pt x="167" y="9491"/>
                  </a:cubicBezTo>
                  <a:cubicBezTo>
                    <a:pt x="267" y="9200"/>
                    <a:pt x="324" y="8898"/>
                    <a:pt x="342" y="8589"/>
                  </a:cubicBezTo>
                  <a:cubicBezTo>
                    <a:pt x="353" y="8340"/>
                    <a:pt x="342" y="8077"/>
                    <a:pt x="463" y="7860"/>
                  </a:cubicBezTo>
                  <a:cubicBezTo>
                    <a:pt x="508" y="7896"/>
                    <a:pt x="514" y="7961"/>
                    <a:pt x="514" y="8017"/>
                  </a:cubicBezTo>
                  <a:cubicBezTo>
                    <a:pt x="528" y="8471"/>
                    <a:pt x="439" y="8933"/>
                    <a:pt x="582" y="9363"/>
                  </a:cubicBezTo>
                  <a:cubicBezTo>
                    <a:pt x="662" y="9606"/>
                    <a:pt x="688" y="9864"/>
                    <a:pt x="665" y="10119"/>
                  </a:cubicBezTo>
                  <a:cubicBezTo>
                    <a:pt x="641" y="10359"/>
                    <a:pt x="573" y="10606"/>
                    <a:pt x="629" y="10840"/>
                  </a:cubicBezTo>
                  <a:cubicBezTo>
                    <a:pt x="653" y="10935"/>
                    <a:pt x="691" y="11027"/>
                    <a:pt x="739" y="11116"/>
                  </a:cubicBezTo>
                  <a:cubicBezTo>
                    <a:pt x="896" y="11406"/>
                    <a:pt x="1115" y="11691"/>
                    <a:pt x="1430" y="11797"/>
                  </a:cubicBezTo>
                  <a:cubicBezTo>
                    <a:pt x="1533" y="11836"/>
                    <a:pt x="1646" y="11848"/>
                    <a:pt x="1750" y="11877"/>
                  </a:cubicBezTo>
                  <a:cubicBezTo>
                    <a:pt x="2100" y="11978"/>
                    <a:pt x="2384" y="12233"/>
                    <a:pt x="2636" y="12494"/>
                  </a:cubicBezTo>
                  <a:cubicBezTo>
                    <a:pt x="2785" y="12648"/>
                    <a:pt x="2998" y="12725"/>
                    <a:pt x="3149" y="12877"/>
                  </a:cubicBezTo>
                  <a:cubicBezTo>
                    <a:pt x="3274" y="12995"/>
                    <a:pt x="3348" y="13155"/>
                    <a:pt x="3437" y="13301"/>
                  </a:cubicBezTo>
                  <a:cubicBezTo>
                    <a:pt x="3680" y="13701"/>
                    <a:pt x="4033" y="14015"/>
                    <a:pt x="4380" y="14326"/>
                  </a:cubicBezTo>
                  <a:cubicBezTo>
                    <a:pt x="4474" y="14408"/>
                    <a:pt x="4589" y="14496"/>
                    <a:pt x="4705" y="14496"/>
                  </a:cubicBezTo>
                  <a:cubicBezTo>
                    <a:pt x="4732" y="14496"/>
                    <a:pt x="4759" y="14491"/>
                    <a:pt x="4786" y="14481"/>
                  </a:cubicBezTo>
                  <a:cubicBezTo>
                    <a:pt x="4839" y="14458"/>
                    <a:pt x="4884" y="14415"/>
                    <a:pt x="4939" y="14415"/>
                  </a:cubicBezTo>
                  <a:cubicBezTo>
                    <a:pt x="4942" y="14415"/>
                    <a:pt x="4945" y="14415"/>
                    <a:pt x="4949" y="14415"/>
                  </a:cubicBezTo>
                  <a:cubicBezTo>
                    <a:pt x="4984" y="14418"/>
                    <a:pt x="5017" y="14436"/>
                    <a:pt x="5044" y="14460"/>
                  </a:cubicBezTo>
                  <a:cubicBezTo>
                    <a:pt x="5272" y="14650"/>
                    <a:pt x="5317" y="14991"/>
                    <a:pt x="5239" y="15278"/>
                  </a:cubicBezTo>
                  <a:cubicBezTo>
                    <a:pt x="5162" y="15563"/>
                    <a:pt x="4990" y="15812"/>
                    <a:pt x="4845" y="16070"/>
                  </a:cubicBezTo>
                  <a:cubicBezTo>
                    <a:pt x="4700" y="16328"/>
                    <a:pt x="4670" y="16627"/>
                    <a:pt x="4608" y="16915"/>
                  </a:cubicBezTo>
                  <a:cubicBezTo>
                    <a:pt x="4558" y="17158"/>
                    <a:pt x="4510" y="17425"/>
                    <a:pt x="4626" y="17644"/>
                  </a:cubicBezTo>
                  <a:cubicBezTo>
                    <a:pt x="4685" y="17751"/>
                    <a:pt x="4780" y="17834"/>
                    <a:pt x="4851" y="17935"/>
                  </a:cubicBezTo>
                  <a:cubicBezTo>
                    <a:pt x="5070" y="18225"/>
                    <a:pt x="5091" y="18622"/>
                    <a:pt x="5278" y="18937"/>
                  </a:cubicBezTo>
                  <a:cubicBezTo>
                    <a:pt x="5411" y="19165"/>
                    <a:pt x="5622" y="19334"/>
                    <a:pt x="5838" y="19482"/>
                  </a:cubicBezTo>
                  <a:cubicBezTo>
                    <a:pt x="6135" y="19684"/>
                    <a:pt x="6452" y="19856"/>
                    <a:pt x="6728" y="20084"/>
                  </a:cubicBezTo>
                  <a:cubicBezTo>
                    <a:pt x="7004" y="20312"/>
                    <a:pt x="7244" y="20609"/>
                    <a:pt x="7309" y="20962"/>
                  </a:cubicBezTo>
                  <a:cubicBezTo>
                    <a:pt x="7344" y="21134"/>
                    <a:pt x="7336" y="21311"/>
                    <a:pt x="7342" y="21486"/>
                  </a:cubicBezTo>
                  <a:cubicBezTo>
                    <a:pt x="7356" y="21893"/>
                    <a:pt x="7457" y="22290"/>
                    <a:pt x="7457" y="22696"/>
                  </a:cubicBezTo>
                  <a:cubicBezTo>
                    <a:pt x="7457" y="23031"/>
                    <a:pt x="7392" y="23357"/>
                    <a:pt x="7318" y="23680"/>
                  </a:cubicBezTo>
                  <a:cubicBezTo>
                    <a:pt x="7294" y="23790"/>
                    <a:pt x="7267" y="23909"/>
                    <a:pt x="7288" y="24021"/>
                  </a:cubicBezTo>
                  <a:cubicBezTo>
                    <a:pt x="7309" y="24110"/>
                    <a:pt x="7344" y="24196"/>
                    <a:pt x="7392" y="24273"/>
                  </a:cubicBezTo>
                  <a:cubicBezTo>
                    <a:pt x="7700" y="24828"/>
                    <a:pt x="8077" y="25409"/>
                    <a:pt x="8676" y="25613"/>
                  </a:cubicBezTo>
                  <a:cubicBezTo>
                    <a:pt x="8860" y="25679"/>
                    <a:pt x="8999" y="25830"/>
                    <a:pt x="9192" y="25851"/>
                  </a:cubicBezTo>
                  <a:cubicBezTo>
                    <a:pt x="9177" y="25768"/>
                    <a:pt x="9076" y="25741"/>
                    <a:pt x="9005" y="25696"/>
                  </a:cubicBezTo>
                  <a:cubicBezTo>
                    <a:pt x="8963" y="25670"/>
                    <a:pt x="8934" y="25628"/>
                    <a:pt x="8919" y="25581"/>
                  </a:cubicBezTo>
                  <a:cubicBezTo>
                    <a:pt x="8904" y="25533"/>
                    <a:pt x="8916" y="25483"/>
                    <a:pt x="8948" y="25444"/>
                  </a:cubicBezTo>
                  <a:cubicBezTo>
                    <a:pt x="8984" y="25406"/>
                    <a:pt x="9058" y="25379"/>
                    <a:pt x="9052" y="25323"/>
                  </a:cubicBezTo>
                  <a:cubicBezTo>
                    <a:pt x="9046" y="25293"/>
                    <a:pt x="9026" y="25267"/>
                    <a:pt x="8999" y="25255"/>
                  </a:cubicBezTo>
                  <a:cubicBezTo>
                    <a:pt x="8889" y="25172"/>
                    <a:pt x="8753" y="25101"/>
                    <a:pt x="8714" y="24970"/>
                  </a:cubicBezTo>
                  <a:cubicBezTo>
                    <a:pt x="8782" y="24929"/>
                    <a:pt x="8860" y="24902"/>
                    <a:pt x="8943" y="24890"/>
                  </a:cubicBezTo>
                  <a:cubicBezTo>
                    <a:pt x="8969" y="24890"/>
                    <a:pt x="8996" y="24881"/>
                    <a:pt x="9020" y="24869"/>
                  </a:cubicBezTo>
                  <a:cubicBezTo>
                    <a:pt x="9043" y="24843"/>
                    <a:pt x="9058" y="24807"/>
                    <a:pt x="9055" y="24771"/>
                  </a:cubicBezTo>
                  <a:cubicBezTo>
                    <a:pt x="9067" y="24703"/>
                    <a:pt x="9058" y="24632"/>
                    <a:pt x="9034" y="24564"/>
                  </a:cubicBezTo>
                  <a:cubicBezTo>
                    <a:pt x="9020" y="24534"/>
                    <a:pt x="9002" y="24511"/>
                    <a:pt x="8987" y="24481"/>
                  </a:cubicBezTo>
                  <a:cubicBezTo>
                    <a:pt x="8957" y="24422"/>
                    <a:pt x="8951" y="24350"/>
                    <a:pt x="8966" y="24288"/>
                  </a:cubicBezTo>
                  <a:cubicBezTo>
                    <a:pt x="8969" y="24276"/>
                    <a:pt x="8975" y="24264"/>
                    <a:pt x="8981" y="24259"/>
                  </a:cubicBezTo>
                  <a:cubicBezTo>
                    <a:pt x="8990" y="24252"/>
                    <a:pt x="9001" y="24249"/>
                    <a:pt x="9011" y="24249"/>
                  </a:cubicBezTo>
                  <a:cubicBezTo>
                    <a:pt x="9015" y="24249"/>
                    <a:pt x="9019" y="24249"/>
                    <a:pt x="9023" y="24250"/>
                  </a:cubicBezTo>
                  <a:lnTo>
                    <a:pt x="9215" y="24250"/>
                  </a:lnTo>
                  <a:cubicBezTo>
                    <a:pt x="9245" y="24250"/>
                    <a:pt x="9278" y="24247"/>
                    <a:pt x="9307" y="24238"/>
                  </a:cubicBezTo>
                  <a:cubicBezTo>
                    <a:pt x="9337" y="24229"/>
                    <a:pt x="9399" y="24190"/>
                    <a:pt x="9402" y="24161"/>
                  </a:cubicBezTo>
                  <a:lnTo>
                    <a:pt x="9856" y="23968"/>
                  </a:lnTo>
                  <a:cubicBezTo>
                    <a:pt x="9948" y="23932"/>
                    <a:pt x="10040" y="23891"/>
                    <a:pt x="10108" y="23820"/>
                  </a:cubicBezTo>
                  <a:cubicBezTo>
                    <a:pt x="10176" y="23749"/>
                    <a:pt x="10214" y="23642"/>
                    <a:pt x="10176" y="23553"/>
                  </a:cubicBezTo>
                  <a:cubicBezTo>
                    <a:pt x="10152" y="23497"/>
                    <a:pt x="10105" y="23425"/>
                    <a:pt x="10152" y="23390"/>
                  </a:cubicBezTo>
                  <a:cubicBezTo>
                    <a:pt x="10167" y="23381"/>
                    <a:pt x="10184" y="23376"/>
                    <a:pt x="10201" y="23376"/>
                  </a:cubicBezTo>
                  <a:cubicBezTo>
                    <a:pt x="10212" y="23376"/>
                    <a:pt x="10222" y="23378"/>
                    <a:pt x="10232" y="23381"/>
                  </a:cubicBezTo>
                  <a:cubicBezTo>
                    <a:pt x="10353" y="23402"/>
                    <a:pt x="10475" y="23413"/>
                    <a:pt x="10598" y="23413"/>
                  </a:cubicBezTo>
                  <a:cubicBezTo>
                    <a:pt x="10679" y="23413"/>
                    <a:pt x="10761" y="23408"/>
                    <a:pt x="10843" y="23399"/>
                  </a:cubicBezTo>
                  <a:cubicBezTo>
                    <a:pt x="11003" y="23378"/>
                    <a:pt x="11181" y="23325"/>
                    <a:pt x="11255" y="23182"/>
                  </a:cubicBezTo>
                  <a:cubicBezTo>
                    <a:pt x="11291" y="23117"/>
                    <a:pt x="11297" y="23043"/>
                    <a:pt x="11323" y="22975"/>
                  </a:cubicBezTo>
                  <a:cubicBezTo>
                    <a:pt x="11412" y="22735"/>
                    <a:pt x="11688" y="22628"/>
                    <a:pt x="11860" y="22441"/>
                  </a:cubicBezTo>
                  <a:cubicBezTo>
                    <a:pt x="11884" y="22420"/>
                    <a:pt x="11901" y="22394"/>
                    <a:pt x="11910" y="22364"/>
                  </a:cubicBezTo>
                  <a:cubicBezTo>
                    <a:pt x="11919" y="22322"/>
                    <a:pt x="11916" y="22281"/>
                    <a:pt x="11907" y="22242"/>
                  </a:cubicBezTo>
                  <a:cubicBezTo>
                    <a:pt x="11872" y="21958"/>
                    <a:pt x="12073" y="21685"/>
                    <a:pt x="12328" y="21558"/>
                  </a:cubicBezTo>
                  <a:cubicBezTo>
                    <a:pt x="12583" y="21427"/>
                    <a:pt x="12877" y="21409"/>
                    <a:pt x="13164" y="21400"/>
                  </a:cubicBezTo>
                  <a:cubicBezTo>
                    <a:pt x="13172" y="21401"/>
                    <a:pt x="13180" y="21401"/>
                    <a:pt x="13188" y="21401"/>
                  </a:cubicBezTo>
                  <a:cubicBezTo>
                    <a:pt x="13257" y="21401"/>
                    <a:pt x="13326" y="21389"/>
                    <a:pt x="13396" y="21371"/>
                  </a:cubicBezTo>
                  <a:cubicBezTo>
                    <a:pt x="13470" y="21338"/>
                    <a:pt x="13541" y="21294"/>
                    <a:pt x="13600" y="21234"/>
                  </a:cubicBezTo>
                  <a:cubicBezTo>
                    <a:pt x="13775" y="21077"/>
                    <a:pt x="14006" y="20938"/>
                    <a:pt x="14078" y="20713"/>
                  </a:cubicBezTo>
                  <a:cubicBezTo>
                    <a:pt x="14134" y="20529"/>
                    <a:pt x="14170" y="20339"/>
                    <a:pt x="14187" y="20146"/>
                  </a:cubicBezTo>
                  <a:cubicBezTo>
                    <a:pt x="14202" y="19992"/>
                    <a:pt x="14205" y="19835"/>
                    <a:pt x="14238" y="19684"/>
                  </a:cubicBezTo>
                  <a:cubicBezTo>
                    <a:pt x="14318" y="19298"/>
                    <a:pt x="14585" y="18981"/>
                    <a:pt x="14863" y="18702"/>
                  </a:cubicBezTo>
                  <a:cubicBezTo>
                    <a:pt x="14991" y="18575"/>
                    <a:pt x="15130" y="18439"/>
                    <a:pt x="15181" y="18264"/>
                  </a:cubicBezTo>
                  <a:cubicBezTo>
                    <a:pt x="15228" y="18098"/>
                    <a:pt x="15186" y="17917"/>
                    <a:pt x="15106" y="17766"/>
                  </a:cubicBezTo>
                  <a:cubicBezTo>
                    <a:pt x="15050" y="17653"/>
                    <a:pt x="14958" y="17549"/>
                    <a:pt x="14837" y="17525"/>
                  </a:cubicBezTo>
                  <a:cubicBezTo>
                    <a:pt x="14813" y="17521"/>
                    <a:pt x="14789" y="17520"/>
                    <a:pt x="14765" y="17520"/>
                  </a:cubicBezTo>
                  <a:cubicBezTo>
                    <a:pt x="14749" y="17520"/>
                    <a:pt x="14733" y="17520"/>
                    <a:pt x="14717" y="17520"/>
                  </a:cubicBezTo>
                  <a:cubicBezTo>
                    <a:pt x="14697" y="17520"/>
                    <a:pt x="14676" y="17520"/>
                    <a:pt x="14656" y="17517"/>
                  </a:cubicBezTo>
                  <a:cubicBezTo>
                    <a:pt x="14422" y="17493"/>
                    <a:pt x="14279" y="17253"/>
                    <a:pt x="14078" y="17131"/>
                  </a:cubicBezTo>
                  <a:cubicBezTo>
                    <a:pt x="13900" y="17027"/>
                    <a:pt x="13683" y="17015"/>
                    <a:pt x="13479" y="17007"/>
                  </a:cubicBezTo>
                  <a:cubicBezTo>
                    <a:pt x="13365" y="17001"/>
                    <a:pt x="13233" y="16971"/>
                    <a:pt x="13118" y="16971"/>
                  </a:cubicBezTo>
                  <a:cubicBezTo>
                    <a:pt x="13112" y="16971"/>
                    <a:pt x="13107" y="16971"/>
                    <a:pt x="13102" y="16971"/>
                  </a:cubicBezTo>
                  <a:cubicBezTo>
                    <a:pt x="13055" y="16971"/>
                    <a:pt x="13016" y="16930"/>
                    <a:pt x="12987" y="16897"/>
                  </a:cubicBezTo>
                  <a:cubicBezTo>
                    <a:pt x="12792" y="16683"/>
                    <a:pt x="12518" y="16565"/>
                    <a:pt x="12232" y="16565"/>
                  </a:cubicBezTo>
                  <a:cubicBezTo>
                    <a:pt x="12209" y="16565"/>
                    <a:pt x="12186" y="16566"/>
                    <a:pt x="12162" y="16568"/>
                  </a:cubicBezTo>
                  <a:cubicBezTo>
                    <a:pt x="12073" y="16574"/>
                    <a:pt x="11984" y="16592"/>
                    <a:pt x="11893" y="16592"/>
                  </a:cubicBezTo>
                  <a:cubicBezTo>
                    <a:pt x="11804" y="16592"/>
                    <a:pt x="11715" y="16556"/>
                    <a:pt x="11652" y="16491"/>
                  </a:cubicBezTo>
                  <a:cubicBezTo>
                    <a:pt x="11620" y="16452"/>
                    <a:pt x="11599" y="16408"/>
                    <a:pt x="11584" y="16360"/>
                  </a:cubicBezTo>
                  <a:cubicBezTo>
                    <a:pt x="11563" y="16307"/>
                    <a:pt x="11546" y="16254"/>
                    <a:pt x="11534" y="16200"/>
                  </a:cubicBezTo>
                  <a:cubicBezTo>
                    <a:pt x="11516" y="16111"/>
                    <a:pt x="11522" y="16019"/>
                    <a:pt x="11516" y="15927"/>
                  </a:cubicBezTo>
                  <a:cubicBezTo>
                    <a:pt x="11510" y="15862"/>
                    <a:pt x="11498" y="15800"/>
                    <a:pt x="11477" y="15738"/>
                  </a:cubicBezTo>
                  <a:cubicBezTo>
                    <a:pt x="11466" y="15696"/>
                    <a:pt x="11445" y="15658"/>
                    <a:pt x="11418" y="15625"/>
                  </a:cubicBezTo>
                  <a:cubicBezTo>
                    <a:pt x="11383" y="15592"/>
                    <a:pt x="11341" y="15563"/>
                    <a:pt x="11297" y="15542"/>
                  </a:cubicBezTo>
                  <a:cubicBezTo>
                    <a:pt x="11142" y="15456"/>
                    <a:pt x="11012" y="15334"/>
                    <a:pt x="10855" y="15257"/>
                  </a:cubicBezTo>
                  <a:cubicBezTo>
                    <a:pt x="10680" y="15171"/>
                    <a:pt x="10493" y="15183"/>
                    <a:pt x="10300" y="15171"/>
                  </a:cubicBezTo>
                  <a:cubicBezTo>
                    <a:pt x="10152" y="15162"/>
                    <a:pt x="10007" y="15127"/>
                    <a:pt x="9873" y="15071"/>
                  </a:cubicBezTo>
                  <a:cubicBezTo>
                    <a:pt x="9847" y="15062"/>
                    <a:pt x="9823" y="15047"/>
                    <a:pt x="9802" y="15026"/>
                  </a:cubicBezTo>
                  <a:cubicBezTo>
                    <a:pt x="9776" y="14991"/>
                    <a:pt x="9758" y="14946"/>
                    <a:pt x="9749" y="14902"/>
                  </a:cubicBezTo>
                  <a:cubicBezTo>
                    <a:pt x="9702" y="14753"/>
                    <a:pt x="9568" y="14653"/>
                    <a:pt x="9509" y="14507"/>
                  </a:cubicBezTo>
                  <a:cubicBezTo>
                    <a:pt x="9464" y="14401"/>
                    <a:pt x="9458" y="14267"/>
                    <a:pt x="9369" y="14190"/>
                  </a:cubicBezTo>
                  <a:cubicBezTo>
                    <a:pt x="9319" y="14146"/>
                    <a:pt x="9248" y="14134"/>
                    <a:pt x="9189" y="14098"/>
                  </a:cubicBezTo>
                  <a:cubicBezTo>
                    <a:pt x="9106" y="14048"/>
                    <a:pt x="9043" y="13956"/>
                    <a:pt x="8948" y="13941"/>
                  </a:cubicBezTo>
                  <a:cubicBezTo>
                    <a:pt x="8919" y="13938"/>
                    <a:pt x="8892" y="13935"/>
                    <a:pt x="8865" y="13923"/>
                  </a:cubicBezTo>
                  <a:cubicBezTo>
                    <a:pt x="8821" y="13899"/>
                    <a:pt x="8809" y="13840"/>
                    <a:pt x="8768" y="13813"/>
                  </a:cubicBezTo>
                  <a:cubicBezTo>
                    <a:pt x="8741" y="13799"/>
                    <a:pt x="8714" y="13790"/>
                    <a:pt x="8685" y="13790"/>
                  </a:cubicBezTo>
                  <a:cubicBezTo>
                    <a:pt x="8639" y="13786"/>
                    <a:pt x="8593" y="13785"/>
                    <a:pt x="8548" y="13785"/>
                  </a:cubicBezTo>
                  <a:cubicBezTo>
                    <a:pt x="8435" y="13785"/>
                    <a:pt x="8322" y="13795"/>
                    <a:pt x="8210" y="13816"/>
                  </a:cubicBezTo>
                  <a:cubicBezTo>
                    <a:pt x="8189" y="13873"/>
                    <a:pt x="8272" y="13938"/>
                    <a:pt x="8237" y="13985"/>
                  </a:cubicBezTo>
                  <a:cubicBezTo>
                    <a:pt x="8220" y="14002"/>
                    <a:pt x="8198" y="14011"/>
                    <a:pt x="8175" y="14011"/>
                  </a:cubicBezTo>
                  <a:cubicBezTo>
                    <a:pt x="8169" y="14011"/>
                    <a:pt x="8163" y="14010"/>
                    <a:pt x="8157" y="14009"/>
                  </a:cubicBezTo>
                  <a:lnTo>
                    <a:pt x="7801" y="13988"/>
                  </a:lnTo>
                  <a:cubicBezTo>
                    <a:pt x="7727" y="13988"/>
                    <a:pt x="7656" y="13977"/>
                    <a:pt x="7588" y="13953"/>
                  </a:cubicBezTo>
                  <a:cubicBezTo>
                    <a:pt x="7534" y="13929"/>
                    <a:pt x="7484" y="13899"/>
                    <a:pt x="7439" y="13861"/>
                  </a:cubicBezTo>
                  <a:cubicBezTo>
                    <a:pt x="7350" y="13790"/>
                    <a:pt x="7270" y="13710"/>
                    <a:pt x="7199" y="13624"/>
                  </a:cubicBezTo>
                  <a:cubicBezTo>
                    <a:pt x="7155" y="13559"/>
                    <a:pt x="7098" y="13499"/>
                    <a:pt x="7033" y="13452"/>
                  </a:cubicBezTo>
                  <a:cubicBezTo>
                    <a:pt x="6961" y="13406"/>
                    <a:pt x="6884" y="13374"/>
                    <a:pt x="6808" y="13374"/>
                  </a:cubicBezTo>
                  <a:cubicBezTo>
                    <a:pt x="6757" y="13374"/>
                    <a:pt x="6707" y="13389"/>
                    <a:pt x="6660" y="13425"/>
                  </a:cubicBezTo>
                  <a:cubicBezTo>
                    <a:pt x="6517" y="13535"/>
                    <a:pt x="6363" y="13647"/>
                    <a:pt x="6182" y="13659"/>
                  </a:cubicBezTo>
                  <a:cubicBezTo>
                    <a:pt x="6123" y="13659"/>
                    <a:pt x="6064" y="13662"/>
                    <a:pt x="6004" y="13671"/>
                  </a:cubicBezTo>
                  <a:cubicBezTo>
                    <a:pt x="5921" y="13689"/>
                    <a:pt x="5856" y="13742"/>
                    <a:pt x="5791" y="13796"/>
                  </a:cubicBezTo>
                  <a:cubicBezTo>
                    <a:pt x="5773" y="13805"/>
                    <a:pt x="5761" y="13819"/>
                    <a:pt x="5752" y="13834"/>
                  </a:cubicBezTo>
                  <a:cubicBezTo>
                    <a:pt x="5741" y="13867"/>
                    <a:pt x="5755" y="13899"/>
                    <a:pt x="5755" y="13932"/>
                  </a:cubicBezTo>
                  <a:cubicBezTo>
                    <a:pt x="5755" y="14027"/>
                    <a:pt x="5634" y="14068"/>
                    <a:pt x="5577" y="14146"/>
                  </a:cubicBezTo>
                  <a:cubicBezTo>
                    <a:pt x="5560" y="14178"/>
                    <a:pt x="5539" y="14211"/>
                    <a:pt x="5515" y="14243"/>
                  </a:cubicBezTo>
                  <a:cubicBezTo>
                    <a:pt x="5487" y="14274"/>
                    <a:pt x="5450" y="14286"/>
                    <a:pt x="5410" y="14286"/>
                  </a:cubicBezTo>
                  <a:cubicBezTo>
                    <a:pt x="5351" y="14286"/>
                    <a:pt x="5287" y="14260"/>
                    <a:pt x="5239" y="14223"/>
                  </a:cubicBezTo>
                  <a:cubicBezTo>
                    <a:pt x="5156" y="14160"/>
                    <a:pt x="5097" y="14074"/>
                    <a:pt x="5008" y="14027"/>
                  </a:cubicBezTo>
                  <a:cubicBezTo>
                    <a:pt x="4963" y="14004"/>
                    <a:pt x="4914" y="13992"/>
                    <a:pt x="4865" y="13992"/>
                  </a:cubicBezTo>
                  <a:cubicBezTo>
                    <a:pt x="4803" y="13992"/>
                    <a:pt x="4741" y="14011"/>
                    <a:pt x="4688" y="14048"/>
                  </a:cubicBezTo>
                  <a:cubicBezTo>
                    <a:pt x="4661" y="14068"/>
                    <a:pt x="4638" y="14092"/>
                    <a:pt x="4608" y="14110"/>
                  </a:cubicBezTo>
                  <a:cubicBezTo>
                    <a:pt x="4569" y="14135"/>
                    <a:pt x="4525" y="14147"/>
                    <a:pt x="4481" y="14147"/>
                  </a:cubicBezTo>
                  <a:cubicBezTo>
                    <a:pt x="4431" y="14147"/>
                    <a:pt x="4381" y="14131"/>
                    <a:pt x="4338" y="14101"/>
                  </a:cubicBezTo>
                  <a:cubicBezTo>
                    <a:pt x="4267" y="14045"/>
                    <a:pt x="4234" y="13956"/>
                    <a:pt x="4202" y="13870"/>
                  </a:cubicBezTo>
                  <a:cubicBezTo>
                    <a:pt x="4169" y="13784"/>
                    <a:pt x="4145" y="13692"/>
                    <a:pt x="4137" y="13603"/>
                  </a:cubicBezTo>
                  <a:cubicBezTo>
                    <a:pt x="4128" y="13508"/>
                    <a:pt x="4160" y="13416"/>
                    <a:pt x="4223" y="13348"/>
                  </a:cubicBezTo>
                  <a:cubicBezTo>
                    <a:pt x="4240" y="13333"/>
                    <a:pt x="4258" y="13315"/>
                    <a:pt x="4273" y="13298"/>
                  </a:cubicBezTo>
                  <a:cubicBezTo>
                    <a:pt x="4285" y="13277"/>
                    <a:pt x="4294" y="13256"/>
                    <a:pt x="4300" y="13235"/>
                  </a:cubicBezTo>
                  <a:cubicBezTo>
                    <a:pt x="4356" y="13054"/>
                    <a:pt x="4439" y="12886"/>
                    <a:pt x="4540" y="12728"/>
                  </a:cubicBezTo>
                  <a:cubicBezTo>
                    <a:pt x="4581" y="12669"/>
                    <a:pt x="4623" y="12607"/>
                    <a:pt x="4623" y="12536"/>
                  </a:cubicBezTo>
                  <a:cubicBezTo>
                    <a:pt x="4623" y="12462"/>
                    <a:pt x="4572" y="12393"/>
                    <a:pt x="4525" y="12337"/>
                  </a:cubicBezTo>
                  <a:cubicBezTo>
                    <a:pt x="4513" y="12322"/>
                    <a:pt x="4498" y="12307"/>
                    <a:pt x="4480" y="12298"/>
                  </a:cubicBezTo>
                  <a:cubicBezTo>
                    <a:pt x="4470" y="12295"/>
                    <a:pt x="4459" y="12294"/>
                    <a:pt x="4447" y="12294"/>
                  </a:cubicBezTo>
                  <a:cubicBezTo>
                    <a:pt x="4438" y="12294"/>
                    <a:pt x="4430" y="12294"/>
                    <a:pt x="4421" y="12296"/>
                  </a:cubicBezTo>
                  <a:cubicBezTo>
                    <a:pt x="4405" y="12296"/>
                    <a:pt x="4388" y="12297"/>
                    <a:pt x="4371" y="12297"/>
                  </a:cubicBezTo>
                  <a:cubicBezTo>
                    <a:pt x="4158" y="12297"/>
                    <a:pt x="3950" y="12233"/>
                    <a:pt x="3735" y="12233"/>
                  </a:cubicBezTo>
                  <a:cubicBezTo>
                    <a:pt x="3727" y="12233"/>
                    <a:pt x="3718" y="12233"/>
                    <a:pt x="3710" y="12233"/>
                  </a:cubicBezTo>
                  <a:cubicBezTo>
                    <a:pt x="3685" y="12234"/>
                    <a:pt x="3659" y="12234"/>
                    <a:pt x="3634" y="12234"/>
                  </a:cubicBezTo>
                  <a:cubicBezTo>
                    <a:pt x="3516" y="12234"/>
                    <a:pt x="3397" y="12225"/>
                    <a:pt x="3292" y="12171"/>
                  </a:cubicBezTo>
                  <a:cubicBezTo>
                    <a:pt x="3277" y="12165"/>
                    <a:pt x="3265" y="12156"/>
                    <a:pt x="3256" y="12144"/>
                  </a:cubicBezTo>
                  <a:cubicBezTo>
                    <a:pt x="3250" y="12129"/>
                    <a:pt x="3244" y="12115"/>
                    <a:pt x="3244" y="12100"/>
                  </a:cubicBezTo>
                  <a:cubicBezTo>
                    <a:pt x="3232" y="11904"/>
                    <a:pt x="3297" y="11714"/>
                    <a:pt x="3425" y="11566"/>
                  </a:cubicBezTo>
                  <a:cubicBezTo>
                    <a:pt x="3508" y="11474"/>
                    <a:pt x="3612" y="11403"/>
                    <a:pt x="3707" y="11323"/>
                  </a:cubicBezTo>
                  <a:cubicBezTo>
                    <a:pt x="3772" y="11279"/>
                    <a:pt x="3822" y="11219"/>
                    <a:pt x="3861" y="11148"/>
                  </a:cubicBezTo>
                  <a:cubicBezTo>
                    <a:pt x="3896" y="11080"/>
                    <a:pt x="3893" y="10994"/>
                    <a:pt x="3849" y="10926"/>
                  </a:cubicBezTo>
                  <a:cubicBezTo>
                    <a:pt x="3787" y="10849"/>
                    <a:pt x="3674" y="10840"/>
                    <a:pt x="3573" y="10840"/>
                  </a:cubicBezTo>
                  <a:cubicBezTo>
                    <a:pt x="3548" y="10839"/>
                    <a:pt x="3522" y="10839"/>
                    <a:pt x="3497" y="10839"/>
                  </a:cubicBezTo>
                  <a:cubicBezTo>
                    <a:pt x="3321" y="10839"/>
                    <a:pt x="3145" y="10856"/>
                    <a:pt x="2971" y="10890"/>
                  </a:cubicBezTo>
                  <a:cubicBezTo>
                    <a:pt x="2954" y="10893"/>
                    <a:pt x="2936" y="10902"/>
                    <a:pt x="2924" y="10914"/>
                  </a:cubicBezTo>
                  <a:cubicBezTo>
                    <a:pt x="2909" y="10935"/>
                    <a:pt x="2903" y="10958"/>
                    <a:pt x="2906" y="10985"/>
                  </a:cubicBezTo>
                  <a:cubicBezTo>
                    <a:pt x="2900" y="11047"/>
                    <a:pt x="2882" y="11107"/>
                    <a:pt x="2856" y="11163"/>
                  </a:cubicBezTo>
                  <a:cubicBezTo>
                    <a:pt x="2811" y="11261"/>
                    <a:pt x="2761" y="11368"/>
                    <a:pt x="2669" y="11427"/>
                  </a:cubicBezTo>
                  <a:cubicBezTo>
                    <a:pt x="2606" y="11466"/>
                    <a:pt x="2533" y="11486"/>
                    <a:pt x="2458" y="11486"/>
                  </a:cubicBezTo>
                  <a:cubicBezTo>
                    <a:pt x="2431" y="11486"/>
                    <a:pt x="2403" y="11483"/>
                    <a:pt x="2375" y="11477"/>
                  </a:cubicBezTo>
                  <a:cubicBezTo>
                    <a:pt x="2278" y="11456"/>
                    <a:pt x="2180" y="11421"/>
                    <a:pt x="2088" y="11376"/>
                  </a:cubicBezTo>
                  <a:cubicBezTo>
                    <a:pt x="2052" y="11362"/>
                    <a:pt x="2020" y="11344"/>
                    <a:pt x="1990" y="11320"/>
                  </a:cubicBezTo>
                  <a:cubicBezTo>
                    <a:pt x="1910" y="11240"/>
                    <a:pt x="1925" y="11110"/>
                    <a:pt x="1895" y="10997"/>
                  </a:cubicBezTo>
                  <a:cubicBezTo>
                    <a:pt x="1880" y="10941"/>
                    <a:pt x="1854" y="10890"/>
                    <a:pt x="1842" y="10831"/>
                  </a:cubicBezTo>
                  <a:cubicBezTo>
                    <a:pt x="1836" y="10775"/>
                    <a:pt x="1839" y="10715"/>
                    <a:pt x="1848" y="10656"/>
                  </a:cubicBezTo>
                  <a:cubicBezTo>
                    <a:pt x="1886" y="10395"/>
                    <a:pt x="1934" y="10140"/>
                    <a:pt x="1969" y="9879"/>
                  </a:cubicBezTo>
                  <a:cubicBezTo>
                    <a:pt x="2082" y="9749"/>
                    <a:pt x="2162" y="9598"/>
                    <a:pt x="2209" y="9434"/>
                  </a:cubicBezTo>
                  <a:cubicBezTo>
                    <a:pt x="2236" y="9337"/>
                    <a:pt x="2257" y="9230"/>
                    <a:pt x="2340" y="9174"/>
                  </a:cubicBezTo>
                  <a:cubicBezTo>
                    <a:pt x="2393" y="9138"/>
                    <a:pt x="2461" y="9132"/>
                    <a:pt x="2506" y="9088"/>
                  </a:cubicBezTo>
                  <a:cubicBezTo>
                    <a:pt x="2536" y="9058"/>
                    <a:pt x="2550" y="9013"/>
                    <a:pt x="2586" y="8990"/>
                  </a:cubicBezTo>
                  <a:cubicBezTo>
                    <a:pt x="2610" y="8975"/>
                    <a:pt x="2633" y="8966"/>
                    <a:pt x="2660" y="8960"/>
                  </a:cubicBezTo>
                  <a:cubicBezTo>
                    <a:pt x="2734" y="8936"/>
                    <a:pt x="2799" y="8886"/>
                    <a:pt x="2874" y="8856"/>
                  </a:cubicBezTo>
                  <a:cubicBezTo>
                    <a:pt x="2941" y="8826"/>
                    <a:pt x="3012" y="8812"/>
                    <a:pt x="3083" y="8812"/>
                  </a:cubicBezTo>
                  <a:cubicBezTo>
                    <a:pt x="3182" y="8812"/>
                    <a:pt x="3280" y="8840"/>
                    <a:pt x="3366" y="8895"/>
                  </a:cubicBezTo>
                  <a:cubicBezTo>
                    <a:pt x="3383" y="8907"/>
                    <a:pt x="3404" y="8919"/>
                    <a:pt x="3425" y="8925"/>
                  </a:cubicBezTo>
                  <a:cubicBezTo>
                    <a:pt x="3432" y="8926"/>
                    <a:pt x="3440" y="8927"/>
                    <a:pt x="3448" y="8927"/>
                  </a:cubicBezTo>
                  <a:cubicBezTo>
                    <a:pt x="3455" y="8927"/>
                    <a:pt x="3464" y="8926"/>
                    <a:pt x="3472" y="8925"/>
                  </a:cubicBezTo>
                  <a:cubicBezTo>
                    <a:pt x="3514" y="8925"/>
                    <a:pt x="3552" y="8913"/>
                    <a:pt x="3591" y="8895"/>
                  </a:cubicBezTo>
                  <a:cubicBezTo>
                    <a:pt x="3605" y="8861"/>
                    <a:pt x="3642" y="8850"/>
                    <a:pt x="3682" y="8850"/>
                  </a:cubicBezTo>
                  <a:cubicBezTo>
                    <a:pt x="3701" y="8850"/>
                    <a:pt x="3721" y="8852"/>
                    <a:pt x="3739" y="8856"/>
                  </a:cubicBezTo>
                  <a:lnTo>
                    <a:pt x="4157" y="8936"/>
                  </a:lnTo>
                  <a:cubicBezTo>
                    <a:pt x="4193" y="8942"/>
                    <a:pt x="4225" y="8951"/>
                    <a:pt x="4258" y="8963"/>
                  </a:cubicBezTo>
                  <a:cubicBezTo>
                    <a:pt x="4297" y="8984"/>
                    <a:pt x="4332" y="9010"/>
                    <a:pt x="4365" y="9043"/>
                  </a:cubicBezTo>
                  <a:cubicBezTo>
                    <a:pt x="4418" y="9099"/>
                    <a:pt x="4480" y="9144"/>
                    <a:pt x="4549" y="9177"/>
                  </a:cubicBezTo>
                  <a:cubicBezTo>
                    <a:pt x="4578" y="9191"/>
                    <a:pt x="4611" y="9197"/>
                    <a:pt x="4641" y="9215"/>
                  </a:cubicBezTo>
                  <a:cubicBezTo>
                    <a:pt x="4741" y="9265"/>
                    <a:pt x="4789" y="9393"/>
                    <a:pt x="4771" y="9506"/>
                  </a:cubicBezTo>
                  <a:cubicBezTo>
                    <a:pt x="4762" y="9535"/>
                    <a:pt x="4756" y="9568"/>
                    <a:pt x="4756" y="9600"/>
                  </a:cubicBezTo>
                  <a:cubicBezTo>
                    <a:pt x="4762" y="9654"/>
                    <a:pt x="4777" y="9704"/>
                    <a:pt x="4804" y="9749"/>
                  </a:cubicBezTo>
                  <a:cubicBezTo>
                    <a:pt x="4842" y="9850"/>
                    <a:pt x="4854" y="9959"/>
                    <a:pt x="4887" y="10060"/>
                  </a:cubicBezTo>
                  <a:cubicBezTo>
                    <a:pt x="4919" y="10161"/>
                    <a:pt x="4984" y="10265"/>
                    <a:pt x="5085" y="10297"/>
                  </a:cubicBezTo>
                  <a:cubicBezTo>
                    <a:pt x="5091" y="10300"/>
                    <a:pt x="5097" y="10300"/>
                    <a:pt x="5103" y="10300"/>
                  </a:cubicBezTo>
                  <a:cubicBezTo>
                    <a:pt x="5112" y="10300"/>
                    <a:pt x="5121" y="10297"/>
                    <a:pt x="5127" y="10291"/>
                  </a:cubicBezTo>
                  <a:cubicBezTo>
                    <a:pt x="5171" y="10250"/>
                    <a:pt x="5198" y="10193"/>
                    <a:pt x="5201" y="10134"/>
                  </a:cubicBezTo>
                  <a:cubicBezTo>
                    <a:pt x="5207" y="10075"/>
                    <a:pt x="5201" y="10016"/>
                    <a:pt x="5210" y="9956"/>
                  </a:cubicBezTo>
                  <a:cubicBezTo>
                    <a:pt x="5222" y="9861"/>
                    <a:pt x="5269" y="9775"/>
                    <a:pt x="5278" y="9684"/>
                  </a:cubicBezTo>
                  <a:cubicBezTo>
                    <a:pt x="5293" y="9532"/>
                    <a:pt x="5210" y="9390"/>
                    <a:pt x="5130" y="9263"/>
                  </a:cubicBezTo>
                  <a:cubicBezTo>
                    <a:pt x="5094" y="9218"/>
                    <a:pt x="5073" y="9168"/>
                    <a:pt x="5065" y="9114"/>
                  </a:cubicBezTo>
                  <a:cubicBezTo>
                    <a:pt x="5059" y="9037"/>
                    <a:pt x="5109" y="8969"/>
                    <a:pt x="5112" y="8892"/>
                  </a:cubicBezTo>
                  <a:cubicBezTo>
                    <a:pt x="5109" y="8877"/>
                    <a:pt x="5112" y="8862"/>
                    <a:pt x="5115" y="8847"/>
                  </a:cubicBezTo>
                  <a:cubicBezTo>
                    <a:pt x="5124" y="8833"/>
                    <a:pt x="5136" y="8821"/>
                    <a:pt x="5151" y="8815"/>
                  </a:cubicBezTo>
                  <a:cubicBezTo>
                    <a:pt x="5266" y="8741"/>
                    <a:pt x="5411" y="8702"/>
                    <a:pt x="5524" y="8625"/>
                  </a:cubicBezTo>
                  <a:cubicBezTo>
                    <a:pt x="5619" y="8557"/>
                    <a:pt x="5726" y="8504"/>
                    <a:pt x="5838" y="8471"/>
                  </a:cubicBezTo>
                  <a:cubicBezTo>
                    <a:pt x="5948" y="8438"/>
                    <a:pt x="6070" y="8418"/>
                    <a:pt x="6141" y="8332"/>
                  </a:cubicBezTo>
                  <a:cubicBezTo>
                    <a:pt x="6164" y="8305"/>
                    <a:pt x="6182" y="8272"/>
                    <a:pt x="6203" y="8243"/>
                  </a:cubicBezTo>
                  <a:cubicBezTo>
                    <a:pt x="6277" y="8145"/>
                    <a:pt x="6399" y="8094"/>
                    <a:pt x="6482" y="8002"/>
                  </a:cubicBezTo>
                  <a:cubicBezTo>
                    <a:pt x="6494" y="7991"/>
                    <a:pt x="6502" y="7976"/>
                    <a:pt x="6508" y="7961"/>
                  </a:cubicBezTo>
                  <a:cubicBezTo>
                    <a:pt x="6514" y="7943"/>
                    <a:pt x="6514" y="7925"/>
                    <a:pt x="6514" y="7908"/>
                  </a:cubicBezTo>
                  <a:cubicBezTo>
                    <a:pt x="6511" y="7813"/>
                    <a:pt x="6497" y="7718"/>
                    <a:pt x="6473" y="7629"/>
                  </a:cubicBezTo>
                  <a:cubicBezTo>
                    <a:pt x="6452" y="7543"/>
                    <a:pt x="6425" y="7448"/>
                    <a:pt x="6482" y="7380"/>
                  </a:cubicBezTo>
                  <a:cubicBezTo>
                    <a:pt x="6487" y="7378"/>
                    <a:pt x="6492" y="7378"/>
                    <a:pt x="6498" y="7378"/>
                  </a:cubicBezTo>
                  <a:cubicBezTo>
                    <a:pt x="6543" y="7378"/>
                    <a:pt x="6578" y="7433"/>
                    <a:pt x="6591" y="7481"/>
                  </a:cubicBezTo>
                  <a:cubicBezTo>
                    <a:pt x="6606" y="7534"/>
                    <a:pt x="6621" y="7602"/>
                    <a:pt x="6671" y="7620"/>
                  </a:cubicBezTo>
                  <a:lnTo>
                    <a:pt x="6680" y="7490"/>
                  </a:lnTo>
                  <a:cubicBezTo>
                    <a:pt x="6683" y="7436"/>
                    <a:pt x="6689" y="7377"/>
                    <a:pt x="6734" y="7344"/>
                  </a:cubicBezTo>
                  <a:cubicBezTo>
                    <a:pt x="6766" y="7318"/>
                    <a:pt x="6811" y="7318"/>
                    <a:pt x="6852" y="7306"/>
                  </a:cubicBezTo>
                  <a:cubicBezTo>
                    <a:pt x="7001" y="7264"/>
                    <a:pt x="7066" y="7092"/>
                    <a:pt x="7196" y="7009"/>
                  </a:cubicBezTo>
                  <a:cubicBezTo>
                    <a:pt x="7238" y="6986"/>
                    <a:pt x="7282" y="6965"/>
                    <a:pt x="7327" y="6950"/>
                  </a:cubicBezTo>
                  <a:cubicBezTo>
                    <a:pt x="7404" y="6914"/>
                    <a:pt x="7451" y="6867"/>
                    <a:pt x="7525" y="6828"/>
                  </a:cubicBezTo>
                  <a:cubicBezTo>
                    <a:pt x="7626" y="6778"/>
                    <a:pt x="7736" y="6722"/>
                    <a:pt x="7774" y="6618"/>
                  </a:cubicBezTo>
                  <a:cubicBezTo>
                    <a:pt x="7786" y="6591"/>
                    <a:pt x="7789" y="6562"/>
                    <a:pt x="7801" y="6535"/>
                  </a:cubicBezTo>
                  <a:cubicBezTo>
                    <a:pt x="7840" y="6446"/>
                    <a:pt x="7940" y="6398"/>
                    <a:pt x="8035" y="6378"/>
                  </a:cubicBezTo>
                  <a:cubicBezTo>
                    <a:pt x="8130" y="6357"/>
                    <a:pt x="8231" y="6354"/>
                    <a:pt x="8320" y="6313"/>
                  </a:cubicBezTo>
                  <a:cubicBezTo>
                    <a:pt x="8418" y="6271"/>
                    <a:pt x="8495" y="6188"/>
                    <a:pt x="8587" y="6129"/>
                  </a:cubicBezTo>
                  <a:cubicBezTo>
                    <a:pt x="8607" y="6114"/>
                    <a:pt x="8634" y="6102"/>
                    <a:pt x="8661" y="6099"/>
                  </a:cubicBezTo>
                  <a:cubicBezTo>
                    <a:pt x="8663" y="6099"/>
                    <a:pt x="8665" y="6099"/>
                    <a:pt x="8667" y="6099"/>
                  </a:cubicBezTo>
                  <a:cubicBezTo>
                    <a:pt x="8691" y="6099"/>
                    <a:pt x="8715" y="6116"/>
                    <a:pt x="8726" y="6141"/>
                  </a:cubicBezTo>
                  <a:cubicBezTo>
                    <a:pt x="8735" y="6173"/>
                    <a:pt x="8708" y="6209"/>
                    <a:pt x="8717" y="6244"/>
                  </a:cubicBezTo>
                  <a:cubicBezTo>
                    <a:pt x="8658" y="6289"/>
                    <a:pt x="8584" y="6301"/>
                    <a:pt x="8519" y="6333"/>
                  </a:cubicBezTo>
                  <a:cubicBezTo>
                    <a:pt x="8453" y="6366"/>
                    <a:pt x="8394" y="6440"/>
                    <a:pt x="8421" y="6508"/>
                  </a:cubicBezTo>
                  <a:cubicBezTo>
                    <a:pt x="8431" y="6509"/>
                    <a:pt x="8441" y="6509"/>
                    <a:pt x="8450" y="6509"/>
                  </a:cubicBezTo>
                  <a:cubicBezTo>
                    <a:pt x="8588" y="6509"/>
                    <a:pt x="8723" y="6470"/>
                    <a:pt x="8839" y="6398"/>
                  </a:cubicBezTo>
                  <a:cubicBezTo>
                    <a:pt x="8886" y="6363"/>
                    <a:pt x="8934" y="6333"/>
                    <a:pt x="8984" y="6310"/>
                  </a:cubicBezTo>
                  <a:cubicBezTo>
                    <a:pt x="9023" y="6295"/>
                    <a:pt x="9058" y="6286"/>
                    <a:pt x="9097" y="6274"/>
                  </a:cubicBezTo>
                  <a:cubicBezTo>
                    <a:pt x="9150" y="6253"/>
                    <a:pt x="9203" y="6230"/>
                    <a:pt x="9257" y="6197"/>
                  </a:cubicBezTo>
                  <a:cubicBezTo>
                    <a:pt x="9355" y="6144"/>
                    <a:pt x="9476" y="6055"/>
                    <a:pt x="9574" y="5998"/>
                  </a:cubicBezTo>
                  <a:cubicBezTo>
                    <a:pt x="9544" y="5912"/>
                    <a:pt x="9506" y="5817"/>
                    <a:pt x="9420" y="5788"/>
                  </a:cubicBezTo>
                  <a:cubicBezTo>
                    <a:pt x="9378" y="5776"/>
                    <a:pt x="9340" y="5773"/>
                    <a:pt x="9298" y="5773"/>
                  </a:cubicBezTo>
                  <a:cubicBezTo>
                    <a:pt x="9129" y="5761"/>
                    <a:pt x="8960" y="5642"/>
                    <a:pt x="8940" y="5473"/>
                  </a:cubicBezTo>
                  <a:cubicBezTo>
                    <a:pt x="8934" y="5420"/>
                    <a:pt x="8931" y="5346"/>
                    <a:pt x="8877" y="5331"/>
                  </a:cubicBezTo>
                  <a:cubicBezTo>
                    <a:pt x="8870" y="5330"/>
                    <a:pt x="8862" y="5329"/>
                    <a:pt x="8854" y="5329"/>
                  </a:cubicBezTo>
                  <a:cubicBezTo>
                    <a:pt x="8845" y="5329"/>
                    <a:pt x="8837" y="5330"/>
                    <a:pt x="8830" y="5331"/>
                  </a:cubicBezTo>
                  <a:cubicBezTo>
                    <a:pt x="8637" y="5364"/>
                    <a:pt x="8447" y="5408"/>
                    <a:pt x="8264" y="5468"/>
                  </a:cubicBezTo>
                  <a:cubicBezTo>
                    <a:pt x="8272" y="5399"/>
                    <a:pt x="8338" y="5358"/>
                    <a:pt x="8394" y="5325"/>
                  </a:cubicBezTo>
                  <a:cubicBezTo>
                    <a:pt x="8550" y="5237"/>
                    <a:pt x="8721" y="5154"/>
                    <a:pt x="8894" y="5154"/>
                  </a:cubicBezTo>
                  <a:cubicBezTo>
                    <a:pt x="8925" y="5154"/>
                    <a:pt x="8956" y="5156"/>
                    <a:pt x="8987" y="5162"/>
                  </a:cubicBezTo>
                  <a:cubicBezTo>
                    <a:pt x="9037" y="5174"/>
                    <a:pt x="9088" y="5183"/>
                    <a:pt x="9138" y="5192"/>
                  </a:cubicBezTo>
                  <a:cubicBezTo>
                    <a:pt x="9145" y="5192"/>
                    <a:pt x="9151" y="5192"/>
                    <a:pt x="9157" y="5192"/>
                  </a:cubicBezTo>
                  <a:cubicBezTo>
                    <a:pt x="9200" y="5192"/>
                    <a:pt x="9242" y="5185"/>
                    <a:pt x="9287" y="5185"/>
                  </a:cubicBezTo>
                  <a:cubicBezTo>
                    <a:pt x="9294" y="5185"/>
                    <a:pt x="9301" y="5186"/>
                    <a:pt x="9307" y="5186"/>
                  </a:cubicBezTo>
                  <a:cubicBezTo>
                    <a:pt x="9411" y="5189"/>
                    <a:pt x="9513" y="5245"/>
                    <a:pt x="9617" y="5245"/>
                  </a:cubicBezTo>
                  <a:cubicBezTo>
                    <a:pt x="9619" y="5245"/>
                    <a:pt x="9622" y="5245"/>
                    <a:pt x="9624" y="5245"/>
                  </a:cubicBezTo>
                  <a:cubicBezTo>
                    <a:pt x="9793" y="5236"/>
                    <a:pt x="9915" y="5085"/>
                    <a:pt x="10057" y="4993"/>
                  </a:cubicBezTo>
                  <a:cubicBezTo>
                    <a:pt x="10063" y="4987"/>
                    <a:pt x="10069" y="4984"/>
                    <a:pt x="10078" y="4984"/>
                  </a:cubicBezTo>
                  <a:cubicBezTo>
                    <a:pt x="10105" y="4984"/>
                    <a:pt x="10111" y="5023"/>
                    <a:pt x="10105" y="5047"/>
                  </a:cubicBezTo>
                  <a:cubicBezTo>
                    <a:pt x="10060" y="5227"/>
                    <a:pt x="9942" y="5382"/>
                    <a:pt x="9779" y="5468"/>
                  </a:cubicBezTo>
                  <a:cubicBezTo>
                    <a:pt x="9743" y="5482"/>
                    <a:pt x="9713" y="5500"/>
                    <a:pt x="9687" y="5524"/>
                  </a:cubicBezTo>
                  <a:cubicBezTo>
                    <a:pt x="9660" y="5551"/>
                    <a:pt x="9651" y="5589"/>
                    <a:pt x="9669" y="5622"/>
                  </a:cubicBezTo>
                  <a:cubicBezTo>
                    <a:pt x="9684" y="5642"/>
                    <a:pt x="9707" y="5654"/>
                    <a:pt x="9731" y="5660"/>
                  </a:cubicBezTo>
                  <a:cubicBezTo>
                    <a:pt x="9805" y="5684"/>
                    <a:pt x="9885" y="5693"/>
                    <a:pt x="9965" y="5693"/>
                  </a:cubicBezTo>
                  <a:cubicBezTo>
                    <a:pt x="10010" y="5691"/>
                    <a:pt x="10056" y="5686"/>
                    <a:pt x="10101" y="5686"/>
                  </a:cubicBezTo>
                  <a:cubicBezTo>
                    <a:pt x="10145" y="5686"/>
                    <a:pt x="10189" y="5691"/>
                    <a:pt x="10229" y="5711"/>
                  </a:cubicBezTo>
                  <a:cubicBezTo>
                    <a:pt x="10259" y="5725"/>
                    <a:pt x="10283" y="5749"/>
                    <a:pt x="10315" y="5761"/>
                  </a:cubicBezTo>
                  <a:cubicBezTo>
                    <a:pt x="10337" y="5770"/>
                    <a:pt x="10359" y="5774"/>
                    <a:pt x="10382" y="5774"/>
                  </a:cubicBezTo>
                  <a:cubicBezTo>
                    <a:pt x="10418" y="5774"/>
                    <a:pt x="10456" y="5764"/>
                    <a:pt x="10493" y="5755"/>
                  </a:cubicBezTo>
                  <a:lnTo>
                    <a:pt x="10535" y="5912"/>
                  </a:lnTo>
                  <a:cubicBezTo>
                    <a:pt x="10538" y="5924"/>
                    <a:pt x="10544" y="5936"/>
                    <a:pt x="10552" y="5942"/>
                  </a:cubicBezTo>
                  <a:cubicBezTo>
                    <a:pt x="10557" y="5943"/>
                    <a:pt x="10562" y="5944"/>
                    <a:pt x="10567" y="5944"/>
                  </a:cubicBezTo>
                  <a:cubicBezTo>
                    <a:pt x="10572" y="5944"/>
                    <a:pt x="10578" y="5943"/>
                    <a:pt x="10582" y="5942"/>
                  </a:cubicBezTo>
                  <a:cubicBezTo>
                    <a:pt x="10689" y="5903"/>
                    <a:pt x="10724" y="5767"/>
                    <a:pt x="10704" y="5657"/>
                  </a:cubicBezTo>
                  <a:cubicBezTo>
                    <a:pt x="10695" y="5616"/>
                    <a:pt x="10683" y="5574"/>
                    <a:pt x="10704" y="5539"/>
                  </a:cubicBezTo>
                  <a:cubicBezTo>
                    <a:pt x="10710" y="5527"/>
                    <a:pt x="10721" y="5515"/>
                    <a:pt x="10730" y="5503"/>
                  </a:cubicBezTo>
                  <a:cubicBezTo>
                    <a:pt x="10766" y="5453"/>
                    <a:pt x="10751" y="5385"/>
                    <a:pt x="10730" y="5325"/>
                  </a:cubicBezTo>
                  <a:cubicBezTo>
                    <a:pt x="10727" y="5304"/>
                    <a:pt x="10718" y="5287"/>
                    <a:pt x="10704" y="5272"/>
                  </a:cubicBezTo>
                  <a:cubicBezTo>
                    <a:pt x="10688" y="5258"/>
                    <a:pt x="10667" y="5251"/>
                    <a:pt x="10647" y="5251"/>
                  </a:cubicBezTo>
                  <a:cubicBezTo>
                    <a:pt x="10636" y="5251"/>
                    <a:pt x="10625" y="5253"/>
                    <a:pt x="10615" y="5257"/>
                  </a:cubicBezTo>
                  <a:cubicBezTo>
                    <a:pt x="10582" y="5263"/>
                    <a:pt x="10555" y="5281"/>
                    <a:pt x="10523" y="5290"/>
                  </a:cubicBezTo>
                  <a:cubicBezTo>
                    <a:pt x="10503" y="5295"/>
                    <a:pt x="10483" y="5297"/>
                    <a:pt x="10462" y="5297"/>
                  </a:cubicBezTo>
                  <a:cubicBezTo>
                    <a:pt x="10382" y="5297"/>
                    <a:pt x="10300" y="5264"/>
                    <a:pt x="10219" y="5264"/>
                  </a:cubicBezTo>
                  <a:cubicBezTo>
                    <a:pt x="10207" y="5264"/>
                    <a:pt x="10196" y="5264"/>
                    <a:pt x="10185" y="5266"/>
                  </a:cubicBezTo>
                  <a:cubicBezTo>
                    <a:pt x="10176" y="5267"/>
                    <a:pt x="10167" y="5268"/>
                    <a:pt x="10158" y="5268"/>
                  </a:cubicBezTo>
                  <a:cubicBezTo>
                    <a:pt x="10150" y="5268"/>
                    <a:pt x="10142" y="5267"/>
                    <a:pt x="10134" y="5266"/>
                  </a:cubicBezTo>
                  <a:cubicBezTo>
                    <a:pt x="10117" y="5263"/>
                    <a:pt x="10105" y="5245"/>
                    <a:pt x="10108" y="5230"/>
                  </a:cubicBezTo>
                  <a:cubicBezTo>
                    <a:pt x="10111" y="5221"/>
                    <a:pt x="10117" y="5213"/>
                    <a:pt x="10125" y="5210"/>
                  </a:cubicBezTo>
                  <a:cubicBezTo>
                    <a:pt x="10143" y="5192"/>
                    <a:pt x="10167" y="5177"/>
                    <a:pt x="10185" y="5159"/>
                  </a:cubicBezTo>
                  <a:cubicBezTo>
                    <a:pt x="10283" y="5070"/>
                    <a:pt x="10312" y="4931"/>
                    <a:pt x="10336" y="4800"/>
                  </a:cubicBezTo>
                  <a:cubicBezTo>
                    <a:pt x="10348" y="4750"/>
                    <a:pt x="10351" y="4700"/>
                    <a:pt x="10342" y="4649"/>
                  </a:cubicBezTo>
                  <a:cubicBezTo>
                    <a:pt x="10324" y="4581"/>
                    <a:pt x="10280" y="4522"/>
                    <a:pt x="10223" y="4477"/>
                  </a:cubicBezTo>
                  <a:cubicBezTo>
                    <a:pt x="10155" y="4418"/>
                    <a:pt x="10078" y="4371"/>
                    <a:pt x="9995" y="4332"/>
                  </a:cubicBezTo>
                  <a:cubicBezTo>
                    <a:pt x="9909" y="4296"/>
                    <a:pt x="9829" y="4249"/>
                    <a:pt x="9755" y="4193"/>
                  </a:cubicBezTo>
                  <a:cubicBezTo>
                    <a:pt x="9753" y="4193"/>
                    <a:pt x="9752" y="4193"/>
                    <a:pt x="9751" y="4193"/>
                  </a:cubicBezTo>
                  <a:cubicBezTo>
                    <a:pt x="9696" y="4193"/>
                    <a:pt x="9654" y="4138"/>
                    <a:pt x="9639" y="4083"/>
                  </a:cubicBezTo>
                  <a:cubicBezTo>
                    <a:pt x="9624" y="4027"/>
                    <a:pt x="9624" y="3967"/>
                    <a:pt x="9604" y="3917"/>
                  </a:cubicBezTo>
                  <a:cubicBezTo>
                    <a:pt x="9580" y="3864"/>
                    <a:pt x="9524" y="3819"/>
                    <a:pt x="9494" y="3766"/>
                  </a:cubicBezTo>
                  <a:cubicBezTo>
                    <a:pt x="9458" y="3701"/>
                    <a:pt x="9455" y="3626"/>
                    <a:pt x="9438" y="3558"/>
                  </a:cubicBezTo>
                  <a:cubicBezTo>
                    <a:pt x="9417" y="3487"/>
                    <a:pt x="9372" y="3416"/>
                    <a:pt x="9301" y="3404"/>
                  </a:cubicBezTo>
                  <a:cubicBezTo>
                    <a:pt x="9257" y="3440"/>
                    <a:pt x="9192" y="3437"/>
                    <a:pt x="9144" y="3469"/>
                  </a:cubicBezTo>
                  <a:cubicBezTo>
                    <a:pt x="9067" y="3517"/>
                    <a:pt x="9040" y="3638"/>
                    <a:pt x="8948" y="3653"/>
                  </a:cubicBezTo>
                  <a:cubicBezTo>
                    <a:pt x="8943" y="3654"/>
                    <a:pt x="8938" y="3654"/>
                    <a:pt x="8932" y="3654"/>
                  </a:cubicBezTo>
                  <a:cubicBezTo>
                    <a:pt x="8865" y="3654"/>
                    <a:pt x="8811" y="3589"/>
                    <a:pt x="8800" y="3523"/>
                  </a:cubicBezTo>
                  <a:cubicBezTo>
                    <a:pt x="8785" y="3451"/>
                    <a:pt x="8800" y="3374"/>
                    <a:pt x="8794" y="3303"/>
                  </a:cubicBezTo>
                  <a:cubicBezTo>
                    <a:pt x="8782" y="3155"/>
                    <a:pt x="8691" y="3028"/>
                    <a:pt x="8554" y="2968"/>
                  </a:cubicBezTo>
                  <a:cubicBezTo>
                    <a:pt x="8498" y="2947"/>
                    <a:pt x="8436" y="2933"/>
                    <a:pt x="8373" y="2927"/>
                  </a:cubicBezTo>
                  <a:cubicBezTo>
                    <a:pt x="8282" y="2914"/>
                    <a:pt x="8188" y="2908"/>
                    <a:pt x="8095" y="2908"/>
                  </a:cubicBezTo>
                  <a:cubicBezTo>
                    <a:pt x="8076" y="2908"/>
                    <a:pt x="8057" y="2908"/>
                    <a:pt x="8038" y="2909"/>
                  </a:cubicBezTo>
                  <a:cubicBezTo>
                    <a:pt x="8033" y="2908"/>
                    <a:pt x="8029" y="2908"/>
                    <a:pt x="8024" y="2908"/>
                  </a:cubicBezTo>
                  <a:cubicBezTo>
                    <a:pt x="7971" y="2908"/>
                    <a:pt x="7929" y="2952"/>
                    <a:pt x="7937" y="3007"/>
                  </a:cubicBezTo>
                  <a:cubicBezTo>
                    <a:pt x="7914" y="3182"/>
                    <a:pt x="7893" y="3386"/>
                    <a:pt x="7742" y="3478"/>
                  </a:cubicBezTo>
                  <a:cubicBezTo>
                    <a:pt x="7694" y="3508"/>
                    <a:pt x="7626" y="3537"/>
                    <a:pt x="7638" y="3591"/>
                  </a:cubicBezTo>
                  <a:cubicBezTo>
                    <a:pt x="7644" y="3618"/>
                    <a:pt x="7659" y="3638"/>
                    <a:pt x="7680" y="3659"/>
                  </a:cubicBezTo>
                  <a:cubicBezTo>
                    <a:pt x="7757" y="3757"/>
                    <a:pt x="7706" y="3911"/>
                    <a:pt x="7608" y="3991"/>
                  </a:cubicBezTo>
                  <a:cubicBezTo>
                    <a:pt x="7513" y="4071"/>
                    <a:pt x="7386" y="4104"/>
                    <a:pt x="7264" y="4139"/>
                  </a:cubicBezTo>
                  <a:cubicBezTo>
                    <a:pt x="7226" y="4148"/>
                    <a:pt x="7190" y="4169"/>
                    <a:pt x="7161" y="4199"/>
                  </a:cubicBezTo>
                  <a:cubicBezTo>
                    <a:pt x="7137" y="4231"/>
                    <a:pt x="7125" y="4270"/>
                    <a:pt x="7122" y="4308"/>
                  </a:cubicBezTo>
                  <a:cubicBezTo>
                    <a:pt x="7110" y="4388"/>
                    <a:pt x="7104" y="4468"/>
                    <a:pt x="7110" y="4551"/>
                  </a:cubicBezTo>
                  <a:cubicBezTo>
                    <a:pt x="7116" y="4596"/>
                    <a:pt x="7113" y="4640"/>
                    <a:pt x="7098" y="4682"/>
                  </a:cubicBezTo>
                  <a:cubicBezTo>
                    <a:pt x="7090" y="4700"/>
                    <a:pt x="7078" y="4717"/>
                    <a:pt x="7060" y="4732"/>
                  </a:cubicBezTo>
                  <a:cubicBezTo>
                    <a:pt x="7014" y="4771"/>
                    <a:pt x="6959" y="4789"/>
                    <a:pt x="6905" y="4789"/>
                  </a:cubicBezTo>
                  <a:cubicBezTo>
                    <a:pt x="6820" y="4789"/>
                    <a:pt x="6736" y="4745"/>
                    <a:pt x="6689" y="4664"/>
                  </a:cubicBezTo>
                  <a:cubicBezTo>
                    <a:pt x="6627" y="4534"/>
                    <a:pt x="6692" y="4382"/>
                    <a:pt x="6763" y="4255"/>
                  </a:cubicBezTo>
                  <a:cubicBezTo>
                    <a:pt x="6799" y="4196"/>
                    <a:pt x="6832" y="4113"/>
                    <a:pt x="6778" y="4068"/>
                  </a:cubicBezTo>
                  <a:cubicBezTo>
                    <a:pt x="6749" y="4050"/>
                    <a:pt x="6716" y="4041"/>
                    <a:pt x="6683" y="4041"/>
                  </a:cubicBezTo>
                  <a:cubicBezTo>
                    <a:pt x="6422" y="3997"/>
                    <a:pt x="6328" y="3650"/>
                    <a:pt x="6084" y="3552"/>
                  </a:cubicBezTo>
                  <a:cubicBezTo>
                    <a:pt x="6078" y="3553"/>
                    <a:pt x="6072" y="3554"/>
                    <a:pt x="6066" y="3554"/>
                  </a:cubicBezTo>
                  <a:cubicBezTo>
                    <a:pt x="5985" y="3554"/>
                    <a:pt x="5919" y="3484"/>
                    <a:pt x="5924" y="3401"/>
                  </a:cubicBezTo>
                  <a:cubicBezTo>
                    <a:pt x="5930" y="3377"/>
                    <a:pt x="5933" y="3351"/>
                    <a:pt x="5927" y="3327"/>
                  </a:cubicBezTo>
                  <a:cubicBezTo>
                    <a:pt x="5918" y="3303"/>
                    <a:pt x="5895" y="3288"/>
                    <a:pt x="5880" y="3271"/>
                  </a:cubicBezTo>
                  <a:cubicBezTo>
                    <a:pt x="5844" y="3214"/>
                    <a:pt x="5898" y="3146"/>
                    <a:pt x="5948" y="3102"/>
                  </a:cubicBezTo>
                  <a:cubicBezTo>
                    <a:pt x="6135" y="2939"/>
                    <a:pt x="6331" y="2770"/>
                    <a:pt x="6568" y="2695"/>
                  </a:cubicBezTo>
                  <a:cubicBezTo>
                    <a:pt x="6615" y="2684"/>
                    <a:pt x="6663" y="2669"/>
                    <a:pt x="6707" y="2651"/>
                  </a:cubicBezTo>
                  <a:cubicBezTo>
                    <a:pt x="6743" y="2633"/>
                    <a:pt x="6778" y="2615"/>
                    <a:pt x="6814" y="2595"/>
                  </a:cubicBezTo>
                  <a:cubicBezTo>
                    <a:pt x="6950" y="2521"/>
                    <a:pt x="7090" y="2461"/>
                    <a:pt x="7235" y="2414"/>
                  </a:cubicBezTo>
                  <a:cubicBezTo>
                    <a:pt x="7267" y="2405"/>
                    <a:pt x="7297" y="2387"/>
                    <a:pt x="7327" y="2366"/>
                  </a:cubicBezTo>
                  <a:cubicBezTo>
                    <a:pt x="7342" y="2352"/>
                    <a:pt x="7353" y="2334"/>
                    <a:pt x="7368" y="2319"/>
                  </a:cubicBezTo>
                  <a:cubicBezTo>
                    <a:pt x="7419" y="2262"/>
                    <a:pt x="7493" y="2239"/>
                    <a:pt x="7571" y="2239"/>
                  </a:cubicBezTo>
                  <a:cubicBezTo>
                    <a:pt x="7638" y="2239"/>
                    <a:pt x="7708" y="2256"/>
                    <a:pt x="7768" y="2283"/>
                  </a:cubicBezTo>
                  <a:cubicBezTo>
                    <a:pt x="7792" y="2298"/>
                    <a:pt x="7822" y="2307"/>
                    <a:pt x="7848" y="2313"/>
                  </a:cubicBezTo>
                  <a:cubicBezTo>
                    <a:pt x="7881" y="2310"/>
                    <a:pt x="7917" y="2307"/>
                    <a:pt x="7946" y="2298"/>
                  </a:cubicBezTo>
                  <a:cubicBezTo>
                    <a:pt x="7961" y="2295"/>
                    <a:pt x="7977" y="2293"/>
                    <a:pt x="7992" y="2293"/>
                  </a:cubicBezTo>
                  <a:cubicBezTo>
                    <a:pt x="8042" y="2293"/>
                    <a:pt x="8091" y="2311"/>
                    <a:pt x="8130" y="2346"/>
                  </a:cubicBezTo>
                  <a:cubicBezTo>
                    <a:pt x="8178" y="2393"/>
                    <a:pt x="8186" y="2467"/>
                    <a:pt x="8151" y="2526"/>
                  </a:cubicBezTo>
                  <a:cubicBezTo>
                    <a:pt x="8136" y="2544"/>
                    <a:pt x="8118" y="2559"/>
                    <a:pt x="8103" y="2580"/>
                  </a:cubicBezTo>
                  <a:cubicBezTo>
                    <a:pt x="8089" y="2601"/>
                    <a:pt x="8092" y="2630"/>
                    <a:pt x="8109" y="2648"/>
                  </a:cubicBezTo>
                  <a:lnTo>
                    <a:pt x="8430" y="2630"/>
                  </a:lnTo>
                  <a:cubicBezTo>
                    <a:pt x="8436" y="2629"/>
                    <a:pt x="8442" y="2628"/>
                    <a:pt x="8449" y="2628"/>
                  </a:cubicBezTo>
                  <a:cubicBezTo>
                    <a:pt x="8459" y="2628"/>
                    <a:pt x="8470" y="2630"/>
                    <a:pt x="8480" y="2633"/>
                  </a:cubicBezTo>
                  <a:cubicBezTo>
                    <a:pt x="8501" y="2645"/>
                    <a:pt x="8522" y="2663"/>
                    <a:pt x="8533" y="2687"/>
                  </a:cubicBezTo>
                  <a:cubicBezTo>
                    <a:pt x="8610" y="2784"/>
                    <a:pt x="8705" y="2867"/>
                    <a:pt x="8818" y="2930"/>
                  </a:cubicBezTo>
                  <a:cubicBezTo>
                    <a:pt x="8892" y="2977"/>
                    <a:pt x="8972" y="3022"/>
                    <a:pt x="9055" y="3060"/>
                  </a:cubicBezTo>
                  <a:cubicBezTo>
                    <a:pt x="9106" y="3088"/>
                    <a:pt x="9163" y="3103"/>
                    <a:pt x="9220" y="3103"/>
                  </a:cubicBezTo>
                  <a:cubicBezTo>
                    <a:pt x="9229" y="3103"/>
                    <a:pt x="9238" y="3102"/>
                    <a:pt x="9248" y="3102"/>
                  </a:cubicBezTo>
                  <a:cubicBezTo>
                    <a:pt x="9174" y="3016"/>
                    <a:pt x="9114" y="2918"/>
                    <a:pt x="9073" y="2811"/>
                  </a:cubicBezTo>
                  <a:cubicBezTo>
                    <a:pt x="9084" y="2805"/>
                    <a:pt x="9096" y="2803"/>
                    <a:pt x="9107" y="2803"/>
                  </a:cubicBezTo>
                  <a:cubicBezTo>
                    <a:pt x="9150" y="2803"/>
                    <a:pt x="9193" y="2837"/>
                    <a:pt x="9230" y="2867"/>
                  </a:cubicBezTo>
                  <a:cubicBezTo>
                    <a:pt x="9260" y="2894"/>
                    <a:pt x="9307" y="2921"/>
                    <a:pt x="9345" y="2921"/>
                  </a:cubicBezTo>
                  <a:cubicBezTo>
                    <a:pt x="9363" y="2921"/>
                    <a:pt x="9379" y="2915"/>
                    <a:pt x="9390" y="2900"/>
                  </a:cubicBezTo>
                  <a:cubicBezTo>
                    <a:pt x="9432" y="2844"/>
                    <a:pt x="9441" y="2767"/>
                    <a:pt x="9411" y="2704"/>
                  </a:cubicBezTo>
                  <a:cubicBezTo>
                    <a:pt x="9387" y="2654"/>
                    <a:pt x="9346" y="2618"/>
                    <a:pt x="9322" y="2571"/>
                  </a:cubicBezTo>
                  <a:cubicBezTo>
                    <a:pt x="9298" y="2523"/>
                    <a:pt x="9301" y="2452"/>
                    <a:pt x="9349" y="2429"/>
                  </a:cubicBezTo>
                  <a:cubicBezTo>
                    <a:pt x="9355" y="2423"/>
                    <a:pt x="9364" y="2423"/>
                    <a:pt x="9375" y="2423"/>
                  </a:cubicBezTo>
                  <a:cubicBezTo>
                    <a:pt x="9390" y="2426"/>
                    <a:pt x="9408" y="2432"/>
                    <a:pt x="9420" y="2443"/>
                  </a:cubicBezTo>
                  <a:lnTo>
                    <a:pt x="9636" y="2598"/>
                  </a:lnTo>
                  <a:cubicBezTo>
                    <a:pt x="9734" y="2541"/>
                    <a:pt x="9829" y="2438"/>
                    <a:pt x="9793" y="2334"/>
                  </a:cubicBezTo>
                  <a:cubicBezTo>
                    <a:pt x="9773" y="2283"/>
                    <a:pt x="9740" y="2239"/>
                    <a:pt x="9696" y="2209"/>
                  </a:cubicBezTo>
                  <a:cubicBezTo>
                    <a:pt x="9654" y="2165"/>
                    <a:pt x="9601" y="2135"/>
                    <a:pt x="9544" y="2117"/>
                  </a:cubicBezTo>
                  <a:cubicBezTo>
                    <a:pt x="9497" y="2108"/>
                    <a:pt x="9438" y="2108"/>
                    <a:pt x="9420" y="2064"/>
                  </a:cubicBezTo>
                  <a:cubicBezTo>
                    <a:pt x="9390" y="1996"/>
                    <a:pt x="9515" y="1933"/>
                    <a:pt x="9482" y="1865"/>
                  </a:cubicBezTo>
                  <a:cubicBezTo>
                    <a:pt x="9476" y="1850"/>
                    <a:pt x="9461" y="1839"/>
                    <a:pt x="9447" y="1830"/>
                  </a:cubicBezTo>
                  <a:cubicBezTo>
                    <a:pt x="9396" y="1797"/>
                    <a:pt x="9343" y="1779"/>
                    <a:pt x="9283" y="1770"/>
                  </a:cubicBezTo>
                  <a:cubicBezTo>
                    <a:pt x="9236" y="1664"/>
                    <a:pt x="9097" y="1628"/>
                    <a:pt x="9040" y="1524"/>
                  </a:cubicBezTo>
                  <a:cubicBezTo>
                    <a:pt x="9017" y="1483"/>
                    <a:pt x="9008" y="1429"/>
                    <a:pt x="8981" y="1388"/>
                  </a:cubicBezTo>
                  <a:cubicBezTo>
                    <a:pt x="8936" y="1320"/>
                    <a:pt x="8848" y="1298"/>
                    <a:pt x="8764" y="1298"/>
                  </a:cubicBezTo>
                  <a:cubicBezTo>
                    <a:pt x="8753" y="1298"/>
                    <a:pt x="8743" y="1298"/>
                    <a:pt x="8732" y="1299"/>
                  </a:cubicBezTo>
                  <a:cubicBezTo>
                    <a:pt x="8667" y="1305"/>
                    <a:pt x="8600" y="1319"/>
                    <a:pt x="8535" y="1319"/>
                  </a:cubicBezTo>
                  <a:cubicBezTo>
                    <a:pt x="8508" y="1319"/>
                    <a:pt x="8482" y="1317"/>
                    <a:pt x="8456" y="1311"/>
                  </a:cubicBezTo>
                  <a:cubicBezTo>
                    <a:pt x="8450" y="1286"/>
                    <a:pt x="8426" y="1276"/>
                    <a:pt x="8398" y="1276"/>
                  </a:cubicBezTo>
                  <a:cubicBezTo>
                    <a:pt x="8374" y="1276"/>
                    <a:pt x="8347" y="1283"/>
                    <a:pt x="8326" y="1293"/>
                  </a:cubicBezTo>
                  <a:lnTo>
                    <a:pt x="8068" y="1409"/>
                  </a:lnTo>
                  <a:cubicBezTo>
                    <a:pt x="8020" y="1427"/>
                    <a:pt x="7979" y="1453"/>
                    <a:pt x="7940" y="1486"/>
                  </a:cubicBezTo>
                  <a:cubicBezTo>
                    <a:pt x="7902" y="1521"/>
                    <a:pt x="7890" y="1575"/>
                    <a:pt x="7905" y="1622"/>
                  </a:cubicBezTo>
                  <a:cubicBezTo>
                    <a:pt x="7923" y="1676"/>
                    <a:pt x="7982" y="1705"/>
                    <a:pt x="8000" y="1759"/>
                  </a:cubicBezTo>
                  <a:cubicBezTo>
                    <a:pt x="8015" y="1812"/>
                    <a:pt x="7991" y="1871"/>
                    <a:pt x="7943" y="1901"/>
                  </a:cubicBezTo>
                  <a:cubicBezTo>
                    <a:pt x="7896" y="1931"/>
                    <a:pt x="7846" y="1951"/>
                    <a:pt x="7789" y="1960"/>
                  </a:cubicBezTo>
                  <a:cubicBezTo>
                    <a:pt x="7765" y="1886"/>
                    <a:pt x="7837" y="1800"/>
                    <a:pt x="7804" y="1729"/>
                  </a:cubicBezTo>
                  <a:cubicBezTo>
                    <a:pt x="7786" y="1693"/>
                    <a:pt x="7754" y="1673"/>
                    <a:pt x="7739" y="1640"/>
                  </a:cubicBezTo>
                  <a:cubicBezTo>
                    <a:pt x="7727" y="1610"/>
                    <a:pt x="7727" y="1575"/>
                    <a:pt x="7739" y="1545"/>
                  </a:cubicBezTo>
                  <a:cubicBezTo>
                    <a:pt x="7768" y="1462"/>
                    <a:pt x="7831" y="1397"/>
                    <a:pt x="7911" y="1358"/>
                  </a:cubicBezTo>
                  <a:cubicBezTo>
                    <a:pt x="7991" y="1320"/>
                    <a:pt x="8071" y="1290"/>
                    <a:pt x="8157" y="1272"/>
                  </a:cubicBezTo>
                  <a:cubicBezTo>
                    <a:pt x="8189" y="1263"/>
                    <a:pt x="8231" y="1243"/>
                    <a:pt x="8225" y="1210"/>
                  </a:cubicBezTo>
                  <a:cubicBezTo>
                    <a:pt x="8219" y="1180"/>
                    <a:pt x="8186" y="1172"/>
                    <a:pt x="8157" y="1166"/>
                  </a:cubicBezTo>
                  <a:lnTo>
                    <a:pt x="7973" y="1139"/>
                  </a:lnTo>
                  <a:cubicBezTo>
                    <a:pt x="7964" y="1137"/>
                    <a:pt x="7955" y="1137"/>
                    <a:pt x="7946" y="1137"/>
                  </a:cubicBezTo>
                  <a:cubicBezTo>
                    <a:pt x="7937" y="1137"/>
                    <a:pt x="7929" y="1137"/>
                    <a:pt x="7920" y="1139"/>
                  </a:cubicBezTo>
                  <a:cubicBezTo>
                    <a:pt x="7869" y="1150"/>
                    <a:pt x="7830" y="1213"/>
                    <a:pt x="7782" y="1213"/>
                  </a:cubicBezTo>
                  <a:cubicBezTo>
                    <a:pt x="7777" y="1213"/>
                    <a:pt x="7771" y="1212"/>
                    <a:pt x="7765" y="1210"/>
                  </a:cubicBezTo>
                  <a:cubicBezTo>
                    <a:pt x="7745" y="1172"/>
                    <a:pt x="7786" y="1124"/>
                    <a:pt x="7768" y="1086"/>
                  </a:cubicBezTo>
                  <a:cubicBezTo>
                    <a:pt x="7760" y="1068"/>
                    <a:pt x="7742" y="1061"/>
                    <a:pt x="7720" y="1061"/>
                  </a:cubicBezTo>
                  <a:cubicBezTo>
                    <a:pt x="7695" y="1061"/>
                    <a:pt x="7666" y="1070"/>
                    <a:pt x="7644" y="1083"/>
                  </a:cubicBezTo>
                  <a:cubicBezTo>
                    <a:pt x="7596" y="1106"/>
                    <a:pt x="7555" y="1136"/>
                    <a:pt x="7516" y="1174"/>
                  </a:cubicBezTo>
                  <a:cubicBezTo>
                    <a:pt x="7478" y="1210"/>
                    <a:pt x="7463" y="1266"/>
                    <a:pt x="7472" y="1317"/>
                  </a:cubicBezTo>
                  <a:cubicBezTo>
                    <a:pt x="7485" y="1363"/>
                    <a:pt x="7524" y="1393"/>
                    <a:pt x="7569" y="1393"/>
                  </a:cubicBezTo>
                  <a:cubicBezTo>
                    <a:pt x="7576" y="1393"/>
                    <a:pt x="7583" y="1393"/>
                    <a:pt x="7591" y="1391"/>
                  </a:cubicBezTo>
                  <a:cubicBezTo>
                    <a:pt x="7610" y="1385"/>
                    <a:pt x="7634" y="1374"/>
                    <a:pt x="7652" y="1374"/>
                  </a:cubicBezTo>
                  <a:cubicBezTo>
                    <a:pt x="7661" y="1374"/>
                    <a:pt x="7669" y="1377"/>
                    <a:pt x="7674" y="1385"/>
                  </a:cubicBezTo>
                  <a:cubicBezTo>
                    <a:pt x="7685" y="1406"/>
                    <a:pt x="7668" y="1429"/>
                    <a:pt x="7650" y="1441"/>
                  </a:cubicBezTo>
                  <a:cubicBezTo>
                    <a:pt x="7605" y="1471"/>
                    <a:pt x="7558" y="1492"/>
                    <a:pt x="7508" y="1504"/>
                  </a:cubicBezTo>
                  <a:cubicBezTo>
                    <a:pt x="7460" y="1515"/>
                    <a:pt x="7404" y="1521"/>
                    <a:pt x="7371" y="1560"/>
                  </a:cubicBezTo>
                  <a:cubicBezTo>
                    <a:pt x="7321" y="1619"/>
                    <a:pt x="7362" y="1723"/>
                    <a:pt x="7315" y="1785"/>
                  </a:cubicBezTo>
                  <a:cubicBezTo>
                    <a:pt x="7291" y="1809"/>
                    <a:pt x="7261" y="1827"/>
                    <a:pt x="7229" y="1836"/>
                  </a:cubicBezTo>
                  <a:lnTo>
                    <a:pt x="7066" y="1898"/>
                  </a:lnTo>
                  <a:cubicBezTo>
                    <a:pt x="7048" y="1909"/>
                    <a:pt x="7028" y="1914"/>
                    <a:pt x="7008" y="1914"/>
                  </a:cubicBezTo>
                  <a:cubicBezTo>
                    <a:pt x="6985" y="1914"/>
                    <a:pt x="6962" y="1908"/>
                    <a:pt x="6941" y="1895"/>
                  </a:cubicBezTo>
                  <a:cubicBezTo>
                    <a:pt x="6867" y="1862"/>
                    <a:pt x="6781" y="1830"/>
                    <a:pt x="6707" y="1800"/>
                  </a:cubicBezTo>
                  <a:lnTo>
                    <a:pt x="6313" y="1640"/>
                  </a:lnTo>
                  <a:cubicBezTo>
                    <a:pt x="6250" y="1619"/>
                    <a:pt x="6194" y="1584"/>
                    <a:pt x="6147" y="1542"/>
                  </a:cubicBezTo>
                  <a:cubicBezTo>
                    <a:pt x="6096" y="1495"/>
                    <a:pt x="6078" y="1424"/>
                    <a:pt x="6102" y="1361"/>
                  </a:cubicBezTo>
                  <a:cubicBezTo>
                    <a:pt x="6117" y="1338"/>
                    <a:pt x="6132" y="1311"/>
                    <a:pt x="6147" y="1284"/>
                  </a:cubicBezTo>
                  <a:cubicBezTo>
                    <a:pt x="6153" y="1260"/>
                    <a:pt x="6153" y="1231"/>
                    <a:pt x="6147" y="1204"/>
                  </a:cubicBezTo>
                  <a:cubicBezTo>
                    <a:pt x="6108" y="1044"/>
                    <a:pt x="5995" y="914"/>
                    <a:pt x="5844" y="851"/>
                  </a:cubicBezTo>
                  <a:cubicBezTo>
                    <a:pt x="5821" y="845"/>
                    <a:pt x="5797" y="831"/>
                    <a:pt x="5782" y="810"/>
                  </a:cubicBezTo>
                  <a:cubicBezTo>
                    <a:pt x="5758" y="774"/>
                    <a:pt x="5794" y="727"/>
                    <a:pt x="5824" y="697"/>
                  </a:cubicBezTo>
                  <a:cubicBezTo>
                    <a:pt x="6001" y="522"/>
                    <a:pt x="6203" y="374"/>
                    <a:pt x="6419" y="255"/>
                  </a:cubicBezTo>
                  <a:cubicBezTo>
                    <a:pt x="6467" y="229"/>
                    <a:pt x="6517" y="199"/>
                    <a:pt x="6532" y="149"/>
                  </a:cubicBezTo>
                  <a:cubicBezTo>
                    <a:pt x="6547" y="89"/>
                    <a:pt x="6505" y="27"/>
                    <a:pt x="64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57"/>
            <p:cNvSpPr/>
            <p:nvPr/>
          </p:nvSpPr>
          <p:spPr>
            <a:xfrm>
              <a:off x="4124040" y="1921426"/>
              <a:ext cx="113851" cy="52686"/>
            </a:xfrm>
            <a:custGeom>
              <a:rect b="b" l="l" r="r" t="t"/>
              <a:pathLst>
                <a:path extrusionOk="0" h="932" w="2014">
                  <a:moveTo>
                    <a:pt x="755" y="1"/>
                  </a:moveTo>
                  <a:cubicBezTo>
                    <a:pt x="747" y="1"/>
                    <a:pt x="740" y="1"/>
                    <a:pt x="733" y="2"/>
                  </a:cubicBezTo>
                  <a:lnTo>
                    <a:pt x="208" y="11"/>
                  </a:lnTo>
                  <a:cubicBezTo>
                    <a:pt x="0" y="14"/>
                    <a:pt x="60" y="266"/>
                    <a:pt x="223" y="284"/>
                  </a:cubicBezTo>
                  <a:cubicBezTo>
                    <a:pt x="233" y="285"/>
                    <a:pt x="243" y="286"/>
                    <a:pt x="253" y="286"/>
                  </a:cubicBezTo>
                  <a:cubicBezTo>
                    <a:pt x="308" y="286"/>
                    <a:pt x="363" y="269"/>
                    <a:pt x="418" y="269"/>
                  </a:cubicBezTo>
                  <a:cubicBezTo>
                    <a:pt x="528" y="275"/>
                    <a:pt x="638" y="287"/>
                    <a:pt x="747" y="310"/>
                  </a:cubicBezTo>
                  <a:cubicBezTo>
                    <a:pt x="786" y="313"/>
                    <a:pt x="821" y="322"/>
                    <a:pt x="857" y="337"/>
                  </a:cubicBezTo>
                  <a:cubicBezTo>
                    <a:pt x="940" y="373"/>
                    <a:pt x="988" y="456"/>
                    <a:pt x="1062" y="503"/>
                  </a:cubicBezTo>
                  <a:cubicBezTo>
                    <a:pt x="1112" y="530"/>
                    <a:pt x="1162" y="553"/>
                    <a:pt x="1213" y="574"/>
                  </a:cubicBezTo>
                  <a:cubicBezTo>
                    <a:pt x="1299" y="616"/>
                    <a:pt x="1364" y="684"/>
                    <a:pt x="1406" y="767"/>
                  </a:cubicBezTo>
                  <a:cubicBezTo>
                    <a:pt x="1426" y="811"/>
                    <a:pt x="1441" y="862"/>
                    <a:pt x="1486" y="886"/>
                  </a:cubicBezTo>
                  <a:cubicBezTo>
                    <a:pt x="1512" y="900"/>
                    <a:pt x="1542" y="906"/>
                    <a:pt x="1572" y="909"/>
                  </a:cubicBezTo>
                  <a:lnTo>
                    <a:pt x="1832" y="930"/>
                  </a:lnTo>
                  <a:cubicBezTo>
                    <a:pt x="1844" y="931"/>
                    <a:pt x="1855" y="932"/>
                    <a:pt x="1867" y="932"/>
                  </a:cubicBezTo>
                  <a:cubicBezTo>
                    <a:pt x="1926" y="932"/>
                    <a:pt x="1987" y="917"/>
                    <a:pt x="2001" y="865"/>
                  </a:cubicBezTo>
                  <a:cubicBezTo>
                    <a:pt x="2013" y="820"/>
                    <a:pt x="1984" y="779"/>
                    <a:pt x="1954" y="743"/>
                  </a:cubicBezTo>
                  <a:cubicBezTo>
                    <a:pt x="1889" y="675"/>
                    <a:pt x="1815" y="616"/>
                    <a:pt x="1735" y="565"/>
                  </a:cubicBezTo>
                  <a:cubicBezTo>
                    <a:pt x="1492" y="411"/>
                    <a:pt x="1207" y="313"/>
                    <a:pt x="988" y="121"/>
                  </a:cubicBezTo>
                  <a:cubicBezTo>
                    <a:pt x="937" y="76"/>
                    <a:pt x="887" y="23"/>
                    <a:pt x="819" y="8"/>
                  </a:cubicBezTo>
                  <a:cubicBezTo>
                    <a:pt x="797" y="4"/>
                    <a:pt x="775" y="1"/>
                    <a:pt x="75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57"/>
            <p:cNvSpPr/>
            <p:nvPr/>
          </p:nvSpPr>
          <p:spPr>
            <a:xfrm>
              <a:off x="4190912" y="1986378"/>
              <a:ext cx="21821" cy="16733"/>
            </a:xfrm>
            <a:custGeom>
              <a:rect b="b" l="l" r="r" t="t"/>
              <a:pathLst>
                <a:path extrusionOk="0" h="296" w="386">
                  <a:moveTo>
                    <a:pt x="65" y="1"/>
                  </a:moveTo>
                  <a:cubicBezTo>
                    <a:pt x="29" y="1"/>
                    <a:pt x="1" y="12"/>
                    <a:pt x="9" y="60"/>
                  </a:cubicBezTo>
                  <a:cubicBezTo>
                    <a:pt x="18" y="128"/>
                    <a:pt x="89" y="208"/>
                    <a:pt x="125" y="267"/>
                  </a:cubicBezTo>
                  <a:cubicBezTo>
                    <a:pt x="131" y="285"/>
                    <a:pt x="149" y="296"/>
                    <a:pt x="167" y="296"/>
                  </a:cubicBezTo>
                  <a:cubicBezTo>
                    <a:pt x="174" y="296"/>
                    <a:pt x="181" y="294"/>
                    <a:pt x="187" y="291"/>
                  </a:cubicBezTo>
                  <a:cubicBezTo>
                    <a:pt x="246" y="279"/>
                    <a:pt x="303" y="267"/>
                    <a:pt x="362" y="255"/>
                  </a:cubicBezTo>
                  <a:cubicBezTo>
                    <a:pt x="365" y="252"/>
                    <a:pt x="371" y="252"/>
                    <a:pt x="377" y="249"/>
                  </a:cubicBezTo>
                  <a:cubicBezTo>
                    <a:pt x="383" y="241"/>
                    <a:pt x="386" y="229"/>
                    <a:pt x="386" y="217"/>
                  </a:cubicBezTo>
                  <a:cubicBezTo>
                    <a:pt x="386" y="175"/>
                    <a:pt x="377" y="134"/>
                    <a:pt x="356" y="98"/>
                  </a:cubicBezTo>
                  <a:cubicBezTo>
                    <a:pt x="344" y="80"/>
                    <a:pt x="329" y="69"/>
                    <a:pt x="311" y="60"/>
                  </a:cubicBezTo>
                  <a:cubicBezTo>
                    <a:pt x="285" y="39"/>
                    <a:pt x="255" y="27"/>
                    <a:pt x="223" y="18"/>
                  </a:cubicBezTo>
                  <a:cubicBezTo>
                    <a:pt x="199" y="12"/>
                    <a:pt x="175" y="9"/>
                    <a:pt x="151" y="9"/>
                  </a:cubicBezTo>
                  <a:cubicBezTo>
                    <a:pt x="128" y="8"/>
                    <a:pt x="94" y="1"/>
                    <a:pt x="6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57"/>
            <p:cNvSpPr/>
            <p:nvPr/>
          </p:nvSpPr>
          <p:spPr>
            <a:xfrm>
              <a:off x="4232630" y="1988187"/>
              <a:ext cx="16959" cy="14019"/>
            </a:xfrm>
            <a:custGeom>
              <a:rect b="b" l="l" r="r" t="t"/>
              <a:pathLst>
                <a:path extrusionOk="0" h="248" w="300">
                  <a:moveTo>
                    <a:pt x="41" y="1"/>
                  </a:moveTo>
                  <a:cubicBezTo>
                    <a:pt x="32" y="1"/>
                    <a:pt x="23" y="4"/>
                    <a:pt x="15" y="10"/>
                  </a:cubicBezTo>
                  <a:cubicBezTo>
                    <a:pt x="3" y="19"/>
                    <a:pt x="0" y="34"/>
                    <a:pt x="3" y="45"/>
                  </a:cubicBezTo>
                  <a:cubicBezTo>
                    <a:pt x="9" y="60"/>
                    <a:pt x="15" y="72"/>
                    <a:pt x="27" y="81"/>
                  </a:cubicBezTo>
                  <a:cubicBezTo>
                    <a:pt x="54" y="108"/>
                    <a:pt x="80" y="131"/>
                    <a:pt x="113" y="152"/>
                  </a:cubicBezTo>
                  <a:lnTo>
                    <a:pt x="223" y="229"/>
                  </a:lnTo>
                  <a:cubicBezTo>
                    <a:pt x="235" y="238"/>
                    <a:pt x="249" y="244"/>
                    <a:pt x="264" y="247"/>
                  </a:cubicBezTo>
                  <a:cubicBezTo>
                    <a:pt x="267" y="247"/>
                    <a:pt x="270" y="244"/>
                    <a:pt x="273" y="241"/>
                  </a:cubicBezTo>
                  <a:cubicBezTo>
                    <a:pt x="276" y="241"/>
                    <a:pt x="279" y="238"/>
                    <a:pt x="279" y="235"/>
                  </a:cubicBezTo>
                  <a:cubicBezTo>
                    <a:pt x="300" y="182"/>
                    <a:pt x="255" y="93"/>
                    <a:pt x="223" y="51"/>
                  </a:cubicBezTo>
                  <a:cubicBezTo>
                    <a:pt x="184" y="4"/>
                    <a:pt x="113" y="13"/>
                    <a:pt x="57" y="4"/>
                  </a:cubicBezTo>
                  <a:cubicBezTo>
                    <a:pt x="52" y="2"/>
                    <a:pt x="46" y="1"/>
                    <a:pt x="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57"/>
            <p:cNvSpPr/>
            <p:nvPr/>
          </p:nvSpPr>
          <p:spPr>
            <a:xfrm>
              <a:off x="4252415" y="1974620"/>
              <a:ext cx="58678" cy="27361"/>
            </a:xfrm>
            <a:custGeom>
              <a:rect b="b" l="l" r="r" t="t"/>
              <a:pathLst>
                <a:path extrusionOk="0" h="484" w="1038">
                  <a:moveTo>
                    <a:pt x="180" y="1"/>
                  </a:moveTo>
                  <a:cubicBezTo>
                    <a:pt x="140" y="1"/>
                    <a:pt x="100" y="4"/>
                    <a:pt x="60" y="10"/>
                  </a:cubicBezTo>
                  <a:cubicBezTo>
                    <a:pt x="39" y="10"/>
                    <a:pt x="18" y="22"/>
                    <a:pt x="6" y="36"/>
                  </a:cubicBezTo>
                  <a:cubicBezTo>
                    <a:pt x="0" y="54"/>
                    <a:pt x="0" y="72"/>
                    <a:pt x="9" y="90"/>
                  </a:cubicBezTo>
                  <a:cubicBezTo>
                    <a:pt x="36" y="155"/>
                    <a:pt x="98" y="211"/>
                    <a:pt x="95" y="285"/>
                  </a:cubicBezTo>
                  <a:cubicBezTo>
                    <a:pt x="92" y="348"/>
                    <a:pt x="68" y="383"/>
                    <a:pt x="119" y="434"/>
                  </a:cubicBezTo>
                  <a:cubicBezTo>
                    <a:pt x="153" y="466"/>
                    <a:pt x="198" y="483"/>
                    <a:pt x="244" y="483"/>
                  </a:cubicBezTo>
                  <a:cubicBezTo>
                    <a:pt x="254" y="483"/>
                    <a:pt x="263" y="483"/>
                    <a:pt x="273" y="481"/>
                  </a:cubicBezTo>
                  <a:cubicBezTo>
                    <a:pt x="347" y="469"/>
                    <a:pt x="412" y="431"/>
                    <a:pt x="484" y="410"/>
                  </a:cubicBezTo>
                  <a:cubicBezTo>
                    <a:pt x="529" y="398"/>
                    <a:pt x="576" y="394"/>
                    <a:pt x="623" y="394"/>
                  </a:cubicBezTo>
                  <a:cubicBezTo>
                    <a:pt x="704" y="394"/>
                    <a:pt x="786" y="405"/>
                    <a:pt x="866" y="405"/>
                  </a:cubicBezTo>
                  <a:cubicBezTo>
                    <a:pt x="920" y="405"/>
                    <a:pt x="972" y="400"/>
                    <a:pt x="1023" y="383"/>
                  </a:cubicBezTo>
                  <a:cubicBezTo>
                    <a:pt x="1038" y="336"/>
                    <a:pt x="991" y="294"/>
                    <a:pt x="946" y="271"/>
                  </a:cubicBezTo>
                  <a:cubicBezTo>
                    <a:pt x="908" y="247"/>
                    <a:pt x="869" y="226"/>
                    <a:pt x="827" y="208"/>
                  </a:cubicBezTo>
                  <a:cubicBezTo>
                    <a:pt x="783" y="191"/>
                    <a:pt x="736" y="182"/>
                    <a:pt x="691" y="161"/>
                  </a:cubicBezTo>
                  <a:cubicBezTo>
                    <a:pt x="658" y="143"/>
                    <a:pt x="626" y="119"/>
                    <a:pt x="590" y="102"/>
                  </a:cubicBezTo>
                  <a:cubicBezTo>
                    <a:pt x="501" y="51"/>
                    <a:pt x="401" y="22"/>
                    <a:pt x="300" y="10"/>
                  </a:cubicBezTo>
                  <a:cubicBezTo>
                    <a:pt x="260" y="4"/>
                    <a:pt x="220" y="1"/>
                    <a:pt x="1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57"/>
            <p:cNvSpPr/>
            <p:nvPr/>
          </p:nvSpPr>
          <p:spPr>
            <a:xfrm>
              <a:off x="4243370" y="1355738"/>
              <a:ext cx="52177" cy="50425"/>
            </a:xfrm>
            <a:custGeom>
              <a:rect b="b" l="l" r="r" t="t"/>
              <a:pathLst>
                <a:path extrusionOk="0" h="892" w="923">
                  <a:moveTo>
                    <a:pt x="591" y="1"/>
                  </a:moveTo>
                  <a:cubicBezTo>
                    <a:pt x="575" y="1"/>
                    <a:pt x="558" y="4"/>
                    <a:pt x="543" y="9"/>
                  </a:cubicBezTo>
                  <a:cubicBezTo>
                    <a:pt x="424" y="38"/>
                    <a:pt x="320" y="136"/>
                    <a:pt x="311" y="258"/>
                  </a:cubicBezTo>
                  <a:cubicBezTo>
                    <a:pt x="314" y="284"/>
                    <a:pt x="311" y="314"/>
                    <a:pt x="306" y="341"/>
                  </a:cubicBezTo>
                  <a:cubicBezTo>
                    <a:pt x="267" y="447"/>
                    <a:pt x="68" y="406"/>
                    <a:pt x="24" y="510"/>
                  </a:cubicBezTo>
                  <a:cubicBezTo>
                    <a:pt x="0" y="569"/>
                    <a:pt x="45" y="634"/>
                    <a:pt x="98" y="664"/>
                  </a:cubicBezTo>
                  <a:cubicBezTo>
                    <a:pt x="181" y="705"/>
                    <a:pt x="279" y="697"/>
                    <a:pt x="359" y="738"/>
                  </a:cubicBezTo>
                  <a:cubicBezTo>
                    <a:pt x="415" y="771"/>
                    <a:pt x="454" y="818"/>
                    <a:pt x="504" y="860"/>
                  </a:cubicBezTo>
                  <a:cubicBezTo>
                    <a:pt x="531" y="882"/>
                    <a:pt x="557" y="891"/>
                    <a:pt x="582" y="891"/>
                  </a:cubicBezTo>
                  <a:cubicBezTo>
                    <a:pt x="681" y="891"/>
                    <a:pt x="769" y="746"/>
                    <a:pt x="830" y="673"/>
                  </a:cubicBezTo>
                  <a:cubicBezTo>
                    <a:pt x="866" y="634"/>
                    <a:pt x="893" y="590"/>
                    <a:pt x="907" y="539"/>
                  </a:cubicBezTo>
                  <a:cubicBezTo>
                    <a:pt x="922" y="489"/>
                    <a:pt x="896" y="433"/>
                    <a:pt x="848" y="409"/>
                  </a:cubicBezTo>
                  <a:cubicBezTo>
                    <a:pt x="824" y="403"/>
                    <a:pt x="798" y="403"/>
                    <a:pt x="777" y="388"/>
                  </a:cubicBezTo>
                  <a:cubicBezTo>
                    <a:pt x="759" y="373"/>
                    <a:pt x="753" y="335"/>
                    <a:pt x="753" y="305"/>
                  </a:cubicBezTo>
                  <a:cubicBezTo>
                    <a:pt x="753" y="243"/>
                    <a:pt x="744" y="181"/>
                    <a:pt x="727" y="121"/>
                  </a:cubicBezTo>
                  <a:cubicBezTo>
                    <a:pt x="721" y="86"/>
                    <a:pt x="706" y="53"/>
                    <a:pt x="679" y="29"/>
                  </a:cubicBezTo>
                  <a:cubicBezTo>
                    <a:pt x="654" y="10"/>
                    <a:pt x="623" y="1"/>
                    <a:pt x="5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57"/>
            <p:cNvSpPr/>
            <p:nvPr/>
          </p:nvSpPr>
          <p:spPr>
            <a:xfrm>
              <a:off x="4310073" y="1327191"/>
              <a:ext cx="156249" cy="51216"/>
            </a:xfrm>
            <a:custGeom>
              <a:rect b="b" l="l" r="r" t="t"/>
              <a:pathLst>
                <a:path extrusionOk="0" h="906" w="2764">
                  <a:moveTo>
                    <a:pt x="2578" y="1"/>
                  </a:moveTo>
                  <a:cubicBezTo>
                    <a:pt x="2556" y="1"/>
                    <a:pt x="2533" y="2"/>
                    <a:pt x="2511" y="4"/>
                  </a:cubicBezTo>
                  <a:cubicBezTo>
                    <a:pt x="2156" y="33"/>
                    <a:pt x="1806" y="105"/>
                    <a:pt x="1468" y="217"/>
                  </a:cubicBezTo>
                  <a:cubicBezTo>
                    <a:pt x="1426" y="232"/>
                    <a:pt x="1385" y="244"/>
                    <a:pt x="1340" y="256"/>
                  </a:cubicBezTo>
                  <a:cubicBezTo>
                    <a:pt x="1298" y="264"/>
                    <a:pt x="1255" y="267"/>
                    <a:pt x="1212" y="267"/>
                  </a:cubicBezTo>
                  <a:cubicBezTo>
                    <a:pt x="1146" y="267"/>
                    <a:pt x="1080" y="260"/>
                    <a:pt x="1014" y="253"/>
                  </a:cubicBezTo>
                  <a:cubicBezTo>
                    <a:pt x="965" y="246"/>
                    <a:pt x="915" y="243"/>
                    <a:pt x="864" y="243"/>
                  </a:cubicBezTo>
                  <a:cubicBezTo>
                    <a:pt x="821" y="243"/>
                    <a:pt x="777" y="246"/>
                    <a:pt x="732" y="250"/>
                  </a:cubicBezTo>
                  <a:cubicBezTo>
                    <a:pt x="670" y="265"/>
                    <a:pt x="605" y="274"/>
                    <a:pt x="543" y="277"/>
                  </a:cubicBezTo>
                  <a:cubicBezTo>
                    <a:pt x="480" y="277"/>
                    <a:pt x="418" y="253"/>
                    <a:pt x="356" y="247"/>
                  </a:cubicBezTo>
                  <a:cubicBezTo>
                    <a:pt x="343" y="244"/>
                    <a:pt x="331" y="243"/>
                    <a:pt x="318" y="243"/>
                  </a:cubicBezTo>
                  <a:cubicBezTo>
                    <a:pt x="269" y="243"/>
                    <a:pt x="222" y="261"/>
                    <a:pt x="184" y="294"/>
                  </a:cubicBezTo>
                  <a:cubicBezTo>
                    <a:pt x="148" y="333"/>
                    <a:pt x="140" y="392"/>
                    <a:pt x="104" y="428"/>
                  </a:cubicBezTo>
                  <a:cubicBezTo>
                    <a:pt x="80" y="451"/>
                    <a:pt x="48" y="463"/>
                    <a:pt x="30" y="484"/>
                  </a:cubicBezTo>
                  <a:cubicBezTo>
                    <a:pt x="9" y="508"/>
                    <a:pt x="0" y="552"/>
                    <a:pt x="30" y="567"/>
                  </a:cubicBezTo>
                  <a:cubicBezTo>
                    <a:pt x="134" y="576"/>
                    <a:pt x="234" y="597"/>
                    <a:pt x="335" y="629"/>
                  </a:cubicBezTo>
                  <a:lnTo>
                    <a:pt x="400" y="641"/>
                  </a:lnTo>
                  <a:cubicBezTo>
                    <a:pt x="480" y="706"/>
                    <a:pt x="596" y="686"/>
                    <a:pt x="700" y="700"/>
                  </a:cubicBezTo>
                  <a:cubicBezTo>
                    <a:pt x="824" y="718"/>
                    <a:pt x="934" y="795"/>
                    <a:pt x="1053" y="840"/>
                  </a:cubicBezTo>
                  <a:cubicBezTo>
                    <a:pt x="1181" y="882"/>
                    <a:pt x="1313" y="906"/>
                    <a:pt x="1447" y="906"/>
                  </a:cubicBezTo>
                  <a:cubicBezTo>
                    <a:pt x="1462" y="906"/>
                    <a:pt x="1477" y="906"/>
                    <a:pt x="1491" y="905"/>
                  </a:cubicBezTo>
                  <a:cubicBezTo>
                    <a:pt x="1518" y="905"/>
                    <a:pt x="1545" y="902"/>
                    <a:pt x="1569" y="890"/>
                  </a:cubicBezTo>
                  <a:cubicBezTo>
                    <a:pt x="1595" y="875"/>
                    <a:pt x="1616" y="855"/>
                    <a:pt x="1634" y="831"/>
                  </a:cubicBezTo>
                  <a:cubicBezTo>
                    <a:pt x="1711" y="736"/>
                    <a:pt x="1824" y="677"/>
                    <a:pt x="1915" y="597"/>
                  </a:cubicBezTo>
                  <a:cubicBezTo>
                    <a:pt x="1966" y="555"/>
                    <a:pt x="2013" y="508"/>
                    <a:pt x="2064" y="469"/>
                  </a:cubicBezTo>
                  <a:cubicBezTo>
                    <a:pt x="2250" y="333"/>
                    <a:pt x="2505" y="321"/>
                    <a:pt x="2701" y="196"/>
                  </a:cubicBezTo>
                  <a:cubicBezTo>
                    <a:pt x="2728" y="182"/>
                    <a:pt x="2746" y="161"/>
                    <a:pt x="2757" y="134"/>
                  </a:cubicBezTo>
                  <a:cubicBezTo>
                    <a:pt x="2763" y="108"/>
                    <a:pt x="2755" y="75"/>
                    <a:pt x="2734" y="54"/>
                  </a:cubicBezTo>
                  <a:cubicBezTo>
                    <a:pt x="2697" y="11"/>
                    <a:pt x="2638" y="1"/>
                    <a:pt x="257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57"/>
            <p:cNvSpPr/>
            <p:nvPr/>
          </p:nvSpPr>
          <p:spPr>
            <a:xfrm>
              <a:off x="4440936" y="1328435"/>
              <a:ext cx="180557" cy="175526"/>
            </a:xfrm>
            <a:custGeom>
              <a:rect b="b" l="l" r="r" t="t"/>
              <a:pathLst>
                <a:path extrusionOk="0" h="3105" w="3194">
                  <a:moveTo>
                    <a:pt x="1633" y="1"/>
                  </a:moveTo>
                  <a:cubicBezTo>
                    <a:pt x="1466" y="1"/>
                    <a:pt x="1299" y="31"/>
                    <a:pt x="1139" y="86"/>
                  </a:cubicBezTo>
                  <a:cubicBezTo>
                    <a:pt x="1095" y="97"/>
                    <a:pt x="1053" y="115"/>
                    <a:pt x="1012" y="136"/>
                  </a:cubicBezTo>
                  <a:cubicBezTo>
                    <a:pt x="973" y="157"/>
                    <a:pt x="944" y="186"/>
                    <a:pt x="908" y="210"/>
                  </a:cubicBezTo>
                  <a:cubicBezTo>
                    <a:pt x="751" y="317"/>
                    <a:pt x="537" y="320"/>
                    <a:pt x="401" y="450"/>
                  </a:cubicBezTo>
                  <a:cubicBezTo>
                    <a:pt x="371" y="477"/>
                    <a:pt x="351" y="507"/>
                    <a:pt x="321" y="533"/>
                  </a:cubicBezTo>
                  <a:cubicBezTo>
                    <a:pt x="256" y="587"/>
                    <a:pt x="179" y="622"/>
                    <a:pt x="96" y="640"/>
                  </a:cubicBezTo>
                  <a:cubicBezTo>
                    <a:pt x="63" y="643"/>
                    <a:pt x="30" y="658"/>
                    <a:pt x="7" y="681"/>
                  </a:cubicBezTo>
                  <a:cubicBezTo>
                    <a:pt x="4" y="687"/>
                    <a:pt x="1" y="693"/>
                    <a:pt x="1" y="699"/>
                  </a:cubicBezTo>
                  <a:cubicBezTo>
                    <a:pt x="4" y="705"/>
                    <a:pt x="7" y="711"/>
                    <a:pt x="13" y="714"/>
                  </a:cubicBezTo>
                  <a:cubicBezTo>
                    <a:pt x="84" y="776"/>
                    <a:pt x="175" y="812"/>
                    <a:pt x="270" y="812"/>
                  </a:cubicBezTo>
                  <a:cubicBezTo>
                    <a:pt x="297" y="812"/>
                    <a:pt x="324" y="809"/>
                    <a:pt x="351" y="803"/>
                  </a:cubicBezTo>
                  <a:cubicBezTo>
                    <a:pt x="361" y="801"/>
                    <a:pt x="371" y="800"/>
                    <a:pt x="381" y="800"/>
                  </a:cubicBezTo>
                  <a:cubicBezTo>
                    <a:pt x="477" y="800"/>
                    <a:pt x="570" y="895"/>
                    <a:pt x="623" y="978"/>
                  </a:cubicBezTo>
                  <a:cubicBezTo>
                    <a:pt x="686" y="1070"/>
                    <a:pt x="721" y="1177"/>
                    <a:pt x="769" y="1274"/>
                  </a:cubicBezTo>
                  <a:cubicBezTo>
                    <a:pt x="786" y="1313"/>
                    <a:pt x="813" y="1351"/>
                    <a:pt x="843" y="1384"/>
                  </a:cubicBezTo>
                  <a:cubicBezTo>
                    <a:pt x="896" y="1440"/>
                    <a:pt x="973" y="1470"/>
                    <a:pt x="1024" y="1532"/>
                  </a:cubicBezTo>
                  <a:cubicBezTo>
                    <a:pt x="1047" y="1562"/>
                    <a:pt x="1065" y="1598"/>
                    <a:pt x="1077" y="1633"/>
                  </a:cubicBezTo>
                  <a:cubicBezTo>
                    <a:pt x="1089" y="1678"/>
                    <a:pt x="1095" y="1737"/>
                    <a:pt x="1059" y="1770"/>
                  </a:cubicBezTo>
                  <a:cubicBezTo>
                    <a:pt x="1024" y="1802"/>
                    <a:pt x="952" y="1790"/>
                    <a:pt x="899" y="1802"/>
                  </a:cubicBezTo>
                  <a:cubicBezTo>
                    <a:pt x="825" y="1817"/>
                    <a:pt x="772" y="1897"/>
                    <a:pt x="766" y="1974"/>
                  </a:cubicBezTo>
                  <a:cubicBezTo>
                    <a:pt x="766" y="2051"/>
                    <a:pt x="783" y="2128"/>
                    <a:pt x="822" y="2196"/>
                  </a:cubicBezTo>
                  <a:cubicBezTo>
                    <a:pt x="863" y="2282"/>
                    <a:pt x="911" y="2368"/>
                    <a:pt x="964" y="2448"/>
                  </a:cubicBezTo>
                  <a:cubicBezTo>
                    <a:pt x="1059" y="2588"/>
                    <a:pt x="1193" y="2680"/>
                    <a:pt x="1287" y="2819"/>
                  </a:cubicBezTo>
                  <a:cubicBezTo>
                    <a:pt x="1314" y="2861"/>
                    <a:pt x="1347" y="2899"/>
                    <a:pt x="1382" y="2935"/>
                  </a:cubicBezTo>
                  <a:cubicBezTo>
                    <a:pt x="1418" y="2961"/>
                    <a:pt x="1459" y="2985"/>
                    <a:pt x="1501" y="3003"/>
                  </a:cubicBezTo>
                  <a:cubicBezTo>
                    <a:pt x="1537" y="3024"/>
                    <a:pt x="1576" y="3033"/>
                    <a:pt x="1617" y="3033"/>
                  </a:cubicBezTo>
                  <a:cubicBezTo>
                    <a:pt x="1623" y="3033"/>
                    <a:pt x="1628" y="3033"/>
                    <a:pt x="1634" y="3033"/>
                  </a:cubicBezTo>
                  <a:cubicBezTo>
                    <a:pt x="1652" y="3027"/>
                    <a:pt x="1670" y="3024"/>
                    <a:pt x="1688" y="3024"/>
                  </a:cubicBezTo>
                  <a:cubicBezTo>
                    <a:pt x="1714" y="3024"/>
                    <a:pt x="1738" y="3036"/>
                    <a:pt x="1759" y="3050"/>
                  </a:cubicBezTo>
                  <a:cubicBezTo>
                    <a:pt x="1825" y="3086"/>
                    <a:pt x="1899" y="3104"/>
                    <a:pt x="1975" y="3104"/>
                  </a:cubicBezTo>
                  <a:cubicBezTo>
                    <a:pt x="1981" y="3104"/>
                    <a:pt x="1987" y="3104"/>
                    <a:pt x="1993" y="3104"/>
                  </a:cubicBezTo>
                  <a:cubicBezTo>
                    <a:pt x="2011" y="3104"/>
                    <a:pt x="2032" y="3098"/>
                    <a:pt x="2049" y="3086"/>
                  </a:cubicBezTo>
                  <a:cubicBezTo>
                    <a:pt x="2058" y="3077"/>
                    <a:pt x="2067" y="3062"/>
                    <a:pt x="2070" y="3050"/>
                  </a:cubicBezTo>
                  <a:cubicBezTo>
                    <a:pt x="2124" y="2890"/>
                    <a:pt x="2017" y="2715"/>
                    <a:pt x="2052" y="2552"/>
                  </a:cubicBezTo>
                  <a:cubicBezTo>
                    <a:pt x="2073" y="2487"/>
                    <a:pt x="2103" y="2425"/>
                    <a:pt x="2147" y="2368"/>
                  </a:cubicBezTo>
                  <a:cubicBezTo>
                    <a:pt x="2171" y="2327"/>
                    <a:pt x="2204" y="2288"/>
                    <a:pt x="2239" y="2253"/>
                  </a:cubicBezTo>
                  <a:cubicBezTo>
                    <a:pt x="2343" y="2164"/>
                    <a:pt x="2500" y="2155"/>
                    <a:pt x="2601" y="2060"/>
                  </a:cubicBezTo>
                  <a:cubicBezTo>
                    <a:pt x="2636" y="2025"/>
                    <a:pt x="2663" y="1977"/>
                    <a:pt x="2675" y="1927"/>
                  </a:cubicBezTo>
                  <a:cubicBezTo>
                    <a:pt x="2678" y="1900"/>
                    <a:pt x="2684" y="1873"/>
                    <a:pt x="2693" y="1853"/>
                  </a:cubicBezTo>
                  <a:cubicBezTo>
                    <a:pt x="2722" y="1799"/>
                    <a:pt x="2794" y="1790"/>
                    <a:pt x="2853" y="1773"/>
                  </a:cubicBezTo>
                  <a:cubicBezTo>
                    <a:pt x="2915" y="1749"/>
                    <a:pt x="2966" y="1707"/>
                    <a:pt x="3001" y="1654"/>
                  </a:cubicBezTo>
                  <a:cubicBezTo>
                    <a:pt x="3028" y="1612"/>
                    <a:pt x="3060" y="1574"/>
                    <a:pt x="3096" y="1541"/>
                  </a:cubicBezTo>
                  <a:cubicBezTo>
                    <a:pt x="3120" y="1520"/>
                    <a:pt x="3143" y="1494"/>
                    <a:pt x="3158" y="1464"/>
                  </a:cubicBezTo>
                  <a:cubicBezTo>
                    <a:pt x="3194" y="1387"/>
                    <a:pt x="3155" y="1295"/>
                    <a:pt x="3090" y="1245"/>
                  </a:cubicBezTo>
                  <a:cubicBezTo>
                    <a:pt x="3063" y="1221"/>
                    <a:pt x="3031" y="1203"/>
                    <a:pt x="3004" y="1183"/>
                  </a:cubicBezTo>
                  <a:cubicBezTo>
                    <a:pt x="2897" y="1088"/>
                    <a:pt x="2900" y="913"/>
                    <a:pt x="2802" y="812"/>
                  </a:cubicBezTo>
                  <a:cubicBezTo>
                    <a:pt x="2782" y="788"/>
                    <a:pt x="2758" y="767"/>
                    <a:pt x="2731" y="750"/>
                  </a:cubicBezTo>
                  <a:cubicBezTo>
                    <a:pt x="2672" y="699"/>
                    <a:pt x="2613" y="643"/>
                    <a:pt x="2559" y="584"/>
                  </a:cubicBezTo>
                  <a:cubicBezTo>
                    <a:pt x="2441" y="459"/>
                    <a:pt x="2367" y="317"/>
                    <a:pt x="2248" y="192"/>
                  </a:cubicBezTo>
                  <a:cubicBezTo>
                    <a:pt x="2245" y="192"/>
                    <a:pt x="2242" y="192"/>
                    <a:pt x="2239" y="192"/>
                  </a:cubicBezTo>
                  <a:cubicBezTo>
                    <a:pt x="2125" y="192"/>
                    <a:pt x="2038" y="81"/>
                    <a:pt x="1931" y="35"/>
                  </a:cubicBezTo>
                  <a:cubicBezTo>
                    <a:pt x="1866" y="12"/>
                    <a:pt x="1798" y="2"/>
                    <a:pt x="1729" y="2"/>
                  </a:cubicBezTo>
                  <a:cubicBezTo>
                    <a:pt x="1719" y="2"/>
                    <a:pt x="1709" y="2"/>
                    <a:pt x="1700" y="3"/>
                  </a:cubicBezTo>
                  <a:cubicBezTo>
                    <a:pt x="1677" y="1"/>
                    <a:pt x="1655" y="1"/>
                    <a:pt x="163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57"/>
            <p:cNvSpPr/>
            <p:nvPr/>
          </p:nvSpPr>
          <p:spPr>
            <a:xfrm>
              <a:off x="4642910" y="1428152"/>
              <a:ext cx="58395" cy="32053"/>
            </a:xfrm>
            <a:custGeom>
              <a:rect b="b" l="l" r="r" t="t"/>
              <a:pathLst>
                <a:path extrusionOk="0" h="567" w="1033">
                  <a:moveTo>
                    <a:pt x="732" y="1"/>
                  </a:moveTo>
                  <a:cubicBezTo>
                    <a:pt x="685" y="1"/>
                    <a:pt x="638" y="8"/>
                    <a:pt x="593" y="20"/>
                  </a:cubicBezTo>
                  <a:cubicBezTo>
                    <a:pt x="475" y="53"/>
                    <a:pt x="359" y="115"/>
                    <a:pt x="235" y="118"/>
                  </a:cubicBezTo>
                  <a:cubicBezTo>
                    <a:pt x="232" y="118"/>
                    <a:pt x="230" y="118"/>
                    <a:pt x="228" y="118"/>
                  </a:cubicBezTo>
                  <a:cubicBezTo>
                    <a:pt x="195" y="118"/>
                    <a:pt x="143" y="106"/>
                    <a:pt x="102" y="106"/>
                  </a:cubicBezTo>
                  <a:cubicBezTo>
                    <a:pt x="84" y="106"/>
                    <a:pt x="68" y="108"/>
                    <a:pt x="57" y="115"/>
                  </a:cubicBezTo>
                  <a:cubicBezTo>
                    <a:pt x="0" y="154"/>
                    <a:pt x="39" y="249"/>
                    <a:pt x="69" y="290"/>
                  </a:cubicBezTo>
                  <a:cubicBezTo>
                    <a:pt x="98" y="332"/>
                    <a:pt x="137" y="367"/>
                    <a:pt x="175" y="394"/>
                  </a:cubicBezTo>
                  <a:cubicBezTo>
                    <a:pt x="246" y="456"/>
                    <a:pt x="326" y="504"/>
                    <a:pt x="412" y="539"/>
                  </a:cubicBezTo>
                  <a:cubicBezTo>
                    <a:pt x="475" y="557"/>
                    <a:pt x="537" y="566"/>
                    <a:pt x="602" y="566"/>
                  </a:cubicBezTo>
                  <a:cubicBezTo>
                    <a:pt x="615" y="567"/>
                    <a:pt x="627" y="567"/>
                    <a:pt x="640" y="567"/>
                  </a:cubicBezTo>
                  <a:cubicBezTo>
                    <a:pt x="681" y="567"/>
                    <a:pt x="722" y="563"/>
                    <a:pt x="762" y="554"/>
                  </a:cubicBezTo>
                  <a:cubicBezTo>
                    <a:pt x="813" y="539"/>
                    <a:pt x="857" y="504"/>
                    <a:pt x="881" y="456"/>
                  </a:cubicBezTo>
                  <a:cubicBezTo>
                    <a:pt x="890" y="430"/>
                    <a:pt x="899" y="403"/>
                    <a:pt x="911" y="376"/>
                  </a:cubicBezTo>
                  <a:cubicBezTo>
                    <a:pt x="928" y="352"/>
                    <a:pt x="946" y="332"/>
                    <a:pt x="967" y="311"/>
                  </a:cubicBezTo>
                  <a:cubicBezTo>
                    <a:pt x="1032" y="228"/>
                    <a:pt x="985" y="97"/>
                    <a:pt x="896" y="44"/>
                  </a:cubicBezTo>
                  <a:cubicBezTo>
                    <a:pt x="846" y="13"/>
                    <a:pt x="790" y="1"/>
                    <a:pt x="7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57"/>
            <p:cNvSpPr/>
            <p:nvPr/>
          </p:nvSpPr>
          <p:spPr>
            <a:xfrm>
              <a:off x="4736577" y="1316507"/>
              <a:ext cx="558177" cy="1079384"/>
            </a:xfrm>
            <a:custGeom>
              <a:rect b="b" l="l" r="r" t="t"/>
              <a:pathLst>
                <a:path extrusionOk="0" h="19094" w="9874">
                  <a:moveTo>
                    <a:pt x="5426" y="3495"/>
                  </a:moveTo>
                  <a:cubicBezTo>
                    <a:pt x="5467" y="3495"/>
                    <a:pt x="5506" y="3529"/>
                    <a:pt x="5539" y="3549"/>
                  </a:cubicBezTo>
                  <a:cubicBezTo>
                    <a:pt x="5643" y="3623"/>
                    <a:pt x="5744" y="3706"/>
                    <a:pt x="5832" y="3801"/>
                  </a:cubicBezTo>
                  <a:cubicBezTo>
                    <a:pt x="5859" y="3825"/>
                    <a:pt x="5883" y="3854"/>
                    <a:pt x="5898" y="3890"/>
                  </a:cubicBezTo>
                  <a:cubicBezTo>
                    <a:pt x="5913" y="3922"/>
                    <a:pt x="5901" y="3964"/>
                    <a:pt x="5871" y="3988"/>
                  </a:cubicBezTo>
                  <a:cubicBezTo>
                    <a:pt x="5853" y="4000"/>
                    <a:pt x="5830" y="4000"/>
                    <a:pt x="5818" y="4014"/>
                  </a:cubicBezTo>
                  <a:cubicBezTo>
                    <a:pt x="5797" y="4041"/>
                    <a:pt x="5815" y="4077"/>
                    <a:pt x="5821" y="4109"/>
                  </a:cubicBezTo>
                  <a:cubicBezTo>
                    <a:pt x="5832" y="4148"/>
                    <a:pt x="5827" y="4189"/>
                    <a:pt x="5803" y="4225"/>
                  </a:cubicBezTo>
                  <a:cubicBezTo>
                    <a:pt x="5732" y="4192"/>
                    <a:pt x="5672" y="4133"/>
                    <a:pt x="5637" y="4062"/>
                  </a:cubicBezTo>
                  <a:cubicBezTo>
                    <a:pt x="5601" y="3991"/>
                    <a:pt x="5560" y="3922"/>
                    <a:pt x="5515" y="3857"/>
                  </a:cubicBezTo>
                  <a:cubicBezTo>
                    <a:pt x="5465" y="3789"/>
                    <a:pt x="5394" y="3736"/>
                    <a:pt x="5361" y="3659"/>
                  </a:cubicBezTo>
                  <a:cubicBezTo>
                    <a:pt x="5337" y="3605"/>
                    <a:pt x="5337" y="3522"/>
                    <a:pt x="5406" y="3499"/>
                  </a:cubicBezTo>
                  <a:cubicBezTo>
                    <a:pt x="5412" y="3496"/>
                    <a:pt x="5419" y="3495"/>
                    <a:pt x="5426" y="3495"/>
                  </a:cubicBezTo>
                  <a:close/>
                  <a:moveTo>
                    <a:pt x="5029" y="4603"/>
                  </a:moveTo>
                  <a:cubicBezTo>
                    <a:pt x="5129" y="4603"/>
                    <a:pt x="5229" y="4664"/>
                    <a:pt x="5314" y="4723"/>
                  </a:cubicBezTo>
                  <a:lnTo>
                    <a:pt x="5705" y="4996"/>
                  </a:lnTo>
                  <a:cubicBezTo>
                    <a:pt x="5933" y="5156"/>
                    <a:pt x="6168" y="5319"/>
                    <a:pt x="6336" y="5538"/>
                  </a:cubicBezTo>
                  <a:cubicBezTo>
                    <a:pt x="6366" y="5435"/>
                    <a:pt x="6325" y="5325"/>
                    <a:pt x="6262" y="5236"/>
                  </a:cubicBezTo>
                  <a:cubicBezTo>
                    <a:pt x="6203" y="5150"/>
                    <a:pt x="6120" y="5076"/>
                    <a:pt x="6061" y="4990"/>
                  </a:cubicBezTo>
                  <a:cubicBezTo>
                    <a:pt x="5993" y="4883"/>
                    <a:pt x="5939" y="4767"/>
                    <a:pt x="5904" y="4649"/>
                  </a:cubicBezTo>
                  <a:lnTo>
                    <a:pt x="5904" y="4649"/>
                  </a:lnTo>
                  <a:cubicBezTo>
                    <a:pt x="6141" y="4759"/>
                    <a:pt x="6227" y="5091"/>
                    <a:pt x="6473" y="5165"/>
                  </a:cubicBezTo>
                  <a:cubicBezTo>
                    <a:pt x="6480" y="5168"/>
                    <a:pt x="6488" y="5169"/>
                    <a:pt x="6495" y="5169"/>
                  </a:cubicBezTo>
                  <a:cubicBezTo>
                    <a:pt x="6502" y="5169"/>
                    <a:pt x="6508" y="5168"/>
                    <a:pt x="6514" y="5165"/>
                  </a:cubicBezTo>
                  <a:cubicBezTo>
                    <a:pt x="6529" y="5159"/>
                    <a:pt x="6532" y="5144"/>
                    <a:pt x="6541" y="5132"/>
                  </a:cubicBezTo>
                  <a:cubicBezTo>
                    <a:pt x="6563" y="5106"/>
                    <a:pt x="6596" y="5091"/>
                    <a:pt x="6630" y="5091"/>
                  </a:cubicBezTo>
                  <a:cubicBezTo>
                    <a:pt x="6638" y="5091"/>
                    <a:pt x="6646" y="5092"/>
                    <a:pt x="6654" y="5094"/>
                  </a:cubicBezTo>
                  <a:cubicBezTo>
                    <a:pt x="6692" y="5105"/>
                    <a:pt x="6731" y="5126"/>
                    <a:pt x="6760" y="5153"/>
                  </a:cubicBezTo>
                  <a:cubicBezTo>
                    <a:pt x="6932" y="5286"/>
                    <a:pt x="7060" y="5470"/>
                    <a:pt x="7170" y="5657"/>
                  </a:cubicBezTo>
                  <a:cubicBezTo>
                    <a:pt x="7264" y="5817"/>
                    <a:pt x="7348" y="5995"/>
                    <a:pt x="7333" y="6182"/>
                  </a:cubicBezTo>
                  <a:cubicBezTo>
                    <a:pt x="7333" y="6202"/>
                    <a:pt x="7324" y="6226"/>
                    <a:pt x="7312" y="6241"/>
                  </a:cubicBezTo>
                  <a:cubicBezTo>
                    <a:pt x="7291" y="6259"/>
                    <a:pt x="7267" y="6265"/>
                    <a:pt x="7244" y="6265"/>
                  </a:cubicBezTo>
                  <a:cubicBezTo>
                    <a:pt x="7221" y="6266"/>
                    <a:pt x="7199" y="6266"/>
                    <a:pt x="7177" y="6266"/>
                  </a:cubicBezTo>
                  <a:cubicBezTo>
                    <a:pt x="7089" y="6266"/>
                    <a:pt x="7003" y="6257"/>
                    <a:pt x="6918" y="6241"/>
                  </a:cubicBezTo>
                  <a:cubicBezTo>
                    <a:pt x="6888" y="6321"/>
                    <a:pt x="6885" y="6410"/>
                    <a:pt x="6903" y="6496"/>
                  </a:cubicBezTo>
                  <a:cubicBezTo>
                    <a:pt x="6915" y="6549"/>
                    <a:pt x="6935" y="6603"/>
                    <a:pt x="6921" y="6656"/>
                  </a:cubicBezTo>
                  <a:cubicBezTo>
                    <a:pt x="6899" y="6722"/>
                    <a:pt x="6824" y="6755"/>
                    <a:pt x="6756" y="6755"/>
                  </a:cubicBezTo>
                  <a:cubicBezTo>
                    <a:pt x="6751" y="6755"/>
                    <a:pt x="6745" y="6754"/>
                    <a:pt x="6740" y="6754"/>
                  </a:cubicBezTo>
                  <a:cubicBezTo>
                    <a:pt x="6666" y="6745"/>
                    <a:pt x="6597" y="6706"/>
                    <a:pt x="6529" y="6680"/>
                  </a:cubicBezTo>
                  <a:cubicBezTo>
                    <a:pt x="6440" y="6647"/>
                    <a:pt x="6348" y="6626"/>
                    <a:pt x="6253" y="6626"/>
                  </a:cubicBezTo>
                  <a:cubicBezTo>
                    <a:pt x="6209" y="6626"/>
                    <a:pt x="6168" y="6623"/>
                    <a:pt x="6126" y="6609"/>
                  </a:cubicBezTo>
                  <a:cubicBezTo>
                    <a:pt x="6084" y="6588"/>
                    <a:pt x="6046" y="6558"/>
                    <a:pt x="6019" y="6520"/>
                  </a:cubicBezTo>
                  <a:cubicBezTo>
                    <a:pt x="5895" y="6383"/>
                    <a:pt x="5755" y="6262"/>
                    <a:pt x="5604" y="6161"/>
                  </a:cubicBezTo>
                  <a:cubicBezTo>
                    <a:pt x="5560" y="6125"/>
                    <a:pt x="5509" y="6102"/>
                    <a:pt x="5456" y="6090"/>
                  </a:cubicBezTo>
                  <a:cubicBezTo>
                    <a:pt x="5446" y="6088"/>
                    <a:pt x="5436" y="6088"/>
                    <a:pt x="5426" y="6088"/>
                  </a:cubicBezTo>
                  <a:cubicBezTo>
                    <a:pt x="5350" y="6088"/>
                    <a:pt x="5276" y="6126"/>
                    <a:pt x="5213" y="6173"/>
                  </a:cubicBezTo>
                  <a:cubicBezTo>
                    <a:pt x="5145" y="6226"/>
                    <a:pt x="5082" y="6291"/>
                    <a:pt x="5005" y="6333"/>
                  </a:cubicBezTo>
                  <a:cubicBezTo>
                    <a:pt x="4943" y="6371"/>
                    <a:pt x="4872" y="6386"/>
                    <a:pt x="4804" y="6416"/>
                  </a:cubicBezTo>
                  <a:cubicBezTo>
                    <a:pt x="4697" y="6466"/>
                    <a:pt x="4605" y="6546"/>
                    <a:pt x="4546" y="6650"/>
                  </a:cubicBezTo>
                  <a:cubicBezTo>
                    <a:pt x="4510" y="6706"/>
                    <a:pt x="4486" y="6769"/>
                    <a:pt x="4451" y="6825"/>
                  </a:cubicBezTo>
                  <a:cubicBezTo>
                    <a:pt x="4374" y="6941"/>
                    <a:pt x="4255" y="7021"/>
                    <a:pt x="4116" y="7047"/>
                  </a:cubicBezTo>
                  <a:cubicBezTo>
                    <a:pt x="4102" y="7049"/>
                    <a:pt x="4090" y="7050"/>
                    <a:pt x="4079" y="7050"/>
                  </a:cubicBezTo>
                  <a:cubicBezTo>
                    <a:pt x="3955" y="7050"/>
                    <a:pt x="3938" y="6938"/>
                    <a:pt x="3997" y="6819"/>
                  </a:cubicBezTo>
                  <a:cubicBezTo>
                    <a:pt x="4042" y="6736"/>
                    <a:pt x="4110" y="6659"/>
                    <a:pt x="4125" y="6564"/>
                  </a:cubicBezTo>
                  <a:cubicBezTo>
                    <a:pt x="4131" y="6532"/>
                    <a:pt x="4128" y="6499"/>
                    <a:pt x="4134" y="6466"/>
                  </a:cubicBezTo>
                  <a:cubicBezTo>
                    <a:pt x="4148" y="6315"/>
                    <a:pt x="4276" y="6167"/>
                    <a:pt x="4217" y="6025"/>
                  </a:cubicBezTo>
                  <a:cubicBezTo>
                    <a:pt x="4196" y="5974"/>
                    <a:pt x="4151" y="5933"/>
                    <a:pt x="4125" y="5882"/>
                  </a:cubicBezTo>
                  <a:cubicBezTo>
                    <a:pt x="4104" y="5838"/>
                    <a:pt x="4092" y="5793"/>
                    <a:pt x="4083" y="5749"/>
                  </a:cubicBezTo>
                  <a:lnTo>
                    <a:pt x="3974" y="5200"/>
                  </a:lnTo>
                  <a:cubicBezTo>
                    <a:pt x="3965" y="5162"/>
                    <a:pt x="3959" y="5114"/>
                    <a:pt x="3991" y="5091"/>
                  </a:cubicBezTo>
                  <a:cubicBezTo>
                    <a:pt x="4005" y="5079"/>
                    <a:pt x="4021" y="5075"/>
                    <a:pt x="4038" y="5075"/>
                  </a:cubicBezTo>
                  <a:cubicBezTo>
                    <a:pt x="4067" y="5075"/>
                    <a:pt x="4099" y="5086"/>
                    <a:pt x="4129" y="5086"/>
                  </a:cubicBezTo>
                  <a:cubicBezTo>
                    <a:pt x="4134" y="5086"/>
                    <a:pt x="4140" y="5086"/>
                    <a:pt x="4145" y="5085"/>
                  </a:cubicBezTo>
                  <a:cubicBezTo>
                    <a:pt x="4169" y="5079"/>
                    <a:pt x="4193" y="5067"/>
                    <a:pt x="4211" y="5052"/>
                  </a:cubicBezTo>
                  <a:cubicBezTo>
                    <a:pt x="4297" y="4987"/>
                    <a:pt x="4365" y="4907"/>
                    <a:pt x="4412" y="4812"/>
                  </a:cubicBezTo>
                  <a:cubicBezTo>
                    <a:pt x="4421" y="4794"/>
                    <a:pt x="4433" y="4776"/>
                    <a:pt x="4451" y="4767"/>
                  </a:cubicBezTo>
                  <a:cubicBezTo>
                    <a:pt x="4458" y="4764"/>
                    <a:pt x="4466" y="4763"/>
                    <a:pt x="4474" y="4763"/>
                  </a:cubicBezTo>
                  <a:cubicBezTo>
                    <a:pt x="4480" y="4763"/>
                    <a:pt x="4486" y="4763"/>
                    <a:pt x="4492" y="4764"/>
                  </a:cubicBezTo>
                  <a:lnTo>
                    <a:pt x="4777" y="4797"/>
                  </a:lnTo>
                  <a:cubicBezTo>
                    <a:pt x="4949" y="4800"/>
                    <a:pt x="5115" y="4874"/>
                    <a:pt x="5234" y="5002"/>
                  </a:cubicBezTo>
                  <a:lnTo>
                    <a:pt x="5438" y="5186"/>
                  </a:lnTo>
                  <a:cubicBezTo>
                    <a:pt x="5503" y="5242"/>
                    <a:pt x="5569" y="5304"/>
                    <a:pt x="5589" y="5387"/>
                  </a:cubicBezTo>
                  <a:cubicBezTo>
                    <a:pt x="5622" y="5521"/>
                    <a:pt x="5524" y="5672"/>
                    <a:pt x="5595" y="5790"/>
                  </a:cubicBezTo>
                  <a:cubicBezTo>
                    <a:pt x="5616" y="5823"/>
                    <a:pt x="5643" y="5850"/>
                    <a:pt x="5678" y="5870"/>
                  </a:cubicBezTo>
                  <a:cubicBezTo>
                    <a:pt x="5761" y="5924"/>
                    <a:pt x="5859" y="5953"/>
                    <a:pt x="5960" y="5959"/>
                  </a:cubicBezTo>
                  <a:cubicBezTo>
                    <a:pt x="6004" y="5900"/>
                    <a:pt x="5990" y="5814"/>
                    <a:pt x="5951" y="5752"/>
                  </a:cubicBezTo>
                  <a:cubicBezTo>
                    <a:pt x="5913" y="5687"/>
                    <a:pt x="5856" y="5636"/>
                    <a:pt x="5818" y="5574"/>
                  </a:cubicBezTo>
                  <a:cubicBezTo>
                    <a:pt x="5767" y="5491"/>
                    <a:pt x="5746" y="5396"/>
                    <a:pt x="5711" y="5307"/>
                  </a:cubicBezTo>
                  <a:cubicBezTo>
                    <a:pt x="5592" y="5028"/>
                    <a:pt x="5314" y="4853"/>
                    <a:pt x="5047" y="4708"/>
                  </a:cubicBezTo>
                  <a:cubicBezTo>
                    <a:pt x="5008" y="4687"/>
                    <a:pt x="4964" y="4661"/>
                    <a:pt x="4952" y="4616"/>
                  </a:cubicBezTo>
                  <a:cubicBezTo>
                    <a:pt x="4977" y="4607"/>
                    <a:pt x="5003" y="4603"/>
                    <a:pt x="5029" y="4603"/>
                  </a:cubicBezTo>
                  <a:close/>
                  <a:moveTo>
                    <a:pt x="445" y="0"/>
                  </a:moveTo>
                  <a:lnTo>
                    <a:pt x="232" y="9"/>
                  </a:lnTo>
                  <a:cubicBezTo>
                    <a:pt x="431" y="101"/>
                    <a:pt x="620" y="211"/>
                    <a:pt x="801" y="332"/>
                  </a:cubicBezTo>
                  <a:cubicBezTo>
                    <a:pt x="837" y="356"/>
                    <a:pt x="878" y="397"/>
                    <a:pt x="863" y="439"/>
                  </a:cubicBezTo>
                  <a:cubicBezTo>
                    <a:pt x="849" y="473"/>
                    <a:pt x="809" y="481"/>
                    <a:pt x="773" y="481"/>
                  </a:cubicBezTo>
                  <a:cubicBezTo>
                    <a:pt x="765" y="481"/>
                    <a:pt x="758" y="481"/>
                    <a:pt x="751" y="480"/>
                  </a:cubicBezTo>
                  <a:cubicBezTo>
                    <a:pt x="742" y="480"/>
                    <a:pt x="734" y="480"/>
                    <a:pt x="725" y="480"/>
                  </a:cubicBezTo>
                  <a:cubicBezTo>
                    <a:pt x="565" y="480"/>
                    <a:pt x="405" y="507"/>
                    <a:pt x="250" y="557"/>
                  </a:cubicBezTo>
                  <a:cubicBezTo>
                    <a:pt x="134" y="599"/>
                    <a:pt x="1" y="691"/>
                    <a:pt x="21" y="815"/>
                  </a:cubicBezTo>
                  <a:cubicBezTo>
                    <a:pt x="36" y="869"/>
                    <a:pt x="66" y="916"/>
                    <a:pt x="107" y="955"/>
                  </a:cubicBezTo>
                  <a:cubicBezTo>
                    <a:pt x="490" y="1361"/>
                    <a:pt x="1015" y="1643"/>
                    <a:pt x="1314" y="2117"/>
                  </a:cubicBezTo>
                  <a:cubicBezTo>
                    <a:pt x="1376" y="2218"/>
                    <a:pt x="1433" y="2330"/>
                    <a:pt x="1536" y="2390"/>
                  </a:cubicBezTo>
                  <a:cubicBezTo>
                    <a:pt x="1599" y="2422"/>
                    <a:pt x="1670" y="2440"/>
                    <a:pt x="1741" y="2449"/>
                  </a:cubicBezTo>
                  <a:cubicBezTo>
                    <a:pt x="1805" y="2458"/>
                    <a:pt x="1872" y="2466"/>
                    <a:pt x="1937" y="2466"/>
                  </a:cubicBezTo>
                  <a:cubicBezTo>
                    <a:pt x="2022" y="2466"/>
                    <a:pt x="2105" y="2452"/>
                    <a:pt x="2174" y="2405"/>
                  </a:cubicBezTo>
                  <a:cubicBezTo>
                    <a:pt x="2381" y="2514"/>
                    <a:pt x="2595" y="2609"/>
                    <a:pt x="2817" y="2686"/>
                  </a:cubicBezTo>
                  <a:cubicBezTo>
                    <a:pt x="2779" y="2428"/>
                    <a:pt x="2672" y="2182"/>
                    <a:pt x="2512" y="1975"/>
                  </a:cubicBezTo>
                  <a:lnTo>
                    <a:pt x="2512" y="1975"/>
                  </a:lnTo>
                  <a:cubicBezTo>
                    <a:pt x="2799" y="2081"/>
                    <a:pt x="3108" y="2203"/>
                    <a:pt x="3271" y="2464"/>
                  </a:cubicBezTo>
                  <a:cubicBezTo>
                    <a:pt x="3301" y="2502"/>
                    <a:pt x="3318" y="2553"/>
                    <a:pt x="3324" y="2600"/>
                  </a:cubicBezTo>
                  <a:cubicBezTo>
                    <a:pt x="3330" y="2784"/>
                    <a:pt x="3090" y="2852"/>
                    <a:pt x="2954" y="2974"/>
                  </a:cubicBezTo>
                  <a:cubicBezTo>
                    <a:pt x="2758" y="3149"/>
                    <a:pt x="2779" y="3448"/>
                    <a:pt x="2770" y="3709"/>
                  </a:cubicBezTo>
                  <a:cubicBezTo>
                    <a:pt x="2761" y="3982"/>
                    <a:pt x="2702" y="4252"/>
                    <a:pt x="2598" y="4504"/>
                  </a:cubicBezTo>
                  <a:cubicBezTo>
                    <a:pt x="2568" y="4572"/>
                    <a:pt x="2527" y="4646"/>
                    <a:pt x="2456" y="4655"/>
                  </a:cubicBezTo>
                  <a:cubicBezTo>
                    <a:pt x="2456" y="4794"/>
                    <a:pt x="2568" y="4910"/>
                    <a:pt x="2687" y="4975"/>
                  </a:cubicBezTo>
                  <a:cubicBezTo>
                    <a:pt x="2805" y="5043"/>
                    <a:pt x="2945" y="5079"/>
                    <a:pt x="3057" y="5159"/>
                  </a:cubicBezTo>
                  <a:cubicBezTo>
                    <a:pt x="3102" y="5186"/>
                    <a:pt x="3134" y="5227"/>
                    <a:pt x="3149" y="5277"/>
                  </a:cubicBezTo>
                  <a:cubicBezTo>
                    <a:pt x="3164" y="5352"/>
                    <a:pt x="3108" y="5420"/>
                    <a:pt x="3043" y="5455"/>
                  </a:cubicBezTo>
                  <a:cubicBezTo>
                    <a:pt x="2980" y="5494"/>
                    <a:pt x="2903" y="5509"/>
                    <a:pt x="2838" y="5547"/>
                  </a:cubicBezTo>
                  <a:cubicBezTo>
                    <a:pt x="2633" y="5663"/>
                    <a:pt x="2613" y="6007"/>
                    <a:pt x="2802" y="6146"/>
                  </a:cubicBezTo>
                  <a:cubicBezTo>
                    <a:pt x="2960" y="6259"/>
                    <a:pt x="3093" y="6401"/>
                    <a:pt x="3191" y="6567"/>
                  </a:cubicBezTo>
                  <a:cubicBezTo>
                    <a:pt x="3241" y="6650"/>
                    <a:pt x="3283" y="6745"/>
                    <a:pt x="3259" y="6840"/>
                  </a:cubicBezTo>
                  <a:cubicBezTo>
                    <a:pt x="3407" y="6890"/>
                    <a:pt x="3594" y="6870"/>
                    <a:pt x="3695" y="6991"/>
                  </a:cubicBezTo>
                  <a:cubicBezTo>
                    <a:pt x="3757" y="7071"/>
                    <a:pt x="3757" y="7184"/>
                    <a:pt x="3754" y="7285"/>
                  </a:cubicBezTo>
                  <a:cubicBezTo>
                    <a:pt x="3751" y="7353"/>
                    <a:pt x="3748" y="7418"/>
                    <a:pt x="3745" y="7486"/>
                  </a:cubicBezTo>
                  <a:cubicBezTo>
                    <a:pt x="3748" y="7516"/>
                    <a:pt x="3742" y="7545"/>
                    <a:pt x="3733" y="7572"/>
                  </a:cubicBezTo>
                  <a:cubicBezTo>
                    <a:pt x="3719" y="7608"/>
                    <a:pt x="3698" y="7637"/>
                    <a:pt x="3677" y="7667"/>
                  </a:cubicBezTo>
                  <a:cubicBezTo>
                    <a:pt x="3597" y="7798"/>
                    <a:pt x="3630" y="7964"/>
                    <a:pt x="3665" y="8109"/>
                  </a:cubicBezTo>
                  <a:cubicBezTo>
                    <a:pt x="3701" y="8254"/>
                    <a:pt x="3739" y="8420"/>
                    <a:pt x="3665" y="8554"/>
                  </a:cubicBezTo>
                  <a:cubicBezTo>
                    <a:pt x="3570" y="8725"/>
                    <a:pt x="3461" y="8921"/>
                    <a:pt x="3360" y="9090"/>
                  </a:cubicBezTo>
                  <a:cubicBezTo>
                    <a:pt x="3289" y="9209"/>
                    <a:pt x="3217" y="9330"/>
                    <a:pt x="3185" y="9464"/>
                  </a:cubicBezTo>
                  <a:cubicBezTo>
                    <a:pt x="3164" y="9565"/>
                    <a:pt x="3155" y="9668"/>
                    <a:pt x="3161" y="9772"/>
                  </a:cubicBezTo>
                  <a:cubicBezTo>
                    <a:pt x="3167" y="10092"/>
                    <a:pt x="3217" y="10412"/>
                    <a:pt x="3170" y="10727"/>
                  </a:cubicBezTo>
                  <a:cubicBezTo>
                    <a:pt x="3158" y="10801"/>
                    <a:pt x="3140" y="10881"/>
                    <a:pt x="3164" y="10955"/>
                  </a:cubicBezTo>
                  <a:cubicBezTo>
                    <a:pt x="3179" y="10994"/>
                    <a:pt x="3197" y="11029"/>
                    <a:pt x="3223" y="11062"/>
                  </a:cubicBezTo>
                  <a:cubicBezTo>
                    <a:pt x="3309" y="11192"/>
                    <a:pt x="3404" y="11323"/>
                    <a:pt x="3470" y="11465"/>
                  </a:cubicBezTo>
                  <a:cubicBezTo>
                    <a:pt x="3535" y="11607"/>
                    <a:pt x="3567" y="11773"/>
                    <a:pt x="3523" y="11925"/>
                  </a:cubicBezTo>
                  <a:cubicBezTo>
                    <a:pt x="3434" y="12212"/>
                    <a:pt x="3384" y="12538"/>
                    <a:pt x="3523" y="12808"/>
                  </a:cubicBezTo>
                  <a:cubicBezTo>
                    <a:pt x="3591" y="12938"/>
                    <a:pt x="3701" y="13045"/>
                    <a:pt x="3807" y="13146"/>
                  </a:cubicBezTo>
                  <a:lnTo>
                    <a:pt x="4706" y="13994"/>
                  </a:lnTo>
                  <a:cubicBezTo>
                    <a:pt x="4816" y="14101"/>
                    <a:pt x="4931" y="14207"/>
                    <a:pt x="5068" y="14282"/>
                  </a:cubicBezTo>
                  <a:cubicBezTo>
                    <a:pt x="5161" y="14330"/>
                    <a:pt x="5269" y="14362"/>
                    <a:pt x="5374" y="14362"/>
                  </a:cubicBezTo>
                  <a:cubicBezTo>
                    <a:pt x="5422" y="14362"/>
                    <a:pt x="5470" y="14356"/>
                    <a:pt x="5515" y="14341"/>
                  </a:cubicBezTo>
                  <a:cubicBezTo>
                    <a:pt x="5572" y="14323"/>
                    <a:pt x="5625" y="14293"/>
                    <a:pt x="5663" y="14249"/>
                  </a:cubicBezTo>
                  <a:cubicBezTo>
                    <a:pt x="5690" y="14213"/>
                    <a:pt x="5717" y="14178"/>
                    <a:pt x="5738" y="14139"/>
                  </a:cubicBezTo>
                  <a:cubicBezTo>
                    <a:pt x="5830" y="14000"/>
                    <a:pt x="5966" y="13899"/>
                    <a:pt x="6126" y="13858"/>
                  </a:cubicBezTo>
                  <a:cubicBezTo>
                    <a:pt x="6203" y="13837"/>
                    <a:pt x="6286" y="13831"/>
                    <a:pt x="6366" y="13810"/>
                  </a:cubicBezTo>
                  <a:cubicBezTo>
                    <a:pt x="6503" y="13778"/>
                    <a:pt x="6624" y="13706"/>
                    <a:pt x="6746" y="13635"/>
                  </a:cubicBezTo>
                  <a:cubicBezTo>
                    <a:pt x="6829" y="13588"/>
                    <a:pt x="6918" y="13534"/>
                    <a:pt x="6965" y="13454"/>
                  </a:cubicBezTo>
                  <a:cubicBezTo>
                    <a:pt x="6992" y="13407"/>
                    <a:pt x="7007" y="13357"/>
                    <a:pt x="7042" y="13318"/>
                  </a:cubicBezTo>
                  <a:cubicBezTo>
                    <a:pt x="7075" y="13288"/>
                    <a:pt x="7119" y="13275"/>
                    <a:pt x="7163" y="13275"/>
                  </a:cubicBezTo>
                  <a:cubicBezTo>
                    <a:pt x="7198" y="13275"/>
                    <a:pt x="7233" y="13283"/>
                    <a:pt x="7264" y="13297"/>
                  </a:cubicBezTo>
                  <a:cubicBezTo>
                    <a:pt x="7336" y="13336"/>
                    <a:pt x="7395" y="13389"/>
                    <a:pt x="7445" y="13451"/>
                  </a:cubicBezTo>
                  <a:cubicBezTo>
                    <a:pt x="7486" y="13500"/>
                    <a:pt x="7538" y="13548"/>
                    <a:pt x="7596" y="13548"/>
                  </a:cubicBezTo>
                  <a:cubicBezTo>
                    <a:pt x="7602" y="13548"/>
                    <a:pt x="7608" y="13547"/>
                    <a:pt x="7614" y="13546"/>
                  </a:cubicBezTo>
                  <a:cubicBezTo>
                    <a:pt x="7644" y="13540"/>
                    <a:pt x="7671" y="13528"/>
                    <a:pt x="7700" y="13517"/>
                  </a:cubicBezTo>
                  <a:cubicBezTo>
                    <a:pt x="7716" y="13511"/>
                    <a:pt x="7732" y="13509"/>
                    <a:pt x="7748" y="13509"/>
                  </a:cubicBezTo>
                  <a:cubicBezTo>
                    <a:pt x="7823" y="13509"/>
                    <a:pt x="7896" y="13561"/>
                    <a:pt x="7935" y="13629"/>
                  </a:cubicBezTo>
                  <a:cubicBezTo>
                    <a:pt x="7979" y="13712"/>
                    <a:pt x="7985" y="13810"/>
                    <a:pt x="7991" y="13902"/>
                  </a:cubicBezTo>
                  <a:cubicBezTo>
                    <a:pt x="8000" y="14080"/>
                    <a:pt x="7943" y="14252"/>
                    <a:pt x="7926" y="14427"/>
                  </a:cubicBezTo>
                  <a:cubicBezTo>
                    <a:pt x="7914" y="14519"/>
                    <a:pt x="7911" y="14611"/>
                    <a:pt x="7914" y="14703"/>
                  </a:cubicBezTo>
                  <a:cubicBezTo>
                    <a:pt x="7923" y="14815"/>
                    <a:pt x="7949" y="14925"/>
                    <a:pt x="8000" y="15026"/>
                  </a:cubicBezTo>
                  <a:cubicBezTo>
                    <a:pt x="8095" y="15224"/>
                    <a:pt x="8264" y="15387"/>
                    <a:pt x="8320" y="15601"/>
                  </a:cubicBezTo>
                  <a:cubicBezTo>
                    <a:pt x="8385" y="15859"/>
                    <a:pt x="8273" y="16126"/>
                    <a:pt x="8261" y="16392"/>
                  </a:cubicBezTo>
                  <a:cubicBezTo>
                    <a:pt x="8252" y="16612"/>
                    <a:pt x="8308" y="16834"/>
                    <a:pt x="8255" y="17048"/>
                  </a:cubicBezTo>
                  <a:cubicBezTo>
                    <a:pt x="7952" y="17341"/>
                    <a:pt x="7819" y="17795"/>
                    <a:pt x="7810" y="18213"/>
                  </a:cubicBezTo>
                  <a:cubicBezTo>
                    <a:pt x="7810" y="18512"/>
                    <a:pt x="7860" y="18812"/>
                    <a:pt x="7964" y="19093"/>
                  </a:cubicBezTo>
                  <a:cubicBezTo>
                    <a:pt x="8409" y="18293"/>
                    <a:pt x="8788" y="17460"/>
                    <a:pt x="9034" y="16567"/>
                  </a:cubicBezTo>
                  <a:cubicBezTo>
                    <a:pt x="9627" y="14427"/>
                    <a:pt x="9874" y="11702"/>
                    <a:pt x="9192" y="9550"/>
                  </a:cubicBezTo>
                  <a:cubicBezTo>
                    <a:pt x="8868" y="8539"/>
                    <a:pt x="8462" y="7569"/>
                    <a:pt x="8018" y="6609"/>
                  </a:cubicBezTo>
                  <a:cubicBezTo>
                    <a:pt x="6562" y="3460"/>
                    <a:pt x="3695" y="1139"/>
                    <a:pt x="44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57"/>
            <p:cNvSpPr/>
            <p:nvPr/>
          </p:nvSpPr>
          <p:spPr>
            <a:xfrm>
              <a:off x="3734053" y="1272075"/>
              <a:ext cx="1488152" cy="1515343"/>
            </a:xfrm>
            <a:custGeom>
              <a:rect b="b" l="l" r="r" t="t"/>
              <a:pathLst>
                <a:path extrusionOk="0" h="26806" w="26325">
                  <a:moveTo>
                    <a:pt x="13333" y="0"/>
                  </a:moveTo>
                  <a:lnTo>
                    <a:pt x="13309" y="54"/>
                  </a:lnTo>
                  <a:cubicBezTo>
                    <a:pt x="13363" y="80"/>
                    <a:pt x="13419" y="107"/>
                    <a:pt x="13469" y="137"/>
                  </a:cubicBezTo>
                  <a:lnTo>
                    <a:pt x="13496" y="83"/>
                  </a:lnTo>
                  <a:cubicBezTo>
                    <a:pt x="13446" y="54"/>
                    <a:pt x="13392" y="27"/>
                    <a:pt x="13333" y="0"/>
                  </a:cubicBezTo>
                  <a:close/>
                  <a:moveTo>
                    <a:pt x="13656" y="181"/>
                  </a:moveTo>
                  <a:lnTo>
                    <a:pt x="13620" y="232"/>
                  </a:lnTo>
                  <a:cubicBezTo>
                    <a:pt x="13671" y="264"/>
                    <a:pt x="13721" y="303"/>
                    <a:pt x="13766" y="338"/>
                  </a:cubicBezTo>
                  <a:lnTo>
                    <a:pt x="13804" y="291"/>
                  </a:lnTo>
                  <a:cubicBezTo>
                    <a:pt x="13757" y="255"/>
                    <a:pt x="13706" y="217"/>
                    <a:pt x="13656" y="181"/>
                  </a:cubicBezTo>
                  <a:close/>
                  <a:moveTo>
                    <a:pt x="13935" y="418"/>
                  </a:moveTo>
                  <a:lnTo>
                    <a:pt x="13893" y="460"/>
                  </a:lnTo>
                  <a:cubicBezTo>
                    <a:pt x="13935" y="501"/>
                    <a:pt x="13973" y="546"/>
                    <a:pt x="14009" y="593"/>
                  </a:cubicBezTo>
                  <a:lnTo>
                    <a:pt x="14059" y="558"/>
                  </a:lnTo>
                  <a:cubicBezTo>
                    <a:pt x="14021" y="507"/>
                    <a:pt x="13979" y="463"/>
                    <a:pt x="13935" y="418"/>
                  </a:cubicBezTo>
                  <a:close/>
                  <a:moveTo>
                    <a:pt x="14163" y="709"/>
                  </a:moveTo>
                  <a:lnTo>
                    <a:pt x="14110" y="742"/>
                  </a:lnTo>
                  <a:cubicBezTo>
                    <a:pt x="14142" y="792"/>
                    <a:pt x="14169" y="845"/>
                    <a:pt x="14193" y="899"/>
                  </a:cubicBezTo>
                  <a:lnTo>
                    <a:pt x="14249" y="875"/>
                  </a:lnTo>
                  <a:cubicBezTo>
                    <a:pt x="14222" y="819"/>
                    <a:pt x="14196" y="762"/>
                    <a:pt x="14163" y="709"/>
                  </a:cubicBezTo>
                  <a:close/>
                  <a:moveTo>
                    <a:pt x="14311" y="1047"/>
                  </a:moveTo>
                  <a:lnTo>
                    <a:pt x="14255" y="1065"/>
                  </a:lnTo>
                  <a:cubicBezTo>
                    <a:pt x="14273" y="1124"/>
                    <a:pt x="14285" y="1180"/>
                    <a:pt x="14296" y="1240"/>
                  </a:cubicBezTo>
                  <a:lnTo>
                    <a:pt x="14356" y="1228"/>
                  </a:lnTo>
                  <a:cubicBezTo>
                    <a:pt x="14344" y="1169"/>
                    <a:pt x="14329" y="1106"/>
                    <a:pt x="14311" y="1047"/>
                  </a:cubicBezTo>
                  <a:close/>
                  <a:moveTo>
                    <a:pt x="14382" y="1412"/>
                  </a:moveTo>
                  <a:lnTo>
                    <a:pt x="14320" y="1418"/>
                  </a:lnTo>
                  <a:cubicBezTo>
                    <a:pt x="14326" y="1474"/>
                    <a:pt x="14329" y="1536"/>
                    <a:pt x="14329" y="1595"/>
                  </a:cubicBezTo>
                  <a:lnTo>
                    <a:pt x="14391" y="1595"/>
                  </a:lnTo>
                  <a:cubicBezTo>
                    <a:pt x="14388" y="1533"/>
                    <a:pt x="14388" y="1471"/>
                    <a:pt x="14382" y="1412"/>
                  </a:cubicBezTo>
                  <a:close/>
                  <a:moveTo>
                    <a:pt x="11720" y="1842"/>
                  </a:moveTo>
                  <a:cubicBezTo>
                    <a:pt x="11658" y="1842"/>
                    <a:pt x="11596" y="1844"/>
                    <a:pt x="11536" y="1844"/>
                  </a:cubicBezTo>
                  <a:lnTo>
                    <a:pt x="11539" y="1907"/>
                  </a:lnTo>
                  <a:lnTo>
                    <a:pt x="11542" y="1907"/>
                  </a:lnTo>
                  <a:cubicBezTo>
                    <a:pt x="11601" y="1904"/>
                    <a:pt x="11661" y="1904"/>
                    <a:pt x="11720" y="1901"/>
                  </a:cubicBezTo>
                  <a:lnTo>
                    <a:pt x="11720" y="1842"/>
                  </a:lnTo>
                  <a:close/>
                  <a:moveTo>
                    <a:pt x="11901" y="1842"/>
                  </a:moveTo>
                  <a:lnTo>
                    <a:pt x="11901" y="1904"/>
                  </a:lnTo>
                  <a:cubicBezTo>
                    <a:pt x="11960" y="1904"/>
                    <a:pt x="12022" y="1904"/>
                    <a:pt x="12082" y="1907"/>
                  </a:cubicBezTo>
                  <a:lnTo>
                    <a:pt x="12085" y="1844"/>
                  </a:lnTo>
                  <a:cubicBezTo>
                    <a:pt x="12022" y="1844"/>
                    <a:pt x="11960" y="1842"/>
                    <a:pt x="11901" y="1842"/>
                  </a:cubicBezTo>
                  <a:close/>
                  <a:moveTo>
                    <a:pt x="12266" y="1853"/>
                  </a:moveTo>
                  <a:lnTo>
                    <a:pt x="12263" y="1913"/>
                  </a:lnTo>
                  <a:cubicBezTo>
                    <a:pt x="12325" y="1919"/>
                    <a:pt x="12384" y="1922"/>
                    <a:pt x="12443" y="1925"/>
                  </a:cubicBezTo>
                  <a:lnTo>
                    <a:pt x="12449" y="1865"/>
                  </a:lnTo>
                  <a:cubicBezTo>
                    <a:pt x="12387" y="1859"/>
                    <a:pt x="12328" y="1856"/>
                    <a:pt x="12266" y="1853"/>
                  </a:cubicBezTo>
                  <a:close/>
                  <a:moveTo>
                    <a:pt x="11355" y="1856"/>
                  </a:moveTo>
                  <a:cubicBezTo>
                    <a:pt x="11293" y="1859"/>
                    <a:pt x="11231" y="1865"/>
                    <a:pt x="11172" y="1871"/>
                  </a:cubicBezTo>
                  <a:lnTo>
                    <a:pt x="11177" y="1930"/>
                  </a:lnTo>
                  <a:lnTo>
                    <a:pt x="11180" y="1933"/>
                  </a:lnTo>
                  <a:cubicBezTo>
                    <a:pt x="11240" y="1925"/>
                    <a:pt x="11299" y="1922"/>
                    <a:pt x="11358" y="1916"/>
                  </a:cubicBezTo>
                  <a:lnTo>
                    <a:pt x="11355" y="1856"/>
                  </a:lnTo>
                  <a:close/>
                  <a:moveTo>
                    <a:pt x="12630" y="1883"/>
                  </a:moveTo>
                  <a:lnTo>
                    <a:pt x="12624" y="1942"/>
                  </a:lnTo>
                  <a:cubicBezTo>
                    <a:pt x="12684" y="1948"/>
                    <a:pt x="12746" y="1957"/>
                    <a:pt x="12805" y="1963"/>
                  </a:cubicBezTo>
                  <a:lnTo>
                    <a:pt x="12814" y="1904"/>
                  </a:lnTo>
                  <a:cubicBezTo>
                    <a:pt x="12752" y="1895"/>
                    <a:pt x="12692" y="1889"/>
                    <a:pt x="12630" y="1883"/>
                  </a:cubicBezTo>
                  <a:close/>
                  <a:moveTo>
                    <a:pt x="14323" y="1776"/>
                  </a:moveTo>
                  <a:cubicBezTo>
                    <a:pt x="14320" y="1833"/>
                    <a:pt x="14314" y="1895"/>
                    <a:pt x="14305" y="1954"/>
                  </a:cubicBezTo>
                  <a:lnTo>
                    <a:pt x="14368" y="1963"/>
                  </a:lnTo>
                  <a:lnTo>
                    <a:pt x="14371" y="1963"/>
                  </a:lnTo>
                  <a:cubicBezTo>
                    <a:pt x="14377" y="1901"/>
                    <a:pt x="14382" y="1839"/>
                    <a:pt x="14385" y="1779"/>
                  </a:cubicBezTo>
                  <a:lnTo>
                    <a:pt x="14323" y="1776"/>
                  </a:lnTo>
                  <a:close/>
                  <a:moveTo>
                    <a:pt x="10991" y="1889"/>
                  </a:moveTo>
                  <a:cubicBezTo>
                    <a:pt x="10928" y="1898"/>
                    <a:pt x="10869" y="1907"/>
                    <a:pt x="10810" y="1916"/>
                  </a:cubicBezTo>
                  <a:lnTo>
                    <a:pt x="10819" y="1975"/>
                  </a:lnTo>
                  <a:lnTo>
                    <a:pt x="10822" y="1975"/>
                  </a:lnTo>
                  <a:cubicBezTo>
                    <a:pt x="10881" y="1966"/>
                    <a:pt x="10940" y="1957"/>
                    <a:pt x="10997" y="1951"/>
                  </a:cubicBezTo>
                  <a:lnTo>
                    <a:pt x="10991" y="1889"/>
                  </a:lnTo>
                  <a:close/>
                  <a:moveTo>
                    <a:pt x="12995" y="1927"/>
                  </a:moveTo>
                  <a:lnTo>
                    <a:pt x="12986" y="1987"/>
                  </a:lnTo>
                  <a:lnTo>
                    <a:pt x="13164" y="2013"/>
                  </a:lnTo>
                  <a:lnTo>
                    <a:pt x="13176" y="1954"/>
                  </a:lnTo>
                  <a:cubicBezTo>
                    <a:pt x="13113" y="1945"/>
                    <a:pt x="13054" y="1936"/>
                    <a:pt x="12995" y="1927"/>
                  </a:cubicBezTo>
                  <a:close/>
                  <a:moveTo>
                    <a:pt x="10629" y="1942"/>
                  </a:moveTo>
                  <a:cubicBezTo>
                    <a:pt x="10570" y="1957"/>
                    <a:pt x="10507" y="1969"/>
                    <a:pt x="10448" y="1981"/>
                  </a:cubicBezTo>
                  <a:lnTo>
                    <a:pt x="10463" y="2040"/>
                  </a:lnTo>
                  <a:cubicBezTo>
                    <a:pt x="10522" y="2028"/>
                    <a:pt x="10582" y="2016"/>
                    <a:pt x="10641" y="2005"/>
                  </a:cubicBezTo>
                  <a:lnTo>
                    <a:pt x="10629" y="1942"/>
                  </a:lnTo>
                  <a:close/>
                  <a:moveTo>
                    <a:pt x="13354" y="1987"/>
                  </a:moveTo>
                  <a:lnTo>
                    <a:pt x="13342" y="2046"/>
                  </a:lnTo>
                  <a:cubicBezTo>
                    <a:pt x="13404" y="2058"/>
                    <a:pt x="13463" y="2070"/>
                    <a:pt x="13523" y="2082"/>
                  </a:cubicBezTo>
                  <a:lnTo>
                    <a:pt x="13535" y="2022"/>
                  </a:lnTo>
                  <a:cubicBezTo>
                    <a:pt x="13475" y="2011"/>
                    <a:pt x="13413" y="1999"/>
                    <a:pt x="13354" y="1987"/>
                  </a:cubicBezTo>
                  <a:close/>
                  <a:moveTo>
                    <a:pt x="10270" y="2022"/>
                  </a:moveTo>
                  <a:cubicBezTo>
                    <a:pt x="10211" y="2037"/>
                    <a:pt x="10152" y="2052"/>
                    <a:pt x="10095" y="2067"/>
                  </a:cubicBezTo>
                  <a:lnTo>
                    <a:pt x="10110" y="2126"/>
                  </a:lnTo>
                  <a:lnTo>
                    <a:pt x="10113" y="2126"/>
                  </a:lnTo>
                  <a:cubicBezTo>
                    <a:pt x="10169" y="2111"/>
                    <a:pt x="10229" y="2096"/>
                    <a:pt x="10285" y="2082"/>
                  </a:cubicBezTo>
                  <a:lnTo>
                    <a:pt x="10270" y="2022"/>
                  </a:lnTo>
                  <a:close/>
                  <a:moveTo>
                    <a:pt x="13712" y="2061"/>
                  </a:moveTo>
                  <a:lnTo>
                    <a:pt x="13698" y="2120"/>
                  </a:lnTo>
                  <a:cubicBezTo>
                    <a:pt x="13757" y="2132"/>
                    <a:pt x="13816" y="2147"/>
                    <a:pt x="13875" y="2159"/>
                  </a:cubicBezTo>
                  <a:lnTo>
                    <a:pt x="13890" y="2099"/>
                  </a:lnTo>
                  <a:lnTo>
                    <a:pt x="13712" y="2061"/>
                  </a:lnTo>
                  <a:close/>
                  <a:moveTo>
                    <a:pt x="15506" y="2126"/>
                  </a:moveTo>
                  <a:lnTo>
                    <a:pt x="15506" y="2185"/>
                  </a:lnTo>
                  <a:lnTo>
                    <a:pt x="15690" y="2185"/>
                  </a:lnTo>
                  <a:lnTo>
                    <a:pt x="15690" y="2126"/>
                  </a:lnTo>
                  <a:close/>
                  <a:moveTo>
                    <a:pt x="15871" y="2126"/>
                  </a:moveTo>
                  <a:lnTo>
                    <a:pt x="15871" y="2188"/>
                  </a:lnTo>
                  <a:cubicBezTo>
                    <a:pt x="15930" y="2188"/>
                    <a:pt x="15989" y="2191"/>
                    <a:pt x="16052" y="2191"/>
                  </a:cubicBezTo>
                  <a:lnTo>
                    <a:pt x="16052" y="2132"/>
                  </a:lnTo>
                  <a:cubicBezTo>
                    <a:pt x="15992" y="2129"/>
                    <a:pt x="15930" y="2126"/>
                    <a:pt x="15871" y="2126"/>
                  </a:cubicBezTo>
                  <a:close/>
                  <a:moveTo>
                    <a:pt x="15322" y="2129"/>
                  </a:moveTo>
                  <a:lnTo>
                    <a:pt x="15141" y="2138"/>
                  </a:lnTo>
                  <a:lnTo>
                    <a:pt x="15144" y="2197"/>
                  </a:lnTo>
                  <a:cubicBezTo>
                    <a:pt x="15207" y="2194"/>
                    <a:pt x="15266" y="2191"/>
                    <a:pt x="15325" y="2191"/>
                  </a:cubicBezTo>
                  <a:lnTo>
                    <a:pt x="15322" y="2129"/>
                  </a:lnTo>
                  <a:close/>
                  <a:moveTo>
                    <a:pt x="16235" y="2141"/>
                  </a:moveTo>
                  <a:lnTo>
                    <a:pt x="16232" y="2200"/>
                  </a:lnTo>
                  <a:cubicBezTo>
                    <a:pt x="16292" y="2203"/>
                    <a:pt x="16354" y="2209"/>
                    <a:pt x="16413" y="2212"/>
                  </a:cubicBezTo>
                  <a:lnTo>
                    <a:pt x="16416" y="2153"/>
                  </a:lnTo>
                  <a:cubicBezTo>
                    <a:pt x="16357" y="2147"/>
                    <a:pt x="16298" y="2144"/>
                    <a:pt x="16235" y="2141"/>
                  </a:cubicBezTo>
                  <a:close/>
                  <a:moveTo>
                    <a:pt x="14958" y="2147"/>
                  </a:moveTo>
                  <a:cubicBezTo>
                    <a:pt x="14898" y="2150"/>
                    <a:pt x="14836" y="2156"/>
                    <a:pt x="14777" y="2159"/>
                  </a:cubicBezTo>
                  <a:lnTo>
                    <a:pt x="14780" y="2221"/>
                  </a:lnTo>
                  <a:lnTo>
                    <a:pt x="14783" y="2221"/>
                  </a:lnTo>
                  <a:cubicBezTo>
                    <a:pt x="14842" y="2215"/>
                    <a:pt x="14904" y="2212"/>
                    <a:pt x="14964" y="2206"/>
                  </a:cubicBezTo>
                  <a:lnTo>
                    <a:pt x="14958" y="2147"/>
                  </a:lnTo>
                  <a:close/>
                  <a:moveTo>
                    <a:pt x="9920" y="2120"/>
                  </a:moveTo>
                  <a:cubicBezTo>
                    <a:pt x="9861" y="2138"/>
                    <a:pt x="9805" y="2156"/>
                    <a:pt x="9745" y="2177"/>
                  </a:cubicBezTo>
                  <a:lnTo>
                    <a:pt x="9766" y="2233"/>
                  </a:lnTo>
                  <a:cubicBezTo>
                    <a:pt x="9823" y="2215"/>
                    <a:pt x="9882" y="2197"/>
                    <a:pt x="9938" y="2177"/>
                  </a:cubicBezTo>
                  <a:lnTo>
                    <a:pt x="9920" y="2120"/>
                  </a:lnTo>
                  <a:close/>
                  <a:moveTo>
                    <a:pt x="16600" y="2168"/>
                  </a:moveTo>
                  <a:lnTo>
                    <a:pt x="16594" y="2227"/>
                  </a:lnTo>
                  <a:cubicBezTo>
                    <a:pt x="16653" y="2233"/>
                    <a:pt x="16716" y="2239"/>
                    <a:pt x="16775" y="2245"/>
                  </a:cubicBezTo>
                  <a:lnTo>
                    <a:pt x="16781" y="2185"/>
                  </a:lnTo>
                  <a:cubicBezTo>
                    <a:pt x="16722" y="2180"/>
                    <a:pt x="16659" y="2171"/>
                    <a:pt x="16600" y="2168"/>
                  </a:cubicBezTo>
                  <a:close/>
                  <a:moveTo>
                    <a:pt x="14068" y="2144"/>
                  </a:moveTo>
                  <a:lnTo>
                    <a:pt x="14053" y="2203"/>
                  </a:lnTo>
                  <a:cubicBezTo>
                    <a:pt x="14113" y="2218"/>
                    <a:pt x="14169" y="2233"/>
                    <a:pt x="14228" y="2251"/>
                  </a:cubicBezTo>
                  <a:lnTo>
                    <a:pt x="14246" y="2191"/>
                  </a:lnTo>
                  <a:cubicBezTo>
                    <a:pt x="14187" y="2177"/>
                    <a:pt x="14127" y="2159"/>
                    <a:pt x="14068" y="2144"/>
                  </a:cubicBezTo>
                  <a:close/>
                  <a:moveTo>
                    <a:pt x="14593" y="2174"/>
                  </a:moveTo>
                  <a:lnTo>
                    <a:pt x="14412" y="2191"/>
                  </a:lnTo>
                  <a:lnTo>
                    <a:pt x="14418" y="2254"/>
                  </a:lnTo>
                  <a:lnTo>
                    <a:pt x="14599" y="2236"/>
                  </a:lnTo>
                  <a:lnTo>
                    <a:pt x="14593" y="2174"/>
                  </a:lnTo>
                  <a:close/>
                  <a:moveTo>
                    <a:pt x="16962" y="2206"/>
                  </a:moveTo>
                  <a:lnTo>
                    <a:pt x="16956" y="2265"/>
                  </a:lnTo>
                  <a:cubicBezTo>
                    <a:pt x="17015" y="2274"/>
                    <a:pt x="17075" y="2283"/>
                    <a:pt x="17134" y="2292"/>
                  </a:cubicBezTo>
                  <a:lnTo>
                    <a:pt x="17143" y="2233"/>
                  </a:lnTo>
                  <a:cubicBezTo>
                    <a:pt x="17083" y="2224"/>
                    <a:pt x="17024" y="2215"/>
                    <a:pt x="16962" y="2206"/>
                  </a:cubicBezTo>
                  <a:close/>
                  <a:moveTo>
                    <a:pt x="14279" y="2132"/>
                  </a:moveTo>
                  <a:cubicBezTo>
                    <a:pt x="14273" y="2165"/>
                    <a:pt x="14267" y="2194"/>
                    <a:pt x="14258" y="2227"/>
                  </a:cubicBezTo>
                  <a:lnTo>
                    <a:pt x="14225" y="2298"/>
                  </a:lnTo>
                  <a:lnTo>
                    <a:pt x="14279" y="2325"/>
                  </a:lnTo>
                  <a:lnTo>
                    <a:pt x="14314" y="2251"/>
                  </a:lnTo>
                  <a:lnTo>
                    <a:pt x="14317" y="2242"/>
                  </a:lnTo>
                  <a:cubicBezTo>
                    <a:pt x="14326" y="2209"/>
                    <a:pt x="14332" y="2177"/>
                    <a:pt x="14338" y="2144"/>
                  </a:cubicBezTo>
                  <a:lnTo>
                    <a:pt x="14279" y="2132"/>
                  </a:lnTo>
                  <a:close/>
                  <a:moveTo>
                    <a:pt x="17324" y="2263"/>
                  </a:moveTo>
                  <a:lnTo>
                    <a:pt x="17315" y="2322"/>
                  </a:lnTo>
                  <a:cubicBezTo>
                    <a:pt x="17374" y="2331"/>
                    <a:pt x="17433" y="2343"/>
                    <a:pt x="17493" y="2354"/>
                  </a:cubicBezTo>
                  <a:lnTo>
                    <a:pt x="17504" y="2295"/>
                  </a:lnTo>
                  <a:cubicBezTo>
                    <a:pt x="17445" y="2283"/>
                    <a:pt x="17383" y="2271"/>
                    <a:pt x="17324" y="2263"/>
                  </a:cubicBezTo>
                  <a:close/>
                  <a:moveTo>
                    <a:pt x="9573" y="2239"/>
                  </a:moveTo>
                  <a:cubicBezTo>
                    <a:pt x="9517" y="2260"/>
                    <a:pt x="9461" y="2283"/>
                    <a:pt x="9404" y="2307"/>
                  </a:cubicBezTo>
                  <a:lnTo>
                    <a:pt x="9428" y="2363"/>
                  </a:lnTo>
                  <a:cubicBezTo>
                    <a:pt x="9485" y="2340"/>
                    <a:pt x="9541" y="2319"/>
                    <a:pt x="9597" y="2295"/>
                  </a:cubicBezTo>
                  <a:lnTo>
                    <a:pt x="9573" y="2239"/>
                  </a:lnTo>
                  <a:close/>
                  <a:moveTo>
                    <a:pt x="17682" y="2334"/>
                  </a:moveTo>
                  <a:lnTo>
                    <a:pt x="17667" y="2393"/>
                  </a:lnTo>
                  <a:cubicBezTo>
                    <a:pt x="17730" y="2405"/>
                    <a:pt x="17786" y="2420"/>
                    <a:pt x="17845" y="2434"/>
                  </a:cubicBezTo>
                  <a:lnTo>
                    <a:pt x="17860" y="2375"/>
                  </a:lnTo>
                  <a:cubicBezTo>
                    <a:pt x="17801" y="2360"/>
                    <a:pt x="17742" y="2346"/>
                    <a:pt x="17682" y="2334"/>
                  </a:cubicBezTo>
                  <a:close/>
                  <a:moveTo>
                    <a:pt x="9238" y="2381"/>
                  </a:moveTo>
                  <a:cubicBezTo>
                    <a:pt x="9185" y="2408"/>
                    <a:pt x="9129" y="2434"/>
                    <a:pt x="9072" y="2461"/>
                  </a:cubicBezTo>
                  <a:lnTo>
                    <a:pt x="9099" y="2515"/>
                  </a:lnTo>
                  <a:lnTo>
                    <a:pt x="9099" y="2512"/>
                  </a:lnTo>
                  <a:cubicBezTo>
                    <a:pt x="9152" y="2488"/>
                    <a:pt x="9209" y="2461"/>
                    <a:pt x="9262" y="2437"/>
                  </a:cubicBezTo>
                  <a:lnTo>
                    <a:pt x="9238" y="2381"/>
                  </a:lnTo>
                  <a:close/>
                  <a:moveTo>
                    <a:pt x="18038" y="2420"/>
                  </a:moveTo>
                  <a:lnTo>
                    <a:pt x="18023" y="2479"/>
                  </a:lnTo>
                  <a:cubicBezTo>
                    <a:pt x="18080" y="2494"/>
                    <a:pt x="18139" y="2509"/>
                    <a:pt x="18198" y="2526"/>
                  </a:cubicBezTo>
                  <a:lnTo>
                    <a:pt x="18213" y="2470"/>
                  </a:lnTo>
                  <a:cubicBezTo>
                    <a:pt x="18157" y="2452"/>
                    <a:pt x="18097" y="2434"/>
                    <a:pt x="18038" y="2420"/>
                  </a:cubicBezTo>
                  <a:close/>
                  <a:moveTo>
                    <a:pt x="18388" y="2520"/>
                  </a:moveTo>
                  <a:lnTo>
                    <a:pt x="18370" y="2580"/>
                  </a:lnTo>
                  <a:cubicBezTo>
                    <a:pt x="18429" y="2601"/>
                    <a:pt x="18486" y="2618"/>
                    <a:pt x="18542" y="2636"/>
                  </a:cubicBezTo>
                  <a:lnTo>
                    <a:pt x="18563" y="2580"/>
                  </a:lnTo>
                  <a:cubicBezTo>
                    <a:pt x="18504" y="2559"/>
                    <a:pt x="18447" y="2541"/>
                    <a:pt x="18388" y="2520"/>
                  </a:cubicBezTo>
                  <a:close/>
                  <a:moveTo>
                    <a:pt x="14148" y="2464"/>
                  </a:moveTo>
                  <a:cubicBezTo>
                    <a:pt x="14122" y="2517"/>
                    <a:pt x="14098" y="2574"/>
                    <a:pt x="14071" y="2627"/>
                  </a:cubicBezTo>
                  <a:lnTo>
                    <a:pt x="14127" y="2654"/>
                  </a:lnTo>
                  <a:lnTo>
                    <a:pt x="14130" y="2654"/>
                  </a:lnTo>
                  <a:cubicBezTo>
                    <a:pt x="14154" y="2601"/>
                    <a:pt x="14181" y="2544"/>
                    <a:pt x="14202" y="2488"/>
                  </a:cubicBezTo>
                  <a:lnTo>
                    <a:pt x="14148" y="2464"/>
                  </a:lnTo>
                  <a:close/>
                  <a:moveTo>
                    <a:pt x="8909" y="2544"/>
                  </a:moveTo>
                  <a:cubicBezTo>
                    <a:pt x="8856" y="2571"/>
                    <a:pt x="8803" y="2601"/>
                    <a:pt x="8749" y="2633"/>
                  </a:cubicBezTo>
                  <a:lnTo>
                    <a:pt x="8779" y="2684"/>
                  </a:lnTo>
                  <a:cubicBezTo>
                    <a:pt x="8832" y="2654"/>
                    <a:pt x="8886" y="2624"/>
                    <a:pt x="8939" y="2598"/>
                  </a:cubicBezTo>
                  <a:lnTo>
                    <a:pt x="8909" y="2544"/>
                  </a:lnTo>
                  <a:close/>
                  <a:moveTo>
                    <a:pt x="18735" y="2639"/>
                  </a:moveTo>
                  <a:lnTo>
                    <a:pt x="18714" y="2698"/>
                  </a:lnTo>
                  <a:cubicBezTo>
                    <a:pt x="18770" y="2719"/>
                    <a:pt x="18827" y="2740"/>
                    <a:pt x="18883" y="2764"/>
                  </a:cubicBezTo>
                  <a:lnTo>
                    <a:pt x="18904" y="2707"/>
                  </a:lnTo>
                  <a:cubicBezTo>
                    <a:pt x="18847" y="2684"/>
                    <a:pt x="18791" y="2663"/>
                    <a:pt x="18735" y="2639"/>
                  </a:cubicBezTo>
                  <a:close/>
                  <a:moveTo>
                    <a:pt x="8592" y="2725"/>
                  </a:moveTo>
                  <a:cubicBezTo>
                    <a:pt x="8542" y="2758"/>
                    <a:pt x="8488" y="2790"/>
                    <a:pt x="8438" y="2823"/>
                  </a:cubicBezTo>
                  <a:lnTo>
                    <a:pt x="8471" y="2873"/>
                  </a:lnTo>
                  <a:cubicBezTo>
                    <a:pt x="8521" y="2838"/>
                    <a:pt x="8571" y="2805"/>
                    <a:pt x="8625" y="2775"/>
                  </a:cubicBezTo>
                  <a:lnTo>
                    <a:pt x="8592" y="2725"/>
                  </a:lnTo>
                  <a:close/>
                  <a:moveTo>
                    <a:pt x="21875" y="2731"/>
                  </a:moveTo>
                  <a:cubicBezTo>
                    <a:pt x="21830" y="2772"/>
                    <a:pt x="21786" y="2817"/>
                    <a:pt x="21747" y="2864"/>
                  </a:cubicBezTo>
                  <a:lnTo>
                    <a:pt x="21795" y="2903"/>
                  </a:lnTo>
                  <a:lnTo>
                    <a:pt x="21797" y="2900"/>
                  </a:lnTo>
                  <a:cubicBezTo>
                    <a:pt x="21833" y="2855"/>
                    <a:pt x="21875" y="2814"/>
                    <a:pt x="21916" y="2775"/>
                  </a:cubicBezTo>
                  <a:lnTo>
                    <a:pt x="21875" y="2731"/>
                  </a:lnTo>
                  <a:close/>
                  <a:moveTo>
                    <a:pt x="19073" y="2775"/>
                  </a:moveTo>
                  <a:lnTo>
                    <a:pt x="19049" y="2832"/>
                  </a:lnTo>
                  <a:cubicBezTo>
                    <a:pt x="19105" y="2855"/>
                    <a:pt x="19162" y="2879"/>
                    <a:pt x="19215" y="2906"/>
                  </a:cubicBezTo>
                  <a:lnTo>
                    <a:pt x="19242" y="2850"/>
                  </a:lnTo>
                  <a:cubicBezTo>
                    <a:pt x="19185" y="2823"/>
                    <a:pt x="19129" y="2799"/>
                    <a:pt x="19073" y="2775"/>
                  </a:cubicBezTo>
                  <a:close/>
                  <a:moveTo>
                    <a:pt x="13997" y="2796"/>
                  </a:moveTo>
                  <a:cubicBezTo>
                    <a:pt x="13973" y="2853"/>
                    <a:pt x="13950" y="2906"/>
                    <a:pt x="13926" y="2962"/>
                  </a:cubicBezTo>
                  <a:lnTo>
                    <a:pt x="13982" y="2986"/>
                  </a:lnTo>
                  <a:lnTo>
                    <a:pt x="13985" y="2986"/>
                  </a:lnTo>
                  <a:cubicBezTo>
                    <a:pt x="14009" y="2930"/>
                    <a:pt x="14030" y="2873"/>
                    <a:pt x="14053" y="2820"/>
                  </a:cubicBezTo>
                  <a:lnTo>
                    <a:pt x="13997" y="2796"/>
                  </a:lnTo>
                  <a:close/>
                  <a:moveTo>
                    <a:pt x="19408" y="2927"/>
                  </a:moveTo>
                  <a:lnTo>
                    <a:pt x="19381" y="2983"/>
                  </a:lnTo>
                  <a:cubicBezTo>
                    <a:pt x="19435" y="3010"/>
                    <a:pt x="19488" y="3036"/>
                    <a:pt x="19541" y="3063"/>
                  </a:cubicBezTo>
                  <a:lnTo>
                    <a:pt x="19571" y="3010"/>
                  </a:lnTo>
                  <a:cubicBezTo>
                    <a:pt x="19518" y="2983"/>
                    <a:pt x="19461" y="2956"/>
                    <a:pt x="19408" y="2927"/>
                  </a:cubicBezTo>
                  <a:close/>
                  <a:moveTo>
                    <a:pt x="8284" y="2927"/>
                  </a:moveTo>
                  <a:cubicBezTo>
                    <a:pt x="8233" y="2959"/>
                    <a:pt x="8186" y="2995"/>
                    <a:pt x="8136" y="3033"/>
                  </a:cubicBezTo>
                  <a:lnTo>
                    <a:pt x="8174" y="3081"/>
                  </a:lnTo>
                  <a:cubicBezTo>
                    <a:pt x="8222" y="3045"/>
                    <a:pt x="8272" y="3007"/>
                    <a:pt x="8319" y="2974"/>
                  </a:cubicBezTo>
                  <a:lnTo>
                    <a:pt x="8284" y="2927"/>
                  </a:lnTo>
                  <a:close/>
                  <a:moveTo>
                    <a:pt x="21640" y="3016"/>
                  </a:moveTo>
                  <a:cubicBezTo>
                    <a:pt x="21608" y="3069"/>
                    <a:pt x="21581" y="3125"/>
                    <a:pt x="21557" y="3185"/>
                  </a:cubicBezTo>
                  <a:lnTo>
                    <a:pt x="21614" y="3205"/>
                  </a:lnTo>
                  <a:lnTo>
                    <a:pt x="21617" y="3202"/>
                  </a:lnTo>
                  <a:cubicBezTo>
                    <a:pt x="21637" y="3149"/>
                    <a:pt x="21664" y="3096"/>
                    <a:pt x="21694" y="3048"/>
                  </a:cubicBezTo>
                  <a:lnTo>
                    <a:pt x="21640" y="3016"/>
                  </a:lnTo>
                  <a:close/>
                  <a:moveTo>
                    <a:pt x="19731" y="3096"/>
                  </a:moveTo>
                  <a:lnTo>
                    <a:pt x="19701" y="3149"/>
                  </a:lnTo>
                  <a:cubicBezTo>
                    <a:pt x="19755" y="3179"/>
                    <a:pt x="19805" y="3208"/>
                    <a:pt x="19858" y="3238"/>
                  </a:cubicBezTo>
                  <a:lnTo>
                    <a:pt x="19888" y="3188"/>
                  </a:lnTo>
                  <a:cubicBezTo>
                    <a:pt x="19838" y="3155"/>
                    <a:pt x="19784" y="3125"/>
                    <a:pt x="19731" y="3096"/>
                  </a:cubicBezTo>
                  <a:close/>
                  <a:moveTo>
                    <a:pt x="7993" y="3143"/>
                  </a:moveTo>
                  <a:cubicBezTo>
                    <a:pt x="7946" y="3179"/>
                    <a:pt x="7898" y="3217"/>
                    <a:pt x="7851" y="3256"/>
                  </a:cubicBezTo>
                  <a:lnTo>
                    <a:pt x="7887" y="3303"/>
                  </a:lnTo>
                  <a:cubicBezTo>
                    <a:pt x="7934" y="3268"/>
                    <a:pt x="7984" y="3226"/>
                    <a:pt x="8029" y="3191"/>
                  </a:cubicBezTo>
                  <a:lnTo>
                    <a:pt x="7993" y="3143"/>
                  </a:lnTo>
                  <a:close/>
                  <a:moveTo>
                    <a:pt x="13855" y="3128"/>
                  </a:moveTo>
                  <a:cubicBezTo>
                    <a:pt x="13831" y="3188"/>
                    <a:pt x="13807" y="3241"/>
                    <a:pt x="13787" y="3297"/>
                  </a:cubicBezTo>
                  <a:lnTo>
                    <a:pt x="13840" y="3321"/>
                  </a:lnTo>
                  <a:lnTo>
                    <a:pt x="13843" y="3321"/>
                  </a:lnTo>
                  <a:cubicBezTo>
                    <a:pt x="13867" y="3265"/>
                    <a:pt x="13890" y="3208"/>
                    <a:pt x="13911" y="3152"/>
                  </a:cubicBezTo>
                  <a:lnTo>
                    <a:pt x="13855" y="3128"/>
                  </a:lnTo>
                  <a:close/>
                  <a:moveTo>
                    <a:pt x="20048" y="3282"/>
                  </a:moveTo>
                  <a:lnTo>
                    <a:pt x="20016" y="3333"/>
                  </a:lnTo>
                  <a:cubicBezTo>
                    <a:pt x="20069" y="3365"/>
                    <a:pt x="20119" y="3398"/>
                    <a:pt x="20170" y="3431"/>
                  </a:cubicBezTo>
                  <a:lnTo>
                    <a:pt x="20202" y="3380"/>
                  </a:lnTo>
                  <a:cubicBezTo>
                    <a:pt x="20152" y="3348"/>
                    <a:pt x="20099" y="3315"/>
                    <a:pt x="20048" y="3282"/>
                  </a:cubicBezTo>
                  <a:close/>
                  <a:moveTo>
                    <a:pt x="7712" y="3374"/>
                  </a:moveTo>
                  <a:cubicBezTo>
                    <a:pt x="7664" y="3416"/>
                    <a:pt x="7620" y="3457"/>
                    <a:pt x="7575" y="3499"/>
                  </a:cubicBezTo>
                  <a:lnTo>
                    <a:pt x="7615" y="3542"/>
                  </a:lnTo>
                  <a:lnTo>
                    <a:pt x="7615" y="3542"/>
                  </a:lnTo>
                  <a:cubicBezTo>
                    <a:pt x="7659" y="3501"/>
                    <a:pt x="7706" y="3460"/>
                    <a:pt x="7750" y="3422"/>
                  </a:cubicBezTo>
                  <a:lnTo>
                    <a:pt x="7712" y="3374"/>
                  </a:lnTo>
                  <a:close/>
                  <a:moveTo>
                    <a:pt x="7615" y="3542"/>
                  </a:moveTo>
                  <a:lnTo>
                    <a:pt x="7615" y="3542"/>
                  </a:lnTo>
                  <a:cubicBezTo>
                    <a:pt x="7615" y="3542"/>
                    <a:pt x="7614" y="3543"/>
                    <a:pt x="7614" y="3543"/>
                  </a:cubicBezTo>
                  <a:lnTo>
                    <a:pt x="7617" y="3543"/>
                  </a:lnTo>
                  <a:lnTo>
                    <a:pt x="7615" y="3542"/>
                  </a:lnTo>
                  <a:close/>
                  <a:moveTo>
                    <a:pt x="21501" y="3360"/>
                  </a:moveTo>
                  <a:cubicBezTo>
                    <a:pt x="21486" y="3422"/>
                    <a:pt x="21474" y="3481"/>
                    <a:pt x="21468" y="3543"/>
                  </a:cubicBezTo>
                  <a:lnTo>
                    <a:pt x="21528" y="3549"/>
                  </a:lnTo>
                  <a:lnTo>
                    <a:pt x="21531" y="3546"/>
                  </a:lnTo>
                  <a:cubicBezTo>
                    <a:pt x="21537" y="3490"/>
                    <a:pt x="21545" y="3431"/>
                    <a:pt x="21560" y="3374"/>
                  </a:cubicBezTo>
                  <a:lnTo>
                    <a:pt x="21501" y="3360"/>
                  </a:lnTo>
                  <a:close/>
                  <a:moveTo>
                    <a:pt x="20354" y="3481"/>
                  </a:moveTo>
                  <a:lnTo>
                    <a:pt x="20318" y="3531"/>
                  </a:lnTo>
                  <a:cubicBezTo>
                    <a:pt x="20368" y="3567"/>
                    <a:pt x="20416" y="3600"/>
                    <a:pt x="20466" y="3635"/>
                  </a:cubicBezTo>
                  <a:lnTo>
                    <a:pt x="20502" y="3588"/>
                  </a:lnTo>
                  <a:cubicBezTo>
                    <a:pt x="20451" y="3552"/>
                    <a:pt x="20404" y="3517"/>
                    <a:pt x="20354" y="3481"/>
                  </a:cubicBezTo>
                  <a:close/>
                  <a:moveTo>
                    <a:pt x="13718" y="3466"/>
                  </a:moveTo>
                  <a:cubicBezTo>
                    <a:pt x="13698" y="3523"/>
                    <a:pt x="13674" y="3579"/>
                    <a:pt x="13653" y="3638"/>
                  </a:cubicBezTo>
                  <a:lnTo>
                    <a:pt x="13709" y="3659"/>
                  </a:lnTo>
                  <a:lnTo>
                    <a:pt x="13712" y="3659"/>
                  </a:lnTo>
                  <a:cubicBezTo>
                    <a:pt x="13733" y="3603"/>
                    <a:pt x="13754" y="3546"/>
                    <a:pt x="13775" y="3490"/>
                  </a:cubicBezTo>
                  <a:lnTo>
                    <a:pt x="13718" y="3466"/>
                  </a:lnTo>
                  <a:close/>
                  <a:moveTo>
                    <a:pt x="7442" y="3623"/>
                  </a:moveTo>
                  <a:cubicBezTo>
                    <a:pt x="7397" y="3665"/>
                    <a:pt x="7356" y="3709"/>
                    <a:pt x="7311" y="3751"/>
                  </a:cubicBezTo>
                  <a:lnTo>
                    <a:pt x="7356" y="3795"/>
                  </a:lnTo>
                  <a:cubicBezTo>
                    <a:pt x="7397" y="3751"/>
                    <a:pt x="7442" y="3709"/>
                    <a:pt x="7483" y="3668"/>
                  </a:cubicBezTo>
                  <a:lnTo>
                    <a:pt x="7442" y="3623"/>
                  </a:lnTo>
                  <a:close/>
                  <a:moveTo>
                    <a:pt x="5272" y="3724"/>
                  </a:moveTo>
                  <a:cubicBezTo>
                    <a:pt x="5212" y="3727"/>
                    <a:pt x="5150" y="3733"/>
                    <a:pt x="5088" y="3739"/>
                  </a:cubicBezTo>
                  <a:lnTo>
                    <a:pt x="5094" y="3798"/>
                  </a:lnTo>
                  <a:lnTo>
                    <a:pt x="5097" y="3798"/>
                  </a:lnTo>
                  <a:cubicBezTo>
                    <a:pt x="5156" y="3792"/>
                    <a:pt x="5215" y="3789"/>
                    <a:pt x="5274" y="3786"/>
                  </a:cubicBezTo>
                  <a:lnTo>
                    <a:pt x="5272" y="3724"/>
                  </a:lnTo>
                  <a:close/>
                  <a:moveTo>
                    <a:pt x="5455" y="3727"/>
                  </a:moveTo>
                  <a:lnTo>
                    <a:pt x="5455" y="3786"/>
                  </a:lnTo>
                  <a:cubicBezTo>
                    <a:pt x="5515" y="3789"/>
                    <a:pt x="5574" y="3792"/>
                    <a:pt x="5633" y="3798"/>
                  </a:cubicBezTo>
                  <a:lnTo>
                    <a:pt x="5642" y="3739"/>
                  </a:lnTo>
                  <a:cubicBezTo>
                    <a:pt x="5580" y="3733"/>
                    <a:pt x="5518" y="3727"/>
                    <a:pt x="5455" y="3727"/>
                  </a:cubicBezTo>
                  <a:close/>
                  <a:moveTo>
                    <a:pt x="20647" y="3697"/>
                  </a:moveTo>
                  <a:lnTo>
                    <a:pt x="20612" y="3745"/>
                  </a:lnTo>
                  <a:cubicBezTo>
                    <a:pt x="20659" y="3783"/>
                    <a:pt x="20706" y="3819"/>
                    <a:pt x="20754" y="3858"/>
                  </a:cubicBezTo>
                  <a:lnTo>
                    <a:pt x="20792" y="3810"/>
                  </a:lnTo>
                  <a:cubicBezTo>
                    <a:pt x="20745" y="3772"/>
                    <a:pt x="20698" y="3736"/>
                    <a:pt x="20647" y="3697"/>
                  </a:cubicBezTo>
                  <a:close/>
                  <a:moveTo>
                    <a:pt x="4907" y="3763"/>
                  </a:moveTo>
                  <a:cubicBezTo>
                    <a:pt x="4848" y="3775"/>
                    <a:pt x="4785" y="3786"/>
                    <a:pt x="4726" y="3798"/>
                  </a:cubicBezTo>
                  <a:lnTo>
                    <a:pt x="4741" y="3858"/>
                  </a:lnTo>
                  <a:lnTo>
                    <a:pt x="4741" y="3861"/>
                  </a:lnTo>
                  <a:cubicBezTo>
                    <a:pt x="4800" y="3846"/>
                    <a:pt x="4859" y="3834"/>
                    <a:pt x="4916" y="3822"/>
                  </a:cubicBezTo>
                  <a:lnTo>
                    <a:pt x="4907" y="3763"/>
                  </a:lnTo>
                  <a:close/>
                  <a:moveTo>
                    <a:pt x="5823" y="3763"/>
                  </a:moveTo>
                  <a:lnTo>
                    <a:pt x="5811" y="3822"/>
                  </a:lnTo>
                  <a:cubicBezTo>
                    <a:pt x="5870" y="3834"/>
                    <a:pt x="5930" y="3846"/>
                    <a:pt x="5986" y="3864"/>
                  </a:cubicBezTo>
                  <a:lnTo>
                    <a:pt x="6001" y="3804"/>
                  </a:lnTo>
                  <a:cubicBezTo>
                    <a:pt x="5945" y="3789"/>
                    <a:pt x="5882" y="3775"/>
                    <a:pt x="5823" y="3763"/>
                  </a:cubicBezTo>
                  <a:close/>
                  <a:moveTo>
                    <a:pt x="21454" y="3727"/>
                  </a:moveTo>
                  <a:lnTo>
                    <a:pt x="21454" y="3766"/>
                  </a:lnTo>
                  <a:cubicBezTo>
                    <a:pt x="21454" y="3813"/>
                    <a:pt x="21457" y="3864"/>
                    <a:pt x="21459" y="3911"/>
                  </a:cubicBezTo>
                  <a:lnTo>
                    <a:pt x="21522" y="3905"/>
                  </a:lnTo>
                  <a:cubicBezTo>
                    <a:pt x="21516" y="3858"/>
                    <a:pt x="21516" y="3810"/>
                    <a:pt x="21516" y="3766"/>
                  </a:cubicBezTo>
                  <a:lnTo>
                    <a:pt x="21516" y="3727"/>
                  </a:lnTo>
                  <a:close/>
                  <a:moveTo>
                    <a:pt x="4548" y="3843"/>
                  </a:moveTo>
                  <a:cubicBezTo>
                    <a:pt x="4492" y="3861"/>
                    <a:pt x="4432" y="3878"/>
                    <a:pt x="4373" y="3896"/>
                  </a:cubicBezTo>
                  <a:lnTo>
                    <a:pt x="4394" y="3955"/>
                  </a:lnTo>
                  <a:cubicBezTo>
                    <a:pt x="4450" y="3935"/>
                    <a:pt x="4510" y="3917"/>
                    <a:pt x="4566" y="3902"/>
                  </a:cubicBezTo>
                  <a:lnTo>
                    <a:pt x="4548" y="3843"/>
                  </a:lnTo>
                  <a:close/>
                  <a:moveTo>
                    <a:pt x="6179" y="3858"/>
                  </a:moveTo>
                  <a:lnTo>
                    <a:pt x="6158" y="3917"/>
                  </a:lnTo>
                  <a:cubicBezTo>
                    <a:pt x="6214" y="3935"/>
                    <a:pt x="6271" y="3958"/>
                    <a:pt x="6327" y="3982"/>
                  </a:cubicBezTo>
                  <a:lnTo>
                    <a:pt x="6351" y="3926"/>
                  </a:lnTo>
                  <a:cubicBezTo>
                    <a:pt x="6294" y="3902"/>
                    <a:pt x="6238" y="3878"/>
                    <a:pt x="6179" y="3858"/>
                  </a:cubicBezTo>
                  <a:close/>
                  <a:moveTo>
                    <a:pt x="13588" y="3807"/>
                  </a:moveTo>
                  <a:cubicBezTo>
                    <a:pt x="13567" y="3864"/>
                    <a:pt x="13546" y="3920"/>
                    <a:pt x="13526" y="3976"/>
                  </a:cubicBezTo>
                  <a:lnTo>
                    <a:pt x="13582" y="3997"/>
                  </a:lnTo>
                  <a:lnTo>
                    <a:pt x="13585" y="3997"/>
                  </a:lnTo>
                  <a:cubicBezTo>
                    <a:pt x="13606" y="3941"/>
                    <a:pt x="13626" y="3884"/>
                    <a:pt x="13644" y="3828"/>
                  </a:cubicBezTo>
                  <a:lnTo>
                    <a:pt x="13588" y="3807"/>
                  </a:lnTo>
                  <a:close/>
                  <a:moveTo>
                    <a:pt x="7187" y="3884"/>
                  </a:moveTo>
                  <a:cubicBezTo>
                    <a:pt x="7145" y="3929"/>
                    <a:pt x="7104" y="3973"/>
                    <a:pt x="7062" y="4018"/>
                  </a:cubicBezTo>
                  <a:lnTo>
                    <a:pt x="7107" y="4059"/>
                  </a:lnTo>
                  <a:cubicBezTo>
                    <a:pt x="7148" y="4015"/>
                    <a:pt x="7187" y="3970"/>
                    <a:pt x="7228" y="3926"/>
                  </a:cubicBezTo>
                  <a:lnTo>
                    <a:pt x="7187" y="3884"/>
                  </a:lnTo>
                  <a:close/>
                  <a:moveTo>
                    <a:pt x="4201" y="3958"/>
                  </a:moveTo>
                  <a:cubicBezTo>
                    <a:pt x="4145" y="3979"/>
                    <a:pt x="4089" y="4003"/>
                    <a:pt x="4029" y="4027"/>
                  </a:cubicBezTo>
                  <a:lnTo>
                    <a:pt x="4056" y="4083"/>
                  </a:lnTo>
                  <a:cubicBezTo>
                    <a:pt x="4109" y="4056"/>
                    <a:pt x="4166" y="4035"/>
                    <a:pt x="4222" y="4015"/>
                  </a:cubicBezTo>
                  <a:lnTo>
                    <a:pt x="4201" y="3958"/>
                  </a:lnTo>
                  <a:close/>
                  <a:moveTo>
                    <a:pt x="20932" y="3926"/>
                  </a:moveTo>
                  <a:lnTo>
                    <a:pt x="20893" y="3973"/>
                  </a:lnTo>
                  <a:cubicBezTo>
                    <a:pt x="20938" y="4012"/>
                    <a:pt x="20985" y="4050"/>
                    <a:pt x="21030" y="4092"/>
                  </a:cubicBezTo>
                  <a:lnTo>
                    <a:pt x="21068" y="4047"/>
                  </a:lnTo>
                  <a:cubicBezTo>
                    <a:pt x="21024" y="4006"/>
                    <a:pt x="20979" y="3967"/>
                    <a:pt x="20932" y="3926"/>
                  </a:cubicBezTo>
                  <a:close/>
                  <a:moveTo>
                    <a:pt x="6514" y="4015"/>
                  </a:moveTo>
                  <a:lnTo>
                    <a:pt x="6487" y="4068"/>
                  </a:lnTo>
                  <a:cubicBezTo>
                    <a:pt x="6538" y="4095"/>
                    <a:pt x="6591" y="4127"/>
                    <a:pt x="6641" y="4160"/>
                  </a:cubicBezTo>
                  <a:lnTo>
                    <a:pt x="6674" y="4107"/>
                  </a:lnTo>
                  <a:cubicBezTo>
                    <a:pt x="6623" y="4074"/>
                    <a:pt x="6570" y="4044"/>
                    <a:pt x="6514" y="4015"/>
                  </a:cubicBezTo>
                  <a:close/>
                  <a:moveTo>
                    <a:pt x="3863" y="4107"/>
                  </a:moveTo>
                  <a:lnTo>
                    <a:pt x="3813" y="4130"/>
                  </a:lnTo>
                  <a:lnTo>
                    <a:pt x="3840" y="4184"/>
                  </a:lnTo>
                  <a:lnTo>
                    <a:pt x="3887" y="4160"/>
                  </a:lnTo>
                  <a:lnTo>
                    <a:pt x="3863" y="4107"/>
                  </a:lnTo>
                  <a:close/>
                  <a:moveTo>
                    <a:pt x="21540" y="4086"/>
                  </a:moveTo>
                  <a:lnTo>
                    <a:pt x="21477" y="4095"/>
                  </a:lnTo>
                  <a:cubicBezTo>
                    <a:pt x="21486" y="4154"/>
                    <a:pt x="21495" y="4213"/>
                    <a:pt x="21507" y="4276"/>
                  </a:cubicBezTo>
                  <a:lnTo>
                    <a:pt x="21566" y="4264"/>
                  </a:lnTo>
                  <a:cubicBezTo>
                    <a:pt x="21557" y="4204"/>
                    <a:pt x="21545" y="4145"/>
                    <a:pt x="21540" y="4086"/>
                  </a:cubicBezTo>
                  <a:close/>
                  <a:moveTo>
                    <a:pt x="6941" y="4157"/>
                  </a:moveTo>
                  <a:cubicBezTo>
                    <a:pt x="6917" y="4186"/>
                    <a:pt x="6891" y="4215"/>
                    <a:pt x="6867" y="4243"/>
                  </a:cubicBezTo>
                  <a:lnTo>
                    <a:pt x="6867" y="4243"/>
                  </a:lnTo>
                  <a:cubicBezTo>
                    <a:pt x="6853" y="4233"/>
                    <a:pt x="6839" y="4223"/>
                    <a:pt x="6825" y="4213"/>
                  </a:cubicBezTo>
                  <a:lnTo>
                    <a:pt x="6790" y="4261"/>
                  </a:lnTo>
                  <a:cubicBezTo>
                    <a:pt x="6804" y="4273"/>
                    <a:pt x="6819" y="4284"/>
                    <a:pt x="6834" y="4295"/>
                  </a:cubicBezTo>
                  <a:lnTo>
                    <a:pt x="6834" y="4295"/>
                  </a:lnTo>
                  <a:lnTo>
                    <a:pt x="6843" y="4323"/>
                  </a:lnTo>
                  <a:lnTo>
                    <a:pt x="6863" y="4317"/>
                  </a:lnTo>
                  <a:lnTo>
                    <a:pt x="6863" y="4317"/>
                  </a:lnTo>
                  <a:lnTo>
                    <a:pt x="6864" y="4317"/>
                  </a:lnTo>
                  <a:lnTo>
                    <a:pt x="6970" y="4326"/>
                  </a:lnTo>
                  <a:lnTo>
                    <a:pt x="6976" y="4264"/>
                  </a:lnTo>
                  <a:lnTo>
                    <a:pt x="6934" y="4261"/>
                  </a:lnTo>
                  <a:lnTo>
                    <a:pt x="6934" y="4261"/>
                  </a:lnTo>
                  <a:cubicBezTo>
                    <a:pt x="6952" y="4239"/>
                    <a:pt x="6970" y="4217"/>
                    <a:pt x="6988" y="4196"/>
                  </a:cubicBezTo>
                  <a:lnTo>
                    <a:pt x="6941" y="4157"/>
                  </a:lnTo>
                  <a:close/>
                  <a:moveTo>
                    <a:pt x="21205" y="4169"/>
                  </a:moveTo>
                  <a:lnTo>
                    <a:pt x="21163" y="4213"/>
                  </a:lnTo>
                  <a:cubicBezTo>
                    <a:pt x="21207" y="4255"/>
                    <a:pt x="21249" y="4296"/>
                    <a:pt x="21293" y="4338"/>
                  </a:cubicBezTo>
                  <a:lnTo>
                    <a:pt x="21335" y="4296"/>
                  </a:lnTo>
                  <a:cubicBezTo>
                    <a:pt x="21293" y="4252"/>
                    <a:pt x="21249" y="4210"/>
                    <a:pt x="21205" y="4169"/>
                  </a:cubicBezTo>
                  <a:close/>
                  <a:moveTo>
                    <a:pt x="13463" y="4148"/>
                  </a:moveTo>
                  <a:cubicBezTo>
                    <a:pt x="13446" y="4207"/>
                    <a:pt x="13425" y="4264"/>
                    <a:pt x="13404" y="4320"/>
                  </a:cubicBezTo>
                  <a:lnTo>
                    <a:pt x="13463" y="4341"/>
                  </a:lnTo>
                  <a:lnTo>
                    <a:pt x="13523" y="4169"/>
                  </a:lnTo>
                  <a:lnTo>
                    <a:pt x="13463" y="4148"/>
                  </a:lnTo>
                  <a:close/>
                  <a:moveTo>
                    <a:pt x="7157" y="4279"/>
                  </a:moveTo>
                  <a:lnTo>
                    <a:pt x="7151" y="4338"/>
                  </a:lnTo>
                  <a:lnTo>
                    <a:pt x="7332" y="4353"/>
                  </a:lnTo>
                  <a:lnTo>
                    <a:pt x="7338" y="4293"/>
                  </a:lnTo>
                  <a:lnTo>
                    <a:pt x="7157" y="4279"/>
                  </a:lnTo>
                  <a:close/>
                  <a:moveTo>
                    <a:pt x="7519" y="4308"/>
                  </a:moveTo>
                  <a:lnTo>
                    <a:pt x="7513" y="4371"/>
                  </a:lnTo>
                  <a:lnTo>
                    <a:pt x="7694" y="4388"/>
                  </a:lnTo>
                  <a:lnTo>
                    <a:pt x="7700" y="4326"/>
                  </a:lnTo>
                  <a:lnTo>
                    <a:pt x="7519" y="4308"/>
                  </a:lnTo>
                  <a:close/>
                  <a:moveTo>
                    <a:pt x="7881" y="4344"/>
                  </a:moveTo>
                  <a:lnTo>
                    <a:pt x="7875" y="4403"/>
                  </a:lnTo>
                  <a:lnTo>
                    <a:pt x="8056" y="4424"/>
                  </a:lnTo>
                  <a:lnTo>
                    <a:pt x="8061" y="4365"/>
                  </a:lnTo>
                  <a:cubicBezTo>
                    <a:pt x="8002" y="4359"/>
                    <a:pt x="7940" y="4350"/>
                    <a:pt x="7881" y="4344"/>
                  </a:cubicBezTo>
                  <a:close/>
                  <a:moveTo>
                    <a:pt x="6653" y="4323"/>
                  </a:moveTo>
                  <a:cubicBezTo>
                    <a:pt x="6594" y="4344"/>
                    <a:pt x="6538" y="4368"/>
                    <a:pt x="6481" y="4391"/>
                  </a:cubicBezTo>
                  <a:lnTo>
                    <a:pt x="6504" y="4447"/>
                  </a:lnTo>
                  <a:lnTo>
                    <a:pt x="6504" y="4447"/>
                  </a:lnTo>
                  <a:cubicBezTo>
                    <a:pt x="6560" y="4423"/>
                    <a:pt x="6615" y="4403"/>
                    <a:pt x="6671" y="4382"/>
                  </a:cubicBezTo>
                  <a:lnTo>
                    <a:pt x="6653" y="4323"/>
                  </a:lnTo>
                  <a:close/>
                  <a:moveTo>
                    <a:pt x="6504" y="4447"/>
                  </a:moveTo>
                  <a:lnTo>
                    <a:pt x="6504" y="4447"/>
                  </a:lnTo>
                  <a:cubicBezTo>
                    <a:pt x="6504" y="4447"/>
                    <a:pt x="6503" y="4447"/>
                    <a:pt x="6502" y="4448"/>
                  </a:cubicBezTo>
                  <a:lnTo>
                    <a:pt x="6505" y="4448"/>
                  </a:lnTo>
                  <a:lnTo>
                    <a:pt x="6504" y="4447"/>
                  </a:lnTo>
                  <a:close/>
                  <a:moveTo>
                    <a:pt x="8242" y="4385"/>
                  </a:moveTo>
                  <a:lnTo>
                    <a:pt x="8236" y="4445"/>
                  </a:lnTo>
                  <a:lnTo>
                    <a:pt x="8417" y="4468"/>
                  </a:lnTo>
                  <a:lnTo>
                    <a:pt x="8423" y="4409"/>
                  </a:lnTo>
                  <a:lnTo>
                    <a:pt x="8242" y="4385"/>
                  </a:lnTo>
                  <a:close/>
                  <a:moveTo>
                    <a:pt x="8604" y="4433"/>
                  </a:moveTo>
                  <a:lnTo>
                    <a:pt x="8595" y="4492"/>
                  </a:lnTo>
                  <a:lnTo>
                    <a:pt x="8776" y="4516"/>
                  </a:lnTo>
                  <a:lnTo>
                    <a:pt x="8785" y="4456"/>
                  </a:lnTo>
                  <a:lnTo>
                    <a:pt x="8604" y="4433"/>
                  </a:lnTo>
                  <a:close/>
                  <a:moveTo>
                    <a:pt x="8966" y="4483"/>
                  </a:moveTo>
                  <a:lnTo>
                    <a:pt x="8957" y="4542"/>
                  </a:lnTo>
                  <a:cubicBezTo>
                    <a:pt x="9016" y="4551"/>
                    <a:pt x="9075" y="4560"/>
                    <a:pt x="9138" y="4572"/>
                  </a:cubicBezTo>
                  <a:lnTo>
                    <a:pt x="9147" y="4513"/>
                  </a:lnTo>
                  <a:cubicBezTo>
                    <a:pt x="9084" y="4501"/>
                    <a:pt x="9025" y="4492"/>
                    <a:pt x="8966" y="4483"/>
                  </a:cubicBezTo>
                  <a:close/>
                  <a:moveTo>
                    <a:pt x="6312" y="4462"/>
                  </a:moveTo>
                  <a:cubicBezTo>
                    <a:pt x="6256" y="4489"/>
                    <a:pt x="6202" y="4516"/>
                    <a:pt x="6149" y="4545"/>
                  </a:cubicBezTo>
                  <a:lnTo>
                    <a:pt x="6176" y="4599"/>
                  </a:lnTo>
                  <a:cubicBezTo>
                    <a:pt x="6229" y="4569"/>
                    <a:pt x="6283" y="4542"/>
                    <a:pt x="6339" y="4519"/>
                  </a:cubicBezTo>
                  <a:lnTo>
                    <a:pt x="6312" y="4462"/>
                  </a:lnTo>
                  <a:close/>
                  <a:moveTo>
                    <a:pt x="9324" y="4539"/>
                  </a:moveTo>
                  <a:lnTo>
                    <a:pt x="9316" y="4602"/>
                  </a:lnTo>
                  <a:lnTo>
                    <a:pt x="9493" y="4631"/>
                  </a:lnTo>
                  <a:lnTo>
                    <a:pt x="9505" y="4572"/>
                  </a:lnTo>
                  <a:lnTo>
                    <a:pt x="9324" y="4539"/>
                  </a:lnTo>
                  <a:close/>
                  <a:moveTo>
                    <a:pt x="21465" y="4424"/>
                  </a:moveTo>
                  <a:lnTo>
                    <a:pt x="21421" y="4465"/>
                  </a:lnTo>
                  <a:cubicBezTo>
                    <a:pt x="21462" y="4510"/>
                    <a:pt x="21504" y="4554"/>
                    <a:pt x="21545" y="4599"/>
                  </a:cubicBezTo>
                  <a:lnTo>
                    <a:pt x="21577" y="4570"/>
                  </a:lnTo>
                  <a:lnTo>
                    <a:pt x="21577" y="4570"/>
                  </a:lnTo>
                  <a:cubicBezTo>
                    <a:pt x="21582" y="4591"/>
                    <a:pt x="21588" y="4612"/>
                    <a:pt x="21593" y="4634"/>
                  </a:cubicBezTo>
                  <a:lnTo>
                    <a:pt x="21652" y="4617"/>
                  </a:lnTo>
                  <a:cubicBezTo>
                    <a:pt x="21634" y="4557"/>
                    <a:pt x="21620" y="4498"/>
                    <a:pt x="21605" y="4442"/>
                  </a:cubicBezTo>
                  <a:lnTo>
                    <a:pt x="21548" y="4456"/>
                  </a:lnTo>
                  <a:cubicBezTo>
                    <a:pt x="21554" y="4481"/>
                    <a:pt x="21560" y="4507"/>
                    <a:pt x="21567" y="4532"/>
                  </a:cubicBezTo>
                  <a:lnTo>
                    <a:pt x="21567" y="4532"/>
                  </a:lnTo>
                  <a:cubicBezTo>
                    <a:pt x="21533" y="4496"/>
                    <a:pt x="21499" y="4460"/>
                    <a:pt x="21465" y="4424"/>
                  </a:cubicBezTo>
                  <a:close/>
                  <a:moveTo>
                    <a:pt x="13348" y="4495"/>
                  </a:moveTo>
                  <a:cubicBezTo>
                    <a:pt x="13330" y="4551"/>
                    <a:pt x="13312" y="4611"/>
                    <a:pt x="13294" y="4667"/>
                  </a:cubicBezTo>
                  <a:lnTo>
                    <a:pt x="13351" y="4685"/>
                  </a:lnTo>
                  <a:lnTo>
                    <a:pt x="13354" y="4685"/>
                  </a:lnTo>
                  <a:cubicBezTo>
                    <a:pt x="13371" y="4628"/>
                    <a:pt x="13389" y="4572"/>
                    <a:pt x="13407" y="4513"/>
                  </a:cubicBezTo>
                  <a:lnTo>
                    <a:pt x="13348" y="4495"/>
                  </a:lnTo>
                  <a:close/>
                  <a:moveTo>
                    <a:pt x="9686" y="4605"/>
                  </a:moveTo>
                  <a:lnTo>
                    <a:pt x="9674" y="4664"/>
                  </a:lnTo>
                  <a:lnTo>
                    <a:pt x="9852" y="4697"/>
                  </a:lnTo>
                  <a:lnTo>
                    <a:pt x="9864" y="4637"/>
                  </a:lnTo>
                  <a:lnTo>
                    <a:pt x="9686" y="4605"/>
                  </a:lnTo>
                  <a:close/>
                  <a:moveTo>
                    <a:pt x="21471" y="4658"/>
                  </a:moveTo>
                  <a:lnTo>
                    <a:pt x="21296" y="4706"/>
                  </a:lnTo>
                  <a:lnTo>
                    <a:pt x="21311" y="4765"/>
                  </a:lnTo>
                  <a:lnTo>
                    <a:pt x="21314" y="4762"/>
                  </a:lnTo>
                  <a:cubicBezTo>
                    <a:pt x="21371" y="4747"/>
                    <a:pt x="21430" y="4732"/>
                    <a:pt x="21486" y="4717"/>
                  </a:cubicBezTo>
                  <a:lnTo>
                    <a:pt x="21471" y="4658"/>
                  </a:lnTo>
                  <a:close/>
                  <a:moveTo>
                    <a:pt x="10042" y="4670"/>
                  </a:moveTo>
                  <a:lnTo>
                    <a:pt x="10030" y="4729"/>
                  </a:lnTo>
                  <a:lnTo>
                    <a:pt x="10208" y="4768"/>
                  </a:lnTo>
                  <a:lnTo>
                    <a:pt x="10220" y="4708"/>
                  </a:lnTo>
                  <a:lnTo>
                    <a:pt x="10042" y="4670"/>
                  </a:lnTo>
                  <a:close/>
                  <a:moveTo>
                    <a:pt x="5989" y="4634"/>
                  </a:moveTo>
                  <a:cubicBezTo>
                    <a:pt x="5936" y="4664"/>
                    <a:pt x="5882" y="4697"/>
                    <a:pt x="5832" y="4729"/>
                  </a:cubicBezTo>
                  <a:lnTo>
                    <a:pt x="5864" y="4780"/>
                  </a:lnTo>
                  <a:lnTo>
                    <a:pt x="5864" y="4783"/>
                  </a:lnTo>
                  <a:cubicBezTo>
                    <a:pt x="5915" y="4750"/>
                    <a:pt x="5965" y="4717"/>
                    <a:pt x="6019" y="4685"/>
                  </a:cubicBezTo>
                  <a:lnTo>
                    <a:pt x="5989" y="4634"/>
                  </a:lnTo>
                  <a:close/>
                  <a:moveTo>
                    <a:pt x="10398" y="4744"/>
                  </a:moveTo>
                  <a:lnTo>
                    <a:pt x="10386" y="4803"/>
                  </a:lnTo>
                  <a:lnTo>
                    <a:pt x="10561" y="4845"/>
                  </a:lnTo>
                  <a:lnTo>
                    <a:pt x="10576" y="4786"/>
                  </a:lnTo>
                  <a:lnTo>
                    <a:pt x="10398" y="4744"/>
                  </a:lnTo>
                  <a:close/>
                  <a:moveTo>
                    <a:pt x="21720" y="4679"/>
                  </a:moveTo>
                  <a:lnTo>
                    <a:pt x="21679" y="4726"/>
                  </a:lnTo>
                  <a:cubicBezTo>
                    <a:pt x="21726" y="4765"/>
                    <a:pt x="21774" y="4803"/>
                    <a:pt x="21815" y="4845"/>
                  </a:cubicBezTo>
                  <a:lnTo>
                    <a:pt x="21857" y="4800"/>
                  </a:lnTo>
                  <a:cubicBezTo>
                    <a:pt x="21812" y="4759"/>
                    <a:pt x="21768" y="4717"/>
                    <a:pt x="21720" y="4679"/>
                  </a:cubicBezTo>
                  <a:close/>
                  <a:moveTo>
                    <a:pt x="21119" y="4756"/>
                  </a:moveTo>
                  <a:lnTo>
                    <a:pt x="20944" y="4803"/>
                  </a:lnTo>
                  <a:lnTo>
                    <a:pt x="20961" y="4863"/>
                  </a:lnTo>
                  <a:lnTo>
                    <a:pt x="21136" y="4812"/>
                  </a:lnTo>
                  <a:lnTo>
                    <a:pt x="21119" y="4756"/>
                  </a:lnTo>
                  <a:close/>
                  <a:moveTo>
                    <a:pt x="10753" y="4824"/>
                  </a:moveTo>
                  <a:lnTo>
                    <a:pt x="10739" y="4883"/>
                  </a:lnTo>
                  <a:cubicBezTo>
                    <a:pt x="10798" y="4898"/>
                    <a:pt x="10857" y="4913"/>
                    <a:pt x="10917" y="4925"/>
                  </a:cubicBezTo>
                  <a:lnTo>
                    <a:pt x="10928" y="4866"/>
                  </a:lnTo>
                  <a:lnTo>
                    <a:pt x="10753" y="4824"/>
                  </a:lnTo>
                  <a:close/>
                  <a:moveTo>
                    <a:pt x="20769" y="4857"/>
                  </a:moveTo>
                  <a:lnTo>
                    <a:pt x="20594" y="4907"/>
                  </a:lnTo>
                  <a:lnTo>
                    <a:pt x="20612" y="4966"/>
                  </a:lnTo>
                  <a:lnTo>
                    <a:pt x="20786" y="4913"/>
                  </a:lnTo>
                  <a:lnTo>
                    <a:pt x="20769" y="4857"/>
                  </a:lnTo>
                  <a:close/>
                  <a:moveTo>
                    <a:pt x="5681" y="4836"/>
                  </a:moveTo>
                  <a:cubicBezTo>
                    <a:pt x="5633" y="4872"/>
                    <a:pt x="5583" y="4910"/>
                    <a:pt x="5538" y="4949"/>
                  </a:cubicBezTo>
                  <a:lnTo>
                    <a:pt x="5577" y="4996"/>
                  </a:lnTo>
                  <a:cubicBezTo>
                    <a:pt x="5621" y="4958"/>
                    <a:pt x="5669" y="4922"/>
                    <a:pt x="5719" y="4883"/>
                  </a:cubicBezTo>
                  <a:lnTo>
                    <a:pt x="5681" y="4836"/>
                  </a:lnTo>
                  <a:close/>
                  <a:moveTo>
                    <a:pt x="11106" y="4910"/>
                  </a:moveTo>
                  <a:lnTo>
                    <a:pt x="11091" y="4969"/>
                  </a:lnTo>
                  <a:lnTo>
                    <a:pt x="11266" y="5014"/>
                  </a:lnTo>
                  <a:lnTo>
                    <a:pt x="11281" y="4955"/>
                  </a:lnTo>
                  <a:lnTo>
                    <a:pt x="11106" y="4910"/>
                  </a:lnTo>
                  <a:close/>
                  <a:moveTo>
                    <a:pt x="13238" y="4842"/>
                  </a:moveTo>
                  <a:cubicBezTo>
                    <a:pt x="13220" y="4901"/>
                    <a:pt x="13205" y="4958"/>
                    <a:pt x="13188" y="5017"/>
                  </a:cubicBezTo>
                  <a:lnTo>
                    <a:pt x="13247" y="5035"/>
                  </a:lnTo>
                  <a:cubicBezTo>
                    <a:pt x="13265" y="4975"/>
                    <a:pt x="13282" y="4916"/>
                    <a:pt x="13297" y="4860"/>
                  </a:cubicBezTo>
                  <a:lnTo>
                    <a:pt x="13238" y="4842"/>
                  </a:lnTo>
                  <a:close/>
                  <a:moveTo>
                    <a:pt x="20422" y="4963"/>
                  </a:moveTo>
                  <a:lnTo>
                    <a:pt x="20247" y="5017"/>
                  </a:lnTo>
                  <a:lnTo>
                    <a:pt x="20265" y="5076"/>
                  </a:lnTo>
                  <a:lnTo>
                    <a:pt x="20268" y="5073"/>
                  </a:lnTo>
                  <a:cubicBezTo>
                    <a:pt x="20327" y="5052"/>
                    <a:pt x="20383" y="5035"/>
                    <a:pt x="20440" y="5020"/>
                  </a:cubicBezTo>
                  <a:lnTo>
                    <a:pt x="20422" y="4963"/>
                  </a:lnTo>
                  <a:close/>
                  <a:moveTo>
                    <a:pt x="21990" y="4925"/>
                  </a:moveTo>
                  <a:lnTo>
                    <a:pt x="21949" y="4969"/>
                  </a:lnTo>
                  <a:cubicBezTo>
                    <a:pt x="21990" y="5011"/>
                    <a:pt x="22032" y="5055"/>
                    <a:pt x="22073" y="5100"/>
                  </a:cubicBezTo>
                  <a:lnTo>
                    <a:pt x="22118" y="5058"/>
                  </a:lnTo>
                  <a:cubicBezTo>
                    <a:pt x="22076" y="5014"/>
                    <a:pt x="22035" y="4969"/>
                    <a:pt x="21990" y="4925"/>
                  </a:cubicBezTo>
                  <a:close/>
                  <a:moveTo>
                    <a:pt x="11456" y="5002"/>
                  </a:moveTo>
                  <a:lnTo>
                    <a:pt x="11441" y="5061"/>
                  </a:lnTo>
                  <a:cubicBezTo>
                    <a:pt x="11501" y="5076"/>
                    <a:pt x="11557" y="5094"/>
                    <a:pt x="11616" y="5109"/>
                  </a:cubicBezTo>
                  <a:lnTo>
                    <a:pt x="11631" y="5052"/>
                  </a:lnTo>
                  <a:cubicBezTo>
                    <a:pt x="11575" y="5035"/>
                    <a:pt x="11515" y="5020"/>
                    <a:pt x="11456" y="5002"/>
                  </a:cubicBezTo>
                  <a:close/>
                  <a:moveTo>
                    <a:pt x="20075" y="5076"/>
                  </a:moveTo>
                  <a:lnTo>
                    <a:pt x="19900" y="5132"/>
                  </a:lnTo>
                  <a:lnTo>
                    <a:pt x="19921" y="5192"/>
                  </a:lnTo>
                  <a:lnTo>
                    <a:pt x="19924" y="5189"/>
                  </a:lnTo>
                  <a:cubicBezTo>
                    <a:pt x="19980" y="5168"/>
                    <a:pt x="20039" y="5147"/>
                    <a:pt x="20093" y="5132"/>
                  </a:cubicBezTo>
                  <a:lnTo>
                    <a:pt x="20075" y="5076"/>
                  </a:lnTo>
                  <a:close/>
                  <a:moveTo>
                    <a:pt x="11806" y="5100"/>
                  </a:moveTo>
                  <a:lnTo>
                    <a:pt x="11791" y="5159"/>
                  </a:lnTo>
                  <a:cubicBezTo>
                    <a:pt x="11848" y="5174"/>
                    <a:pt x="11907" y="5192"/>
                    <a:pt x="11963" y="5210"/>
                  </a:cubicBezTo>
                  <a:lnTo>
                    <a:pt x="11981" y="5150"/>
                  </a:lnTo>
                  <a:cubicBezTo>
                    <a:pt x="11925" y="5135"/>
                    <a:pt x="11865" y="5118"/>
                    <a:pt x="11806" y="5100"/>
                  </a:cubicBezTo>
                  <a:close/>
                  <a:moveTo>
                    <a:pt x="5399" y="5070"/>
                  </a:moveTo>
                  <a:cubicBezTo>
                    <a:pt x="5358" y="5115"/>
                    <a:pt x="5313" y="5156"/>
                    <a:pt x="5272" y="5201"/>
                  </a:cubicBezTo>
                  <a:lnTo>
                    <a:pt x="5316" y="5242"/>
                  </a:lnTo>
                  <a:cubicBezTo>
                    <a:pt x="5355" y="5201"/>
                    <a:pt x="5399" y="5156"/>
                    <a:pt x="5443" y="5115"/>
                  </a:cubicBezTo>
                  <a:lnTo>
                    <a:pt x="5399" y="5070"/>
                  </a:lnTo>
                  <a:close/>
                  <a:moveTo>
                    <a:pt x="19728" y="5195"/>
                  </a:moveTo>
                  <a:lnTo>
                    <a:pt x="19559" y="5254"/>
                  </a:lnTo>
                  <a:lnTo>
                    <a:pt x="19580" y="5313"/>
                  </a:lnTo>
                  <a:lnTo>
                    <a:pt x="19583" y="5310"/>
                  </a:lnTo>
                  <a:cubicBezTo>
                    <a:pt x="19636" y="5290"/>
                    <a:pt x="19695" y="5269"/>
                    <a:pt x="19749" y="5251"/>
                  </a:cubicBezTo>
                  <a:lnTo>
                    <a:pt x="19728" y="5195"/>
                  </a:lnTo>
                  <a:close/>
                  <a:moveTo>
                    <a:pt x="12156" y="5204"/>
                  </a:moveTo>
                  <a:lnTo>
                    <a:pt x="12138" y="5263"/>
                  </a:lnTo>
                  <a:lnTo>
                    <a:pt x="12310" y="5316"/>
                  </a:lnTo>
                  <a:lnTo>
                    <a:pt x="12331" y="5260"/>
                  </a:lnTo>
                  <a:lnTo>
                    <a:pt x="12156" y="5204"/>
                  </a:lnTo>
                  <a:close/>
                  <a:moveTo>
                    <a:pt x="22242" y="5198"/>
                  </a:moveTo>
                  <a:lnTo>
                    <a:pt x="22195" y="5236"/>
                  </a:lnTo>
                  <a:cubicBezTo>
                    <a:pt x="22236" y="5281"/>
                    <a:pt x="22272" y="5328"/>
                    <a:pt x="22310" y="5376"/>
                  </a:cubicBezTo>
                  <a:lnTo>
                    <a:pt x="22358" y="5337"/>
                  </a:lnTo>
                  <a:cubicBezTo>
                    <a:pt x="22319" y="5290"/>
                    <a:pt x="22281" y="5242"/>
                    <a:pt x="22242" y="5198"/>
                  </a:cubicBezTo>
                  <a:close/>
                  <a:moveTo>
                    <a:pt x="13137" y="5192"/>
                  </a:moveTo>
                  <a:cubicBezTo>
                    <a:pt x="13119" y="5251"/>
                    <a:pt x="13105" y="5307"/>
                    <a:pt x="13087" y="5367"/>
                  </a:cubicBezTo>
                  <a:lnTo>
                    <a:pt x="13146" y="5382"/>
                  </a:lnTo>
                  <a:lnTo>
                    <a:pt x="13149" y="5382"/>
                  </a:lnTo>
                  <a:cubicBezTo>
                    <a:pt x="13164" y="5325"/>
                    <a:pt x="13179" y="5266"/>
                    <a:pt x="13197" y="5207"/>
                  </a:cubicBezTo>
                  <a:lnTo>
                    <a:pt x="13137" y="5192"/>
                  </a:lnTo>
                  <a:close/>
                  <a:moveTo>
                    <a:pt x="12503" y="5316"/>
                  </a:moveTo>
                  <a:lnTo>
                    <a:pt x="12482" y="5373"/>
                  </a:lnTo>
                  <a:lnTo>
                    <a:pt x="12657" y="5429"/>
                  </a:lnTo>
                  <a:lnTo>
                    <a:pt x="12675" y="5373"/>
                  </a:lnTo>
                  <a:lnTo>
                    <a:pt x="12503" y="5316"/>
                  </a:lnTo>
                  <a:close/>
                  <a:moveTo>
                    <a:pt x="19387" y="5319"/>
                  </a:moveTo>
                  <a:cubicBezTo>
                    <a:pt x="19331" y="5340"/>
                    <a:pt x="19271" y="5361"/>
                    <a:pt x="19215" y="5384"/>
                  </a:cubicBezTo>
                  <a:lnTo>
                    <a:pt x="19239" y="5441"/>
                  </a:lnTo>
                  <a:lnTo>
                    <a:pt x="19408" y="5376"/>
                  </a:lnTo>
                  <a:lnTo>
                    <a:pt x="19387" y="5319"/>
                  </a:lnTo>
                  <a:close/>
                  <a:moveTo>
                    <a:pt x="5150" y="5340"/>
                  </a:moveTo>
                  <a:cubicBezTo>
                    <a:pt x="5108" y="5387"/>
                    <a:pt x="5073" y="5435"/>
                    <a:pt x="5034" y="5485"/>
                  </a:cubicBezTo>
                  <a:lnTo>
                    <a:pt x="5085" y="5521"/>
                  </a:lnTo>
                  <a:lnTo>
                    <a:pt x="5082" y="5518"/>
                  </a:lnTo>
                  <a:cubicBezTo>
                    <a:pt x="5117" y="5470"/>
                    <a:pt x="5156" y="5423"/>
                    <a:pt x="5194" y="5379"/>
                  </a:cubicBezTo>
                  <a:lnTo>
                    <a:pt x="5150" y="5340"/>
                  </a:lnTo>
                  <a:close/>
                  <a:moveTo>
                    <a:pt x="12847" y="5432"/>
                  </a:moveTo>
                  <a:lnTo>
                    <a:pt x="12826" y="5488"/>
                  </a:lnTo>
                  <a:cubicBezTo>
                    <a:pt x="12885" y="5509"/>
                    <a:pt x="12942" y="5530"/>
                    <a:pt x="12998" y="5550"/>
                  </a:cubicBezTo>
                  <a:lnTo>
                    <a:pt x="13019" y="5491"/>
                  </a:lnTo>
                  <a:lnTo>
                    <a:pt x="12847" y="5432"/>
                  </a:lnTo>
                  <a:close/>
                  <a:moveTo>
                    <a:pt x="19046" y="5450"/>
                  </a:moveTo>
                  <a:cubicBezTo>
                    <a:pt x="18990" y="5470"/>
                    <a:pt x="18933" y="5494"/>
                    <a:pt x="18877" y="5518"/>
                  </a:cubicBezTo>
                  <a:lnTo>
                    <a:pt x="18901" y="5574"/>
                  </a:lnTo>
                  <a:lnTo>
                    <a:pt x="18904" y="5571"/>
                  </a:lnTo>
                  <a:cubicBezTo>
                    <a:pt x="18960" y="5548"/>
                    <a:pt x="19014" y="5527"/>
                    <a:pt x="19070" y="5506"/>
                  </a:cubicBezTo>
                  <a:lnTo>
                    <a:pt x="19046" y="5450"/>
                  </a:lnTo>
                  <a:close/>
                  <a:moveTo>
                    <a:pt x="22468" y="5485"/>
                  </a:moveTo>
                  <a:lnTo>
                    <a:pt x="22417" y="5521"/>
                  </a:lnTo>
                  <a:cubicBezTo>
                    <a:pt x="22453" y="5568"/>
                    <a:pt x="22485" y="5619"/>
                    <a:pt x="22518" y="5669"/>
                  </a:cubicBezTo>
                  <a:lnTo>
                    <a:pt x="22568" y="5639"/>
                  </a:lnTo>
                  <a:cubicBezTo>
                    <a:pt x="22536" y="5589"/>
                    <a:pt x="22503" y="5536"/>
                    <a:pt x="22468" y="5485"/>
                  </a:cubicBezTo>
                  <a:close/>
                  <a:moveTo>
                    <a:pt x="13191" y="5556"/>
                  </a:moveTo>
                  <a:lnTo>
                    <a:pt x="13170" y="5613"/>
                  </a:lnTo>
                  <a:lnTo>
                    <a:pt x="13339" y="5675"/>
                  </a:lnTo>
                  <a:lnTo>
                    <a:pt x="13360" y="5619"/>
                  </a:lnTo>
                  <a:cubicBezTo>
                    <a:pt x="13303" y="5598"/>
                    <a:pt x="13247" y="5577"/>
                    <a:pt x="13191" y="5556"/>
                  </a:cubicBezTo>
                  <a:close/>
                  <a:moveTo>
                    <a:pt x="18711" y="5586"/>
                  </a:moveTo>
                  <a:lnTo>
                    <a:pt x="18542" y="5657"/>
                  </a:lnTo>
                  <a:lnTo>
                    <a:pt x="18566" y="5714"/>
                  </a:lnTo>
                  <a:lnTo>
                    <a:pt x="18569" y="5714"/>
                  </a:lnTo>
                  <a:cubicBezTo>
                    <a:pt x="18622" y="5687"/>
                    <a:pt x="18678" y="5663"/>
                    <a:pt x="18735" y="5642"/>
                  </a:cubicBezTo>
                  <a:lnTo>
                    <a:pt x="18711" y="5586"/>
                  </a:lnTo>
                  <a:close/>
                  <a:moveTo>
                    <a:pt x="13042" y="5542"/>
                  </a:moveTo>
                  <a:cubicBezTo>
                    <a:pt x="13025" y="5601"/>
                    <a:pt x="13010" y="5660"/>
                    <a:pt x="12995" y="5719"/>
                  </a:cubicBezTo>
                  <a:lnTo>
                    <a:pt x="13054" y="5734"/>
                  </a:lnTo>
                  <a:lnTo>
                    <a:pt x="13057" y="5734"/>
                  </a:lnTo>
                  <a:cubicBezTo>
                    <a:pt x="13072" y="5675"/>
                    <a:pt x="13087" y="5616"/>
                    <a:pt x="13099" y="5559"/>
                  </a:cubicBezTo>
                  <a:lnTo>
                    <a:pt x="13042" y="5542"/>
                  </a:lnTo>
                  <a:close/>
                  <a:moveTo>
                    <a:pt x="13529" y="5684"/>
                  </a:moveTo>
                  <a:lnTo>
                    <a:pt x="13508" y="5740"/>
                  </a:lnTo>
                  <a:lnTo>
                    <a:pt x="13677" y="5808"/>
                  </a:lnTo>
                  <a:lnTo>
                    <a:pt x="13701" y="5752"/>
                  </a:lnTo>
                  <a:lnTo>
                    <a:pt x="13529" y="5684"/>
                  </a:lnTo>
                  <a:close/>
                  <a:moveTo>
                    <a:pt x="4931" y="5634"/>
                  </a:moveTo>
                  <a:cubicBezTo>
                    <a:pt x="4895" y="5684"/>
                    <a:pt x="4862" y="5737"/>
                    <a:pt x="4833" y="5791"/>
                  </a:cubicBezTo>
                  <a:lnTo>
                    <a:pt x="4883" y="5820"/>
                  </a:lnTo>
                  <a:cubicBezTo>
                    <a:pt x="4913" y="5767"/>
                    <a:pt x="4945" y="5717"/>
                    <a:pt x="4981" y="5669"/>
                  </a:cubicBezTo>
                  <a:lnTo>
                    <a:pt x="4931" y="5634"/>
                  </a:lnTo>
                  <a:close/>
                  <a:moveTo>
                    <a:pt x="18373" y="5731"/>
                  </a:moveTo>
                  <a:cubicBezTo>
                    <a:pt x="18320" y="5758"/>
                    <a:pt x="18263" y="5782"/>
                    <a:pt x="18207" y="5805"/>
                  </a:cubicBezTo>
                  <a:lnTo>
                    <a:pt x="18234" y="5862"/>
                  </a:lnTo>
                  <a:lnTo>
                    <a:pt x="18234" y="5859"/>
                  </a:lnTo>
                  <a:cubicBezTo>
                    <a:pt x="18290" y="5832"/>
                    <a:pt x="18346" y="5808"/>
                    <a:pt x="18400" y="5788"/>
                  </a:cubicBezTo>
                  <a:lnTo>
                    <a:pt x="18373" y="5731"/>
                  </a:lnTo>
                  <a:close/>
                  <a:moveTo>
                    <a:pt x="13867" y="5820"/>
                  </a:moveTo>
                  <a:lnTo>
                    <a:pt x="13846" y="5877"/>
                  </a:lnTo>
                  <a:lnTo>
                    <a:pt x="14012" y="5948"/>
                  </a:lnTo>
                  <a:lnTo>
                    <a:pt x="14036" y="5891"/>
                  </a:lnTo>
                  <a:cubicBezTo>
                    <a:pt x="13979" y="5868"/>
                    <a:pt x="13923" y="5844"/>
                    <a:pt x="13867" y="5820"/>
                  </a:cubicBezTo>
                  <a:close/>
                  <a:moveTo>
                    <a:pt x="22663" y="5794"/>
                  </a:moveTo>
                  <a:lnTo>
                    <a:pt x="22610" y="5823"/>
                  </a:lnTo>
                  <a:cubicBezTo>
                    <a:pt x="22639" y="5877"/>
                    <a:pt x="22669" y="5930"/>
                    <a:pt x="22696" y="5983"/>
                  </a:cubicBezTo>
                  <a:lnTo>
                    <a:pt x="22749" y="5957"/>
                  </a:lnTo>
                  <a:cubicBezTo>
                    <a:pt x="22722" y="5900"/>
                    <a:pt x="22693" y="5847"/>
                    <a:pt x="22663" y="5794"/>
                  </a:cubicBezTo>
                  <a:close/>
                  <a:moveTo>
                    <a:pt x="18041" y="5883"/>
                  </a:moveTo>
                  <a:lnTo>
                    <a:pt x="17878" y="5960"/>
                  </a:lnTo>
                  <a:lnTo>
                    <a:pt x="17905" y="6016"/>
                  </a:lnTo>
                  <a:lnTo>
                    <a:pt x="18068" y="5939"/>
                  </a:lnTo>
                  <a:lnTo>
                    <a:pt x="18041" y="5883"/>
                  </a:lnTo>
                  <a:close/>
                  <a:moveTo>
                    <a:pt x="12953" y="5897"/>
                  </a:moveTo>
                  <a:cubicBezTo>
                    <a:pt x="12939" y="5957"/>
                    <a:pt x="12924" y="6016"/>
                    <a:pt x="12912" y="6075"/>
                  </a:cubicBezTo>
                  <a:lnTo>
                    <a:pt x="12971" y="6087"/>
                  </a:lnTo>
                  <a:cubicBezTo>
                    <a:pt x="12986" y="6028"/>
                    <a:pt x="12998" y="5969"/>
                    <a:pt x="13013" y="5909"/>
                  </a:cubicBezTo>
                  <a:lnTo>
                    <a:pt x="12953" y="5897"/>
                  </a:lnTo>
                  <a:close/>
                  <a:moveTo>
                    <a:pt x="14205" y="5966"/>
                  </a:moveTo>
                  <a:lnTo>
                    <a:pt x="14178" y="6019"/>
                  </a:lnTo>
                  <a:lnTo>
                    <a:pt x="14344" y="6093"/>
                  </a:lnTo>
                  <a:lnTo>
                    <a:pt x="14371" y="6040"/>
                  </a:lnTo>
                  <a:cubicBezTo>
                    <a:pt x="14314" y="6013"/>
                    <a:pt x="14258" y="5989"/>
                    <a:pt x="14205" y="5966"/>
                  </a:cubicBezTo>
                  <a:close/>
                  <a:moveTo>
                    <a:pt x="4744" y="5951"/>
                  </a:moveTo>
                  <a:cubicBezTo>
                    <a:pt x="4717" y="6004"/>
                    <a:pt x="4687" y="6060"/>
                    <a:pt x="4664" y="6117"/>
                  </a:cubicBezTo>
                  <a:lnTo>
                    <a:pt x="4718" y="6139"/>
                  </a:lnTo>
                  <a:lnTo>
                    <a:pt x="4718" y="6139"/>
                  </a:lnTo>
                  <a:cubicBezTo>
                    <a:pt x="4741" y="6083"/>
                    <a:pt x="4768" y="6030"/>
                    <a:pt x="4797" y="5977"/>
                  </a:cubicBezTo>
                  <a:lnTo>
                    <a:pt x="4744" y="5951"/>
                  </a:lnTo>
                  <a:close/>
                  <a:moveTo>
                    <a:pt x="4718" y="6139"/>
                  </a:moveTo>
                  <a:cubicBezTo>
                    <a:pt x="4717" y="6140"/>
                    <a:pt x="4717" y="6140"/>
                    <a:pt x="4717" y="6140"/>
                  </a:cubicBezTo>
                  <a:lnTo>
                    <a:pt x="4720" y="6140"/>
                  </a:lnTo>
                  <a:lnTo>
                    <a:pt x="4718" y="6139"/>
                  </a:lnTo>
                  <a:close/>
                  <a:moveTo>
                    <a:pt x="17712" y="6040"/>
                  </a:moveTo>
                  <a:cubicBezTo>
                    <a:pt x="17659" y="6066"/>
                    <a:pt x="17605" y="6093"/>
                    <a:pt x="17549" y="6120"/>
                  </a:cubicBezTo>
                  <a:lnTo>
                    <a:pt x="17579" y="6176"/>
                  </a:lnTo>
                  <a:lnTo>
                    <a:pt x="17739" y="6093"/>
                  </a:lnTo>
                  <a:lnTo>
                    <a:pt x="17712" y="6040"/>
                  </a:lnTo>
                  <a:close/>
                  <a:moveTo>
                    <a:pt x="14537" y="6114"/>
                  </a:moveTo>
                  <a:lnTo>
                    <a:pt x="14510" y="6170"/>
                  </a:lnTo>
                  <a:cubicBezTo>
                    <a:pt x="14566" y="6194"/>
                    <a:pt x="14620" y="6221"/>
                    <a:pt x="14676" y="6247"/>
                  </a:cubicBezTo>
                  <a:lnTo>
                    <a:pt x="14703" y="6191"/>
                  </a:lnTo>
                  <a:lnTo>
                    <a:pt x="14537" y="6114"/>
                  </a:lnTo>
                  <a:close/>
                  <a:moveTo>
                    <a:pt x="22829" y="6123"/>
                  </a:moveTo>
                  <a:lnTo>
                    <a:pt x="22773" y="6146"/>
                  </a:lnTo>
                  <a:cubicBezTo>
                    <a:pt x="22797" y="6203"/>
                    <a:pt x="22820" y="6256"/>
                    <a:pt x="22841" y="6312"/>
                  </a:cubicBezTo>
                  <a:lnTo>
                    <a:pt x="22897" y="6292"/>
                  </a:lnTo>
                  <a:cubicBezTo>
                    <a:pt x="22877" y="6235"/>
                    <a:pt x="22853" y="6179"/>
                    <a:pt x="22829" y="6123"/>
                  </a:cubicBezTo>
                  <a:close/>
                  <a:moveTo>
                    <a:pt x="17389" y="6203"/>
                  </a:moveTo>
                  <a:cubicBezTo>
                    <a:pt x="17332" y="6232"/>
                    <a:pt x="17279" y="6259"/>
                    <a:pt x="17226" y="6289"/>
                  </a:cubicBezTo>
                  <a:lnTo>
                    <a:pt x="17255" y="6342"/>
                  </a:lnTo>
                  <a:lnTo>
                    <a:pt x="17255" y="6336"/>
                  </a:lnTo>
                  <a:cubicBezTo>
                    <a:pt x="17309" y="6309"/>
                    <a:pt x="17362" y="6283"/>
                    <a:pt x="17415" y="6256"/>
                  </a:cubicBezTo>
                  <a:lnTo>
                    <a:pt x="17389" y="6203"/>
                  </a:lnTo>
                  <a:close/>
                  <a:moveTo>
                    <a:pt x="14866" y="6271"/>
                  </a:moveTo>
                  <a:lnTo>
                    <a:pt x="14839" y="6324"/>
                  </a:lnTo>
                  <a:lnTo>
                    <a:pt x="15002" y="6407"/>
                  </a:lnTo>
                  <a:lnTo>
                    <a:pt x="15029" y="6351"/>
                  </a:lnTo>
                  <a:lnTo>
                    <a:pt x="14866" y="6271"/>
                  </a:lnTo>
                  <a:close/>
                  <a:moveTo>
                    <a:pt x="12870" y="6253"/>
                  </a:moveTo>
                  <a:cubicBezTo>
                    <a:pt x="12859" y="6312"/>
                    <a:pt x="12847" y="6372"/>
                    <a:pt x="12832" y="6431"/>
                  </a:cubicBezTo>
                  <a:lnTo>
                    <a:pt x="12891" y="6443"/>
                  </a:lnTo>
                  <a:lnTo>
                    <a:pt x="12894" y="6443"/>
                  </a:lnTo>
                  <a:cubicBezTo>
                    <a:pt x="12906" y="6384"/>
                    <a:pt x="12918" y="6324"/>
                    <a:pt x="12930" y="6265"/>
                  </a:cubicBezTo>
                  <a:lnTo>
                    <a:pt x="12870" y="6253"/>
                  </a:lnTo>
                  <a:close/>
                  <a:moveTo>
                    <a:pt x="4593" y="6286"/>
                  </a:moveTo>
                  <a:cubicBezTo>
                    <a:pt x="4569" y="6339"/>
                    <a:pt x="4548" y="6398"/>
                    <a:pt x="4527" y="6458"/>
                  </a:cubicBezTo>
                  <a:lnTo>
                    <a:pt x="4584" y="6475"/>
                  </a:lnTo>
                  <a:lnTo>
                    <a:pt x="4584" y="6475"/>
                  </a:lnTo>
                  <a:cubicBezTo>
                    <a:pt x="4605" y="6416"/>
                    <a:pt x="4625" y="6360"/>
                    <a:pt x="4649" y="6307"/>
                  </a:cubicBezTo>
                  <a:lnTo>
                    <a:pt x="4593" y="6286"/>
                  </a:lnTo>
                  <a:close/>
                  <a:moveTo>
                    <a:pt x="4584" y="6475"/>
                  </a:moveTo>
                  <a:lnTo>
                    <a:pt x="4584" y="6475"/>
                  </a:lnTo>
                  <a:cubicBezTo>
                    <a:pt x="4584" y="6475"/>
                    <a:pt x="4584" y="6475"/>
                    <a:pt x="4584" y="6476"/>
                  </a:cubicBezTo>
                  <a:lnTo>
                    <a:pt x="4587" y="6476"/>
                  </a:lnTo>
                  <a:lnTo>
                    <a:pt x="4584" y="6475"/>
                  </a:lnTo>
                  <a:close/>
                  <a:moveTo>
                    <a:pt x="17066" y="6375"/>
                  </a:moveTo>
                  <a:cubicBezTo>
                    <a:pt x="17012" y="6401"/>
                    <a:pt x="16959" y="6431"/>
                    <a:pt x="16906" y="6461"/>
                  </a:cubicBezTo>
                  <a:lnTo>
                    <a:pt x="16935" y="6514"/>
                  </a:lnTo>
                  <a:lnTo>
                    <a:pt x="16935" y="6511"/>
                  </a:lnTo>
                  <a:cubicBezTo>
                    <a:pt x="16989" y="6481"/>
                    <a:pt x="17042" y="6455"/>
                    <a:pt x="17095" y="6428"/>
                  </a:cubicBezTo>
                  <a:lnTo>
                    <a:pt x="17066" y="6375"/>
                  </a:lnTo>
                  <a:close/>
                  <a:moveTo>
                    <a:pt x="15192" y="6434"/>
                  </a:moveTo>
                  <a:lnTo>
                    <a:pt x="15165" y="6487"/>
                  </a:lnTo>
                  <a:cubicBezTo>
                    <a:pt x="15219" y="6517"/>
                    <a:pt x="15272" y="6544"/>
                    <a:pt x="15325" y="6573"/>
                  </a:cubicBezTo>
                  <a:lnTo>
                    <a:pt x="15355" y="6517"/>
                  </a:lnTo>
                  <a:cubicBezTo>
                    <a:pt x="15299" y="6490"/>
                    <a:pt x="15245" y="6461"/>
                    <a:pt x="15192" y="6434"/>
                  </a:cubicBezTo>
                  <a:close/>
                  <a:moveTo>
                    <a:pt x="22960" y="6464"/>
                  </a:moveTo>
                  <a:lnTo>
                    <a:pt x="22900" y="6484"/>
                  </a:lnTo>
                  <a:cubicBezTo>
                    <a:pt x="22918" y="6541"/>
                    <a:pt x="22936" y="6600"/>
                    <a:pt x="22951" y="6656"/>
                  </a:cubicBezTo>
                  <a:lnTo>
                    <a:pt x="23010" y="6642"/>
                  </a:lnTo>
                  <a:cubicBezTo>
                    <a:pt x="22995" y="6582"/>
                    <a:pt x="22977" y="6523"/>
                    <a:pt x="22960" y="6464"/>
                  </a:cubicBezTo>
                  <a:close/>
                  <a:moveTo>
                    <a:pt x="16745" y="6550"/>
                  </a:moveTo>
                  <a:cubicBezTo>
                    <a:pt x="16692" y="6582"/>
                    <a:pt x="16642" y="6612"/>
                    <a:pt x="16588" y="6642"/>
                  </a:cubicBezTo>
                  <a:lnTo>
                    <a:pt x="16618" y="6695"/>
                  </a:lnTo>
                  <a:lnTo>
                    <a:pt x="16775" y="6603"/>
                  </a:lnTo>
                  <a:lnTo>
                    <a:pt x="16745" y="6550"/>
                  </a:lnTo>
                  <a:close/>
                  <a:moveTo>
                    <a:pt x="15515" y="6603"/>
                  </a:moveTo>
                  <a:lnTo>
                    <a:pt x="15485" y="6656"/>
                  </a:lnTo>
                  <a:lnTo>
                    <a:pt x="15645" y="6745"/>
                  </a:lnTo>
                  <a:lnTo>
                    <a:pt x="15675" y="6692"/>
                  </a:lnTo>
                  <a:cubicBezTo>
                    <a:pt x="15622" y="6662"/>
                    <a:pt x="15568" y="6633"/>
                    <a:pt x="15515" y="6603"/>
                  </a:cubicBezTo>
                  <a:close/>
                  <a:moveTo>
                    <a:pt x="12799" y="6609"/>
                  </a:moveTo>
                  <a:lnTo>
                    <a:pt x="12764" y="6787"/>
                  </a:lnTo>
                  <a:lnTo>
                    <a:pt x="12823" y="6799"/>
                  </a:lnTo>
                  <a:cubicBezTo>
                    <a:pt x="12835" y="6739"/>
                    <a:pt x="12847" y="6680"/>
                    <a:pt x="12859" y="6621"/>
                  </a:cubicBezTo>
                  <a:lnTo>
                    <a:pt x="12799" y="6609"/>
                  </a:lnTo>
                  <a:close/>
                  <a:moveTo>
                    <a:pt x="4471" y="6630"/>
                  </a:moveTo>
                  <a:cubicBezTo>
                    <a:pt x="4453" y="6689"/>
                    <a:pt x="4438" y="6748"/>
                    <a:pt x="4424" y="6808"/>
                  </a:cubicBezTo>
                  <a:lnTo>
                    <a:pt x="4480" y="6822"/>
                  </a:lnTo>
                  <a:lnTo>
                    <a:pt x="4480" y="6822"/>
                  </a:lnTo>
                  <a:cubicBezTo>
                    <a:pt x="4495" y="6763"/>
                    <a:pt x="4513" y="6704"/>
                    <a:pt x="4530" y="6647"/>
                  </a:cubicBezTo>
                  <a:lnTo>
                    <a:pt x="4471" y="6630"/>
                  </a:lnTo>
                  <a:close/>
                  <a:moveTo>
                    <a:pt x="4480" y="6822"/>
                  </a:moveTo>
                  <a:cubicBezTo>
                    <a:pt x="4480" y="6822"/>
                    <a:pt x="4480" y="6822"/>
                    <a:pt x="4480" y="6822"/>
                  </a:cubicBezTo>
                  <a:lnTo>
                    <a:pt x="4483" y="6822"/>
                  </a:lnTo>
                  <a:lnTo>
                    <a:pt x="4480" y="6822"/>
                  </a:lnTo>
                  <a:close/>
                  <a:moveTo>
                    <a:pt x="24896" y="6808"/>
                  </a:moveTo>
                  <a:lnTo>
                    <a:pt x="24896" y="6870"/>
                  </a:lnTo>
                  <a:cubicBezTo>
                    <a:pt x="24925" y="6868"/>
                    <a:pt x="24955" y="6868"/>
                    <a:pt x="24985" y="6868"/>
                  </a:cubicBezTo>
                  <a:cubicBezTo>
                    <a:pt x="25015" y="6868"/>
                    <a:pt x="25045" y="6868"/>
                    <a:pt x="25077" y="6870"/>
                  </a:cubicBezTo>
                  <a:lnTo>
                    <a:pt x="25080" y="6808"/>
                  </a:lnTo>
                  <a:close/>
                  <a:moveTo>
                    <a:pt x="16431" y="6733"/>
                  </a:moveTo>
                  <a:cubicBezTo>
                    <a:pt x="16378" y="6763"/>
                    <a:pt x="16327" y="6796"/>
                    <a:pt x="16277" y="6828"/>
                  </a:cubicBezTo>
                  <a:lnTo>
                    <a:pt x="16307" y="6879"/>
                  </a:lnTo>
                  <a:lnTo>
                    <a:pt x="16464" y="6787"/>
                  </a:lnTo>
                  <a:lnTo>
                    <a:pt x="16431" y="6733"/>
                  </a:lnTo>
                  <a:close/>
                  <a:moveTo>
                    <a:pt x="25263" y="6822"/>
                  </a:moveTo>
                  <a:lnTo>
                    <a:pt x="25254" y="6882"/>
                  </a:lnTo>
                  <a:cubicBezTo>
                    <a:pt x="25314" y="6888"/>
                    <a:pt x="25373" y="6897"/>
                    <a:pt x="25435" y="6905"/>
                  </a:cubicBezTo>
                  <a:lnTo>
                    <a:pt x="25444" y="6846"/>
                  </a:lnTo>
                  <a:cubicBezTo>
                    <a:pt x="25385" y="6837"/>
                    <a:pt x="25323" y="6828"/>
                    <a:pt x="25263" y="6822"/>
                  </a:cubicBezTo>
                  <a:close/>
                  <a:moveTo>
                    <a:pt x="24709" y="6819"/>
                  </a:moveTo>
                  <a:cubicBezTo>
                    <a:pt x="24650" y="6828"/>
                    <a:pt x="24587" y="6837"/>
                    <a:pt x="24528" y="6849"/>
                  </a:cubicBezTo>
                  <a:lnTo>
                    <a:pt x="24540" y="6908"/>
                  </a:lnTo>
                  <a:lnTo>
                    <a:pt x="24540" y="6911"/>
                  </a:lnTo>
                  <a:cubicBezTo>
                    <a:pt x="24596" y="6899"/>
                    <a:pt x="24656" y="6888"/>
                    <a:pt x="24718" y="6882"/>
                  </a:cubicBezTo>
                  <a:lnTo>
                    <a:pt x="24709" y="6819"/>
                  </a:lnTo>
                  <a:close/>
                  <a:moveTo>
                    <a:pt x="15835" y="6781"/>
                  </a:moveTo>
                  <a:lnTo>
                    <a:pt x="15806" y="6834"/>
                  </a:lnTo>
                  <a:cubicBezTo>
                    <a:pt x="15859" y="6864"/>
                    <a:pt x="15909" y="6894"/>
                    <a:pt x="15963" y="6923"/>
                  </a:cubicBezTo>
                  <a:lnTo>
                    <a:pt x="15992" y="6873"/>
                  </a:lnTo>
                  <a:cubicBezTo>
                    <a:pt x="15942" y="6840"/>
                    <a:pt x="15889" y="6811"/>
                    <a:pt x="15835" y="6781"/>
                  </a:cubicBezTo>
                  <a:close/>
                  <a:moveTo>
                    <a:pt x="23052" y="6819"/>
                  </a:moveTo>
                  <a:lnTo>
                    <a:pt x="22992" y="6831"/>
                  </a:lnTo>
                  <a:cubicBezTo>
                    <a:pt x="23004" y="6888"/>
                    <a:pt x="23016" y="6950"/>
                    <a:pt x="23025" y="7009"/>
                  </a:cubicBezTo>
                  <a:lnTo>
                    <a:pt x="23084" y="6997"/>
                  </a:lnTo>
                  <a:cubicBezTo>
                    <a:pt x="23075" y="6938"/>
                    <a:pt x="23066" y="6879"/>
                    <a:pt x="23052" y="6819"/>
                  </a:cubicBezTo>
                  <a:close/>
                  <a:moveTo>
                    <a:pt x="24350" y="6899"/>
                  </a:moveTo>
                  <a:cubicBezTo>
                    <a:pt x="24291" y="6917"/>
                    <a:pt x="24232" y="6938"/>
                    <a:pt x="24175" y="6962"/>
                  </a:cubicBezTo>
                  <a:lnTo>
                    <a:pt x="24199" y="7018"/>
                  </a:lnTo>
                  <a:cubicBezTo>
                    <a:pt x="24252" y="6994"/>
                    <a:pt x="24309" y="6974"/>
                    <a:pt x="24368" y="6956"/>
                  </a:cubicBezTo>
                  <a:lnTo>
                    <a:pt x="24350" y="6899"/>
                  </a:lnTo>
                  <a:close/>
                  <a:moveTo>
                    <a:pt x="4889" y="6971"/>
                  </a:moveTo>
                  <a:cubicBezTo>
                    <a:pt x="4827" y="6974"/>
                    <a:pt x="4768" y="6977"/>
                    <a:pt x="4705" y="6980"/>
                  </a:cubicBezTo>
                  <a:lnTo>
                    <a:pt x="4708" y="7042"/>
                  </a:lnTo>
                  <a:cubicBezTo>
                    <a:pt x="4768" y="7036"/>
                    <a:pt x="4830" y="7033"/>
                    <a:pt x="4889" y="7033"/>
                  </a:cubicBezTo>
                  <a:lnTo>
                    <a:pt x="4889" y="6971"/>
                  </a:lnTo>
                  <a:close/>
                  <a:moveTo>
                    <a:pt x="5073" y="6971"/>
                  </a:moveTo>
                  <a:lnTo>
                    <a:pt x="5070" y="7033"/>
                  </a:lnTo>
                  <a:cubicBezTo>
                    <a:pt x="5132" y="7036"/>
                    <a:pt x="5191" y="7039"/>
                    <a:pt x="5251" y="7042"/>
                  </a:cubicBezTo>
                  <a:lnTo>
                    <a:pt x="5257" y="6983"/>
                  </a:lnTo>
                  <a:cubicBezTo>
                    <a:pt x="5197" y="6977"/>
                    <a:pt x="5135" y="6974"/>
                    <a:pt x="5073" y="6971"/>
                  </a:cubicBezTo>
                  <a:close/>
                  <a:moveTo>
                    <a:pt x="5438" y="7003"/>
                  </a:moveTo>
                  <a:lnTo>
                    <a:pt x="5429" y="7066"/>
                  </a:lnTo>
                  <a:cubicBezTo>
                    <a:pt x="5488" y="7074"/>
                    <a:pt x="5547" y="7083"/>
                    <a:pt x="5607" y="7098"/>
                  </a:cubicBezTo>
                  <a:lnTo>
                    <a:pt x="5618" y="7039"/>
                  </a:lnTo>
                  <a:cubicBezTo>
                    <a:pt x="5559" y="7024"/>
                    <a:pt x="5500" y="7012"/>
                    <a:pt x="5438" y="7003"/>
                  </a:cubicBezTo>
                  <a:close/>
                  <a:moveTo>
                    <a:pt x="4382" y="6985"/>
                  </a:moveTo>
                  <a:cubicBezTo>
                    <a:pt x="4378" y="6996"/>
                    <a:pt x="4375" y="7008"/>
                    <a:pt x="4373" y="7021"/>
                  </a:cubicBezTo>
                  <a:lnTo>
                    <a:pt x="4373" y="7021"/>
                  </a:lnTo>
                  <a:cubicBezTo>
                    <a:pt x="4321" y="7029"/>
                    <a:pt x="4269" y="7037"/>
                    <a:pt x="4219" y="7048"/>
                  </a:cubicBezTo>
                  <a:lnTo>
                    <a:pt x="4230" y="7104"/>
                  </a:lnTo>
                  <a:lnTo>
                    <a:pt x="4230" y="7104"/>
                  </a:lnTo>
                  <a:cubicBezTo>
                    <a:pt x="4289" y="7092"/>
                    <a:pt x="4344" y="7083"/>
                    <a:pt x="4403" y="7080"/>
                  </a:cubicBezTo>
                  <a:lnTo>
                    <a:pt x="4402" y="7075"/>
                  </a:lnTo>
                  <a:lnTo>
                    <a:pt x="4402" y="7075"/>
                  </a:lnTo>
                  <a:lnTo>
                    <a:pt x="4403" y="7074"/>
                  </a:lnTo>
                  <a:cubicBezTo>
                    <a:pt x="4447" y="7068"/>
                    <a:pt x="4489" y="7063"/>
                    <a:pt x="4530" y="7057"/>
                  </a:cubicBezTo>
                  <a:lnTo>
                    <a:pt x="4521" y="6997"/>
                  </a:lnTo>
                  <a:cubicBezTo>
                    <a:pt x="4495" y="7000"/>
                    <a:pt x="4465" y="7003"/>
                    <a:pt x="4438" y="7009"/>
                  </a:cubicBezTo>
                  <a:cubicBezTo>
                    <a:pt x="4438" y="7003"/>
                    <a:pt x="4438" y="7000"/>
                    <a:pt x="4438" y="6997"/>
                  </a:cubicBezTo>
                  <a:lnTo>
                    <a:pt x="4382" y="6985"/>
                  </a:lnTo>
                  <a:close/>
                  <a:moveTo>
                    <a:pt x="4230" y="7104"/>
                  </a:moveTo>
                  <a:lnTo>
                    <a:pt x="4230" y="7104"/>
                  </a:lnTo>
                  <a:cubicBezTo>
                    <a:pt x="4229" y="7104"/>
                    <a:pt x="4229" y="7104"/>
                    <a:pt x="4228" y="7104"/>
                  </a:cubicBezTo>
                  <a:lnTo>
                    <a:pt x="4231" y="7107"/>
                  </a:lnTo>
                  <a:lnTo>
                    <a:pt x="4230" y="7104"/>
                  </a:lnTo>
                  <a:close/>
                  <a:moveTo>
                    <a:pt x="16120" y="6923"/>
                  </a:moveTo>
                  <a:cubicBezTo>
                    <a:pt x="16069" y="6956"/>
                    <a:pt x="16019" y="6988"/>
                    <a:pt x="15966" y="7021"/>
                  </a:cubicBezTo>
                  <a:lnTo>
                    <a:pt x="16001" y="7074"/>
                  </a:lnTo>
                  <a:lnTo>
                    <a:pt x="16001" y="7071"/>
                  </a:lnTo>
                  <a:cubicBezTo>
                    <a:pt x="16047" y="7042"/>
                    <a:pt x="16094" y="7012"/>
                    <a:pt x="16140" y="6984"/>
                  </a:cubicBezTo>
                  <a:lnTo>
                    <a:pt x="16140" y="6984"/>
                  </a:lnTo>
                  <a:lnTo>
                    <a:pt x="16120" y="7015"/>
                  </a:lnTo>
                  <a:cubicBezTo>
                    <a:pt x="16173" y="7045"/>
                    <a:pt x="16224" y="7077"/>
                    <a:pt x="16277" y="7110"/>
                  </a:cubicBezTo>
                  <a:lnTo>
                    <a:pt x="16307" y="7057"/>
                  </a:lnTo>
                  <a:cubicBezTo>
                    <a:pt x="16256" y="7027"/>
                    <a:pt x="16203" y="6994"/>
                    <a:pt x="16152" y="6965"/>
                  </a:cubicBezTo>
                  <a:lnTo>
                    <a:pt x="16149" y="6970"/>
                  </a:lnTo>
                  <a:lnTo>
                    <a:pt x="16149" y="6970"/>
                  </a:lnTo>
                  <a:lnTo>
                    <a:pt x="16120" y="6923"/>
                  </a:lnTo>
                  <a:close/>
                  <a:moveTo>
                    <a:pt x="12731" y="6968"/>
                  </a:moveTo>
                  <a:cubicBezTo>
                    <a:pt x="12719" y="7027"/>
                    <a:pt x="12707" y="7086"/>
                    <a:pt x="12698" y="7149"/>
                  </a:cubicBezTo>
                  <a:lnTo>
                    <a:pt x="12758" y="7157"/>
                  </a:lnTo>
                  <a:lnTo>
                    <a:pt x="12761" y="7157"/>
                  </a:lnTo>
                  <a:cubicBezTo>
                    <a:pt x="12770" y="7098"/>
                    <a:pt x="12781" y="7039"/>
                    <a:pt x="12790" y="6977"/>
                  </a:cubicBezTo>
                  <a:lnTo>
                    <a:pt x="12731" y="6968"/>
                  </a:lnTo>
                  <a:close/>
                  <a:moveTo>
                    <a:pt x="4038" y="7083"/>
                  </a:moveTo>
                  <a:cubicBezTo>
                    <a:pt x="3979" y="7095"/>
                    <a:pt x="3920" y="7107"/>
                    <a:pt x="3860" y="7122"/>
                  </a:cubicBezTo>
                  <a:lnTo>
                    <a:pt x="3875" y="7181"/>
                  </a:lnTo>
                  <a:lnTo>
                    <a:pt x="3875" y="7178"/>
                  </a:lnTo>
                  <a:cubicBezTo>
                    <a:pt x="3931" y="7163"/>
                    <a:pt x="3991" y="7151"/>
                    <a:pt x="4053" y="7143"/>
                  </a:cubicBezTo>
                  <a:lnTo>
                    <a:pt x="4038" y="7083"/>
                  </a:lnTo>
                  <a:close/>
                  <a:moveTo>
                    <a:pt x="24009" y="7045"/>
                  </a:moveTo>
                  <a:cubicBezTo>
                    <a:pt x="23959" y="7074"/>
                    <a:pt x="23905" y="7107"/>
                    <a:pt x="23855" y="7143"/>
                  </a:cubicBezTo>
                  <a:lnTo>
                    <a:pt x="23888" y="7193"/>
                  </a:lnTo>
                  <a:cubicBezTo>
                    <a:pt x="23935" y="7157"/>
                    <a:pt x="23988" y="7128"/>
                    <a:pt x="24042" y="7098"/>
                  </a:cubicBezTo>
                  <a:lnTo>
                    <a:pt x="24009" y="7045"/>
                  </a:lnTo>
                  <a:close/>
                  <a:moveTo>
                    <a:pt x="5796" y="7083"/>
                  </a:moveTo>
                  <a:lnTo>
                    <a:pt x="5781" y="7143"/>
                  </a:lnTo>
                  <a:cubicBezTo>
                    <a:pt x="5838" y="7157"/>
                    <a:pt x="5897" y="7178"/>
                    <a:pt x="5950" y="7199"/>
                  </a:cubicBezTo>
                  <a:lnTo>
                    <a:pt x="5971" y="7143"/>
                  </a:lnTo>
                  <a:cubicBezTo>
                    <a:pt x="5915" y="7119"/>
                    <a:pt x="5856" y="7101"/>
                    <a:pt x="5796" y="7083"/>
                  </a:cubicBezTo>
                  <a:close/>
                  <a:moveTo>
                    <a:pt x="4578" y="7110"/>
                  </a:moveTo>
                  <a:lnTo>
                    <a:pt x="4545" y="7163"/>
                  </a:lnTo>
                  <a:cubicBezTo>
                    <a:pt x="4599" y="7193"/>
                    <a:pt x="4652" y="7226"/>
                    <a:pt x="4702" y="7255"/>
                  </a:cubicBezTo>
                  <a:lnTo>
                    <a:pt x="4735" y="7202"/>
                  </a:lnTo>
                  <a:cubicBezTo>
                    <a:pt x="4682" y="7172"/>
                    <a:pt x="4628" y="7143"/>
                    <a:pt x="4578" y="7110"/>
                  </a:cubicBezTo>
                  <a:close/>
                  <a:moveTo>
                    <a:pt x="15814" y="7122"/>
                  </a:moveTo>
                  <a:lnTo>
                    <a:pt x="15663" y="7223"/>
                  </a:lnTo>
                  <a:lnTo>
                    <a:pt x="15696" y="7273"/>
                  </a:lnTo>
                  <a:lnTo>
                    <a:pt x="15847" y="7172"/>
                  </a:lnTo>
                  <a:lnTo>
                    <a:pt x="15814" y="7122"/>
                  </a:lnTo>
                  <a:close/>
                  <a:moveTo>
                    <a:pt x="3682" y="7166"/>
                  </a:moveTo>
                  <a:cubicBezTo>
                    <a:pt x="3623" y="7184"/>
                    <a:pt x="3567" y="7202"/>
                    <a:pt x="3507" y="7220"/>
                  </a:cubicBezTo>
                  <a:lnTo>
                    <a:pt x="3525" y="7276"/>
                  </a:lnTo>
                  <a:cubicBezTo>
                    <a:pt x="3582" y="7258"/>
                    <a:pt x="3641" y="7240"/>
                    <a:pt x="3700" y="7226"/>
                  </a:cubicBezTo>
                  <a:lnTo>
                    <a:pt x="3682" y="7166"/>
                  </a:lnTo>
                  <a:close/>
                  <a:moveTo>
                    <a:pt x="16464" y="7154"/>
                  </a:moveTo>
                  <a:lnTo>
                    <a:pt x="16431" y="7205"/>
                  </a:lnTo>
                  <a:cubicBezTo>
                    <a:pt x="16485" y="7237"/>
                    <a:pt x="16535" y="7270"/>
                    <a:pt x="16585" y="7303"/>
                  </a:cubicBezTo>
                  <a:lnTo>
                    <a:pt x="16618" y="7249"/>
                  </a:lnTo>
                  <a:cubicBezTo>
                    <a:pt x="16568" y="7217"/>
                    <a:pt x="16514" y="7184"/>
                    <a:pt x="16464" y="7154"/>
                  </a:cubicBezTo>
                  <a:close/>
                  <a:moveTo>
                    <a:pt x="6143" y="7211"/>
                  </a:moveTo>
                  <a:lnTo>
                    <a:pt x="6117" y="7267"/>
                  </a:lnTo>
                  <a:cubicBezTo>
                    <a:pt x="6170" y="7291"/>
                    <a:pt x="6226" y="7320"/>
                    <a:pt x="6277" y="7350"/>
                  </a:cubicBezTo>
                  <a:lnTo>
                    <a:pt x="6306" y="7297"/>
                  </a:lnTo>
                  <a:cubicBezTo>
                    <a:pt x="6253" y="7267"/>
                    <a:pt x="6197" y="7237"/>
                    <a:pt x="6143" y="7211"/>
                  </a:cubicBezTo>
                  <a:close/>
                  <a:moveTo>
                    <a:pt x="23108" y="7181"/>
                  </a:moveTo>
                  <a:lnTo>
                    <a:pt x="23049" y="7187"/>
                  </a:lnTo>
                  <a:cubicBezTo>
                    <a:pt x="23055" y="7246"/>
                    <a:pt x="23060" y="7306"/>
                    <a:pt x="23066" y="7368"/>
                  </a:cubicBezTo>
                  <a:lnTo>
                    <a:pt x="23126" y="7362"/>
                  </a:lnTo>
                  <a:cubicBezTo>
                    <a:pt x="23123" y="7303"/>
                    <a:pt x="23117" y="7240"/>
                    <a:pt x="23108" y="7181"/>
                  </a:cubicBezTo>
                  <a:close/>
                  <a:moveTo>
                    <a:pt x="3335" y="7276"/>
                  </a:moveTo>
                  <a:cubicBezTo>
                    <a:pt x="3276" y="7297"/>
                    <a:pt x="3220" y="7318"/>
                    <a:pt x="3164" y="7338"/>
                  </a:cubicBezTo>
                  <a:lnTo>
                    <a:pt x="3184" y="7394"/>
                  </a:lnTo>
                  <a:lnTo>
                    <a:pt x="3184" y="7394"/>
                  </a:lnTo>
                  <a:cubicBezTo>
                    <a:pt x="3239" y="7370"/>
                    <a:pt x="3298" y="7350"/>
                    <a:pt x="3353" y="7332"/>
                  </a:cubicBezTo>
                  <a:lnTo>
                    <a:pt x="3335" y="7276"/>
                  </a:lnTo>
                  <a:close/>
                  <a:moveTo>
                    <a:pt x="3184" y="7394"/>
                  </a:moveTo>
                  <a:lnTo>
                    <a:pt x="3184" y="7394"/>
                  </a:lnTo>
                  <a:cubicBezTo>
                    <a:pt x="3183" y="7394"/>
                    <a:pt x="3182" y="7394"/>
                    <a:pt x="3181" y="7395"/>
                  </a:cubicBezTo>
                  <a:lnTo>
                    <a:pt x="3184" y="7395"/>
                  </a:lnTo>
                  <a:lnTo>
                    <a:pt x="3184" y="7394"/>
                  </a:lnTo>
                  <a:close/>
                  <a:moveTo>
                    <a:pt x="23707" y="7255"/>
                  </a:moveTo>
                  <a:cubicBezTo>
                    <a:pt x="23659" y="7294"/>
                    <a:pt x="23612" y="7335"/>
                    <a:pt x="23570" y="7380"/>
                  </a:cubicBezTo>
                  <a:lnTo>
                    <a:pt x="23612" y="7421"/>
                  </a:lnTo>
                  <a:cubicBezTo>
                    <a:pt x="23653" y="7380"/>
                    <a:pt x="23698" y="7338"/>
                    <a:pt x="23745" y="7300"/>
                  </a:cubicBezTo>
                  <a:lnTo>
                    <a:pt x="23707" y="7255"/>
                  </a:lnTo>
                  <a:close/>
                  <a:moveTo>
                    <a:pt x="4889" y="7300"/>
                  </a:moveTo>
                  <a:lnTo>
                    <a:pt x="4856" y="7350"/>
                  </a:lnTo>
                  <a:cubicBezTo>
                    <a:pt x="4910" y="7383"/>
                    <a:pt x="4960" y="7415"/>
                    <a:pt x="5011" y="7448"/>
                  </a:cubicBezTo>
                  <a:lnTo>
                    <a:pt x="5043" y="7395"/>
                  </a:lnTo>
                  <a:cubicBezTo>
                    <a:pt x="4993" y="7362"/>
                    <a:pt x="4942" y="7329"/>
                    <a:pt x="4889" y="7300"/>
                  </a:cubicBezTo>
                  <a:close/>
                  <a:moveTo>
                    <a:pt x="15512" y="7326"/>
                  </a:moveTo>
                  <a:cubicBezTo>
                    <a:pt x="15462" y="7362"/>
                    <a:pt x="15411" y="7398"/>
                    <a:pt x="15364" y="7430"/>
                  </a:cubicBezTo>
                  <a:lnTo>
                    <a:pt x="15399" y="7481"/>
                  </a:lnTo>
                  <a:lnTo>
                    <a:pt x="15548" y="7377"/>
                  </a:lnTo>
                  <a:lnTo>
                    <a:pt x="15512" y="7326"/>
                  </a:lnTo>
                  <a:close/>
                  <a:moveTo>
                    <a:pt x="16772" y="7350"/>
                  </a:moveTo>
                  <a:lnTo>
                    <a:pt x="16739" y="7401"/>
                  </a:lnTo>
                  <a:lnTo>
                    <a:pt x="16891" y="7501"/>
                  </a:lnTo>
                  <a:lnTo>
                    <a:pt x="16926" y="7451"/>
                  </a:lnTo>
                  <a:cubicBezTo>
                    <a:pt x="16876" y="7415"/>
                    <a:pt x="16822" y="7383"/>
                    <a:pt x="16772" y="7350"/>
                  </a:cubicBezTo>
                  <a:close/>
                  <a:moveTo>
                    <a:pt x="12669" y="7326"/>
                  </a:moveTo>
                  <a:cubicBezTo>
                    <a:pt x="12660" y="7386"/>
                    <a:pt x="12651" y="7448"/>
                    <a:pt x="12642" y="7507"/>
                  </a:cubicBezTo>
                  <a:lnTo>
                    <a:pt x="12701" y="7516"/>
                  </a:lnTo>
                  <a:lnTo>
                    <a:pt x="12704" y="7516"/>
                  </a:lnTo>
                  <a:cubicBezTo>
                    <a:pt x="12713" y="7457"/>
                    <a:pt x="12722" y="7398"/>
                    <a:pt x="12731" y="7335"/>
                  </a:cubicBezTo>
                  <a:lnTo>
                    <a:pt x="12669" y="7326"/>
                  </a:lnTo>
                  <a:close/>
                  <a:moveTo>
                    <a:pt x="2992" y="7409"/>
                  </a:moveTo>
                  <a:cubicBezTo>
                    <a:pt x="2938" y="7430"/>
                    <a:pt x="2882" y="7457"/>
                    <a:pt x="2826" y="7484"/>
                  </a:cubicBezTo>
                  <a:lnTo>
                    <a:pt x="2850" y="7533"/>
                  </a:lnTo>
                  <a:lnTo>
                    <a:pt x="2850" y="7533"/>
                  </a:lnTo>
                  <a:cubicBezTo>
                    <a:pt x="2906" y="7510"/>
                    <a:pt x="2959" y="7486"/>
                    <a:pt x="3015" y="7463"/>
                  </a:cubicBezTo>
                  <a:lnTo>
                    <a:pt x="2992" y="7409"/>
                  </a:lnTo>
                  <a:close/>
                  <a:moveTo>
                    <a:pt x="2850" y="7533"/>
                  </a:moveTo>
                  <a:cubicBezTo>
                    <a:pt x="2850" y="7534"/>
                    <a:pt x="2850" y="7534"/>
                    <a:pt x="2849" y="7534"/>
                  </a:cubicBezTo>
                  <a:lnTo>
                    <a:pt x="2852" y="7537"/>
                  </a:lnTo>
                  <a:lnTo>
                    <a:pt x="2850" y="7533"/>
                  </a:lnTo>
                  <a:close/>
                  <a:moveTo>
                    <a:pt x="6463" y="7392"/>
                  </a:moveTo>
                  <a:lnTo>
                    <a:pt x="6428" y="7442"/>
                  </a:lnTo>
                  <a:cubicBezTo>
                    <a:pt x="6478" y="7475"/>
                    <a:pt x="6529" y="7510"/>
                    <a:pt x="6576" y="7546"/>
                  </a:cubicBezTo>
                  <a:lnTo>
                    <a:pt x="6612" y="7498"/>
                  </a:lnTo>
                  <a:cubicBezTo>
                    <a:pt x="6564" y="7463"/>
                    <a:pt x="6514" y="7424"/>
                    <a:pt x="6463" y="7392"/>
                  </a:cubicBezTo>
                  <a:close/>
                  <a:moveTo>
                    <a:pt x="5197" y="7495"/>
                  </a:moveTo>
                  <a:lnTo>
                    <a:pt x="5165" y="7546"/>
                  </a:lnTo>
                  <a:cubicBezTo>
                    <a:pt x="5215" y="7578"/>
                    <a:pt x="5263" y="7614"/>
                    <a:pt x="5313" y="7650"/>
                  </a:cubicBezTo>
                  <a:lnTo>
                    <a:pt x="5349" y="7599"/>
                  </a:lnTo>
                  <a:cubicBezTo>
                    <a:pt x="5298" y="7564"/>
                    <a:pt x="5248" y="7531"/>
                    <a:pt x="5197" y="7495"/>
                  </a:cubicBezTo>
                  <a:close/>
                  <a:moveTo>
                    <a:pt x="15219" y="7537"/>
                  </a:moveTo>
                  <a:cubicBezTo>
                    <a:pt x="15168" y="7573"/>
                    <a:pt x="15118" y="7611"/>
                    <a:pt x="15070" y="7647"/>
                  </a:cubicBezTo>
                  <a:lnTo>
                    <a:pt x="15106" y="7694"/>
                  </a:lnTo>
                  <a:lnTo>
                    <a:pt x="15106" y="7691"/>
                  </a:lnTo>
                  <a:cubicBezTo>
                    <a:pt x="15153" y="7656"/>
                    <a:pt x="15204" y="7623"/>
                    <a:pt x="15254" y="7587"/>
                  </a:cubicBezTo>
                  <a:lnTo>
                    <a:pt x="15219" y="7537"/>
                  </a:lnTo>
                  <a:close/>
                  <a:moveTo>
                    <a:pt x="23443" y="7513"/>
                  </a:moveTo>
                  <a:cubicBezTo>
                    <a:pt x="23404" y="7558"/>
                    <a:pt x="23366" y="7605"/>
                    <a:pt x="23327" y="7656"/>
                  </a:cubicBezTo>
                  <a:lnTo>
                    <a:pt x="23375" y="7694"/>
                  </a:lnTo>
                  <a:cubicBezTo>
                    <a:pt x="23413" y="7644"/>
                    <a:pt x="23449" y="7596"/>
                    <a:pt x="23487" y="7552"/>
                  </a:cubicBezTo>
                  <a:lnTo>
                    <a:pt x="23443" y="7513"/>
                  </a:lnTo>
                  <a:close/>
                  <a:moveTo>
                    <a:pt x="2662" y="7564"/>
                  </a:moveTo>
                  <a:cubicBezTo>
                    <a:pt x="2606" y="7590"/>
                    <a:pt x="2553" y="7620"/>
                    <a:pt x="2499" y="7650"/>
                  </a:cubicBezTo>
                  <a:lnTo>
                    <a:pt x="2529" y="7703"/>
                  </a:lnTo>
                  <a:lnTo>
                    <a:pt x="2529" y="7700"/>
                  </a:lnTo>
                  <a:cubicBezTo>
                    <a:pt x="2582" y="7670"/>
                    <a:pt x="2636" y="7644"/>
                    <a:pt x="2689" y="7617"/>
                  </a:cubicBezTo>
                  <a:lnTo>
                    <a:pt x="2662" y="7564"/>
                  </a:lnTo>
                  <a:close/>
                  <a:moveTo>
                    <a:pt x="17077" y="7552"/>
                  </a:moveTo>
                  <a:lnTo>
                    <a:pt x="17042" y="7602"/>
                  </a:lnTo>
                  <a:cubicBezTo>
                    <a:pt x="17095" y="7635"/>
                    <a:pt x="17146" y="7670"/>
                    <a:pt x="17193" y="7706"/>
                  </a:cubicBezTo>
                  <a:lnTo>
                    <a:pt x="17229" y="7656"/>
                  </a:lnTo>
                  <a:cubicBezTo>
                    <a:pt x="17178" y="7620"/>
                    <a:pt x="17128" y="7584"/>
                    <a:pt x="17077" y="7552"/>
                  </a:cubicBezTo>
                  <a:close/>
                  <a:moveTo>
                    <a:pt x="23072" y="7549"/>
                  </a:moveTo>
                  <a:lnTo>
                    <a:pt x="23072" y="7647"/>
                  </a:lnTo>
                  <a:lnTo>
                    <a:pt x="23072" y="7730"/>
                  </a:lnTo>
                  <a:lnTo>
                    <a:pt x="23135" y="7730"/>
                  </a:lnTo>
                  <a:cubicBezTo>
                    <a:pt x="23135" y="7700"/>
                    <a:pt x="23135" y="7679"/>
                    <a:pt x="23135" y="7647"/>
                  </a:cubicBezTo>
                  <a:lnTo>
                    <a:pt x="23135" y="7549"/>
                  </a:lnTo>
                  <a:close/>
                  <a:moveTo>
                    <a:pt x="6754" y="7617"/>
                  </a:moveTo>
                  <a:lnTo>
                    <a:pt x="6712" y="7664"/>
                  </a:lnTo>
                  <a:cubicBezTo>
                    <a:pt x="6757" y="7703"/>
                    <a:pt x="6798" y="7744"/>
                    <a:pt x="6843" y="7789"/>
                  </a:cubicBezTo>
                  <a:lnTo>
                    <a:pt x="6884" y="7744"/>
                  </a:lnTo>
                  <a:cubicBezTo>
                    <a:pt x="6843" y="7700"/>
                    <a:pt x="6798" y="7658"/>
                    <a:pt x="6754" y="7617"/>
                  </a:cubicBezTo>
                  <a:close/>
                  <a:moveTo>
                    <a:pt x="5497" y="7703"/>
                  </a:moveTo>
                  <a:lnTo>
                    <a:pt x="5461" y="7753"/>
                  </a:lnTo>
                  <a:cubicBezTo>
                    <a:pt x="5509" y="7789"/>
                    <a:pt x="5559" y="7825"/>
                    <a:pt x="5610" y="7860"/>
                  </a:cubicBezTo>
                  <a:lnTo>
                    <a:pt x="5645" y="7810"/>
                  </a:lnTo>
                  <a:cubicBezTo>
                    <a:pt x="5595" y="7774"/>
                    <a:pt x="5547" y="7741"/>
                    <a:pt x="5497" y="7703"/>
                  </a:cubicBezTo>
                  <a:close/>
                  <a:moveTo>
                    <a:pt x="12615" y="7688"/>
                  </a:moveTo>
                  <a:cubicBezTo>
                    <a:pt x="12609" y="7747"/>
                    <a:pt x="12601" y="7810"/>
                    <a:pt x="12592" y="7869"/>
                  </a:cubicBezTo>
                  <a:lnTo>
                    <a:pt x="12654" y="7878"/>
                  </a:lnTo>
                  <a:cubicBezTo>
                    <a:pt x="12663" y="7816"/>
                    <a:pt x="12669" y="7756"/>
                    <a:pt x="12678" y="7697"/>
                  </a:cubicBezTo>
                  <a:lnTo>
                    <a:pt x="12615" y="7688"/>
                  </a:lnTo>
                  <a:close/>
                  <a:moveTo>
                    <a:pt x="2342" y="7744"/>
                  </a:moveTo>
                  <a:cubicBezTo>
                    <a:pt x="2289" y="7774"/>
                    <a:pt x="2239" y="7810"/>
                    <a:pt x="2188" y="7842"/>
                  </a:cubicBezTo>
                  <a:lnTo>
                    <a:pt x="2221" y="7893"/>
                  </a:lnTo>
                  <a:cubicBezTo>
                    <a:pt x="2271" y="7857"/>
                    <a:pt x="2322" y="7825"/>
                    <a:pt x="2375" y="7795"/>
                  </a:cubicBezTo>
                  <a:lnTo>
                    <a:pt x="2342" y="7744"/>
                  </a:lnTo>
                  <a:close/>
                  <a:moveTo>
                    <a:pt x="14925" y="7756"/>
                  </a:moveTo>
                  <a:cubicBezTo>
                    <a:pt x="14878" y="7795"/>
                    <a:pt x="14830" y="7830"/>
                    <a:pt x="14780" y="7869"/>
                  </a:cubicBezTo>
                  <a:lnTo>
                    <a:pt x="14818" y="7916"/>
                  </a:lnTo>
                  <a:lnTo>
                    <a:pt x="14964" y="7804"/>
                  </a:lnTo>
                  <a:lnTo>
                    <a:pt x="14925" y="7756"/>
                  </a:lnTo>
                  <a:close/>
                  <a:moveTo>
                    <a:pt x="17377" y="7759"/>
                  </a:moveTo>
                  <a:lnTo>
                    <a:pt x="17341" y="7810"/>
                  </a:lnTo>
                  <a:cubicBezTo>
                    <a:pt x="17392" y="7845"/>
                    <a:pt x="17442" y="7881"/>
                    <a:pt x="17490" y="7916"/>
                  </a:cubicBezTo>
                  <a:lnTo>
                    <a:pt x="17525" y="7866"/>
                  </a:lnTo>
                  <a:cubicBezTo>
                    <a:pt x="17475" y="7830"/>
                    <a:pt x="17427" y="7798"/>
                    <a:pt x="17377" y="7759"/>
                  </a:cubicBezTo>
                  <a:close/>
                  <a:moveTo>
                    <a:pt x="7009" y="7881"/>
                  </a:moveTo>
                  <a:lnTo>
                    <a:pt x="6964" y="7919"/>
                  </a:lnTo>
                  <a:cubicBezTo>
                    <a:pt x="7000" y="7964"/>
                    <a:pt x="7039" y="8011"/>
                    <a:pt x="7074" y="8062"/>
                  </a:cubicBezTo>
                  <a:lnTo>
                    <a:pt x="7125" y="8023"/>
                  </a:lnTo>
                  <a:cubicBezTo>
                    <a:pt x="7089" y="7976"/>
                    <a:pt x="7050" y="7925"/>
                    <a:pt x="7009" y="7881"/>
                  </a:cubicBezTo>
                  <a:close/>
                  <a:moveTo>
                    <a:pt x="5790" y="7922"/>
                  </a:moveTo>
                  <a:lnTo>
                    <a:pt x="5752" y="7970"/>
                  </a:lnTo>
                  <a:cubicBezTo>
                    <a:pt x="5799" y="8005"/>
                    <a:pt x="5847" y="8044"/>
                    <a:pt x="5894" y="8079"/>
                  </a:cubicBezTo>
                  <a:lnTo>
                    <a:pt x="5933" y="8032"/>
                  </a:lnTo>
                  <a:cubicBezTo>
                    <a:pt x="5885" y="7996"/>
                    <a:pt x="5838" y="7958"/>
                    <a:pt x="5790" y="7922"/>
                  </a:cubicBezTo>
                  <a:close/>
                  <a:moveTo>
                    <a:pt x="23221" y="7807"/>
                  </a:moveTo>
                  <a:cubicBezTo>
                    <a:pt x="23188" y="7854"/>
                    <a:pt x="23155" y="7907"/>
                    <a:pt x="23123" y="7961"/>
                  </a:cubicBezTo>
                  <a:lnTo>
                    <a:pt x="23123" y="7961"/>
                  </a:lnTo>
                  <a:cubicBezTo>
                    <a:pt x="23124" y="7945"/>
                    <a:pt x="23125" y="7929"/>
                    <a:pt x="23126" y="7913"/>
                  </a:cubicBezTo>
                  <a:lnTo>
                    <a:pt x="23066" y="7908"/>
                  </a:lnTo>
                  <a:cubicBezTo>
                    <a:pt x="23060" y="7967"/>
                    <a:pt x="23058" y="8029"/>
                    <a:pt x="23052" y="8088"/>
                  </a:cubicBezTo>
                  <a:lnTo>
                    <a:pt x="23111" y="8094"/>
                  </a:lnTo>
                  <a:cubicBezTo>
                    <a:pt x="23115" y="8051"/>
                    <a:pt x="23120" y="8005"/>
                    <a:pt x="23123" y="7961"/>
                  </a:cubicBezTo>
                  <a:lnTo>
                    <a:pt x="23123" y="7961"/>
                  </a:lnTo>
                  <a:lnTo>
                    <a:pt x="23176" y="7994"/>
                  </a:lnTo>
                  <a:cubicBezTo>
                    <a:pt x="23206" y="7940"/>
                    <a:pt x="23238" y="7887"/>
                    <a:pt x="23271" y="7839"/>
                  </a:cubicBezTo>
                  <a:lnTo>
                    <a:pt x="23221" y="7807"/>
                  </a:lnTo>
                  <a:close/>
                  <a:moveTo>
                    <a:pt x="2037" y="7949"/>
                  </a:moveTo>
                  <a:cubicBezTo>
                    <a:pt x="1989" y="7985"/>
                    <a:pt x="1939" y="8020"/>
                    <a:pt x="1892" y="8059"/>
                  </a:cubicBezTo>
                  <a:lnTo>
                    <a:pt x="1930" y="8106"/>
                  </a:lnTo>
                  <a:cubicBezTo>
                    <a:pt x="1978" y="8068"/>
                    <a:pt x="2025" y="8032"/>
                    <a:pt x="2075" y="7996"/>
                  </a:cubicBezTo>
                  <a:lnTo>
                    <a:pt x="2037" y="7949"/>
                  </a:lnTo>
                  <a:close/>
                  <a:moveTo>
                    <a:pt x="8233" y="8047"/>
                  </a:moveTo>
                  <a:lnTo>
                    <a:pt x="8233" y="8106"/>
                  </a:lnTo>
                  <a:lnTo>
                    <a:pt x="8414" y="8106"/>
                  </a:lnTo>
                  <a:lnTo>
                    <a:pt x="8414" y="8047"/>
                  </a:lnTo>
                  <a:close/>
                  <a:moveTo>
                    <a:pt x="8050" y="8044"/>
                  </a:moveTo>
                  <a:lnTo>
                    <a:pt x="7869" y="8047"/>
                  </a:lnTo>
                  <a:lnTo>
                    <a:pt x="7869" y="8109"/>
                  </a:lnTo>
                  <a:lnTo>
                    <a:pt x="8050" y="8106"/>
                  </a:lnTo>
                  <a:lnTo>
                    <a:pt x="8050" y="8044"/>
                  </a:lnTo>
                  <a:close/>
                  <a:moveTo>
                    <a:pt x="8595" y="8047"/>
                  </a:moveTo>
                  <a:lnTo>
                    <a:pt x="8595" y="8109"/>
                  </a:lnTo>
                  <a:lnTo>
                    <a:pt x="8779" y="8109"/>
                  </a:lnTo>
                  <a:lnTo>
                    <a:pt x="8779" y="8050"/>
                  </a:lnTo>
                  <a:lnTo>
                    <a:pt x="8595" y="8047"/>
                  </a:lnTo>
                  <a:close/>
                  <a:moveTo>
                    <a:pt x="8960" y="8050"/>
                  </a:moveTo>
                  <a:lnTo>
                    <a:pt x="8960" y="8109"/>
                  </a:lnTo>
                  <a:lnTo>
                    <a:pt x="9141" y="8112"/>
                  </a:lnTo>
                  <a:lnTo>
                    <a:pt x="9141" y="8053"/>
                  </a:lnTo>
                  <a:lnTo>
                    <a:pt x="8960" y="8050"/>
                  </a:lnTo>
                  <a:close/>
                  <a:moveTo>
                    <a:pt x="7688" y="8050"/>
                  </a:moveTo>
                  <a:lnTo>
                    <a:pt x="7504" y="8056"/>
                  </a:lnTo>
                  <a:lnTo>
                    <a:pt x="7504" y="8115"/>
                  </a:lnTo>
                  <a:lnTo>
                    <a:pt x="7688" y="8112"/>
                  </a:lnTo>
                  <a:lnTo>
                    <a:pt x="7688" y="8050"/>
                  </a:lnTo>
                  <a:close/>
                  <a:moveTo>
                    <a:pt x="9327" y="8059"/>
                  </a:moveTo>
                  <a:lnTo>
                    <a:pt x="9324" y="8118"/>
                  </a:lnTo>
                  <a:lnTo>
                    <a:pt x="9505" y="8124"/>
                  </a:lnTo>
                  <a:lnTo>
                    <a:pt x="9508" y="8065"/>
                  </a:lnTo>
                  <a:lnTo>
                    <a:pt x="9327" y="8059"/>
                  </a:lnTo>
                  <a:close/>
                  <a:moveTo>
                    <a:pt x="7323" y="8062"/>
                  </a:moveTo>
                  <a:lnTo>
                    <a:pt x="7139" y="8068"/>
                  </a:lnTo>
                  <a:lnTo>
                    <a:pt x="7142" y="8127"/>
                  </a:lnTo>
                  <a:lnTo>
                    <a:pt x="7323" y="8121"/>
                  </a:lnTo>
                  <a:lnTo>
                    <a:pt x="7323" y="8062"/>
                  </a:lnTo>
                  <a:close/>
                  <a:moveTo>
                    <a:pt x="17673" y="7976"/>
                  </a:moveTo>
                  <a:lnTo>
                    <a:pt x="17638" y="8023"/>
                  </a:lnTo>
                  <a:lnTo>
                    <a:pt x="17783" y="8133"/>
                  </a:lnTo>
                  <a:lnTo>
                    <a:pt x="17819" y="8082"/>
                  </a:lnTo>
                  <a:cubicBezTo>
                    <a:pt x="17771" y="8050"/>
                    <a:pt x="17724" y="8011"/>
                    <a:pt x="17673" y="7976"/>
                  </a:cubicBezTo>
                  <a:close/>
                  <a:moveTo>
                    <a:pt x="9689" y="8071"/>
                  </a:moveTo>
                  <a:lnTo>
                    <a:pt x="9689" y="8130"/>
                  </a:lnTo>
                  <a:lnTo>
                    <a:pt x="9870" y="8139"/>
                  </a:lnTo>
                  <a:lnTo>
                    <a:pt x="9873" y="8079"/>
                  </a:lnTo>
                  <a:lnTo>
                    <a:pt x="9689" y="8071"/>
                  </a:lnTo>
                  <a:close/>
                  <a:moveTo>
                    <a:pt x="14640" y="7982"/>
                  </a:moveTo>
                  <a:lnTo>
                    <a:pt x="14498" y="8097"/>
                  </a:lnTo>
                  <a:lnTo>
                    <a:pt x="14534" y="8142"/>
                  </a:lnTo>
                  <a:lnTo>
                    <a:pt x="14534" y="8139"/>
                  </a:lnTo>
                  <a:cubicBezTo>
                    <a:pt x="14581" y="8103"/>
                    <a:pt x="14629" y="8065"/>
                    <a:pt x="14676" y="8029"/>
                  </a:cubicBezTo>
                  <a:lnTo>
                    <a:pt x="14640" y="7982"/>
                  </a:lnTo>
                  <a:close/>
                  <a:moveTo>
                    <a:pt x="10054" y="8088"/>
                  </a:moveTo>
                  <a:lnTo>
                    <a:pt x="10051" y="8151"/>
                  </a:lnTo>
                  <a:cubicBezTo>
                    <a:pt x="10110" y="8154"/>
                    <a:pt x="10172" y="8157"/>
                    <a:pt x="10232" y="8160"/>
                  </a:cubicBezTo>
                  <a:lnTo>
                    <a:pt x="10238" y="8100"/>
                  </a:lnTo>
                  <a:lnTo>
                    <a:pt x="10054" y="8088"/>
                  </a:lnTo>
                  <a:close/>
                  <a:moveTo>
                    <a:pt x="10418" y="8112"/>
                  </a:moveTo>
                  <a:lnTo>
                    <a:pt x="10413" y="8171"/>
                  </a:lnTo>
                  <a:lnTo>
                    <a:pt x="10596" y="8186"/>
                  </a:lnTo>
                  <a:lnTo>
                    <a:pt x="10599" y="8124"/>
                  </a:lnTo>
                  <a:lnTo>
                    <a:pt x="10418" y="8112"/>
                  </a:lnTo>
                  <a:close/>
                  <a:moveTo>
                    <a:pt x="10780" y="8139"/>
                  </a:moveTo>
                  <a:lnTo>
                    <a:pt x="10777" y="8201"/>
                  </a:lnTo>
                  <a:lnTo>
                    <a:pt x="10958" y="8216"/>
                  </a:lnTo>
                  <a:lnTo>
                    <a:pt x="10964" y="8154"/>
                  </a:lnTo>
                  <a:lnTo>
                    <a:pt x="10780" y="8139"/>
                  </a:lnTo>
                  <a:close/>
                  <a:moveTo>
                    <a:pt x="23135" y="8088"/>
                  </a:moveTo>
                  <a:lnTo>
                    <a:pt x="23111" y="8142"/>
                  </a:lnTo>
                  <a:cubicBezTo>
                    <a:pt x="23167" y="8165"/>
                    <a:pt x="23221" y="8189"/>
                    <a:pt x="23274" y="8216"/>
                  </a:cubicBezTo>
                  <a:lnTo>
                    <a:pt x="23301" y="8162"/>
                  </a:lnTo>
                  <a:cubicBezTo>
                    <a:pt x="23247" y="8136"/>
                    <a:pt x="23191" y="8112"/>
                    <a:pt x="23135" y="8088"/>
                  </a:cubicBezTo>
                  <a:close/>
                  <a:moveTo>
                    <a:pt x="12574" y="8050"/>
                  </a:moveTo>
                  <a:cubicBezTo>
                    <a:pt x="12565" y="8109"/>
                    <a:pt x="12559" y="8171"/>
                    <a:pt x="12553" y="8231"/>
                  </a:cubicBezTo>
                  <a:lnTo>
                    <a:pt x="12612" y="8237"/>
                  </a:lnTo>
                  <a:cubicBezTo>
                    <a:pt x="12618" y="8177"/>
                    <a:pt x="12624" y="8118"/>
                    <a:pt x="12633" y="8056"/>
                  </a:cubicBezTo>
                  <a:lnTo>
                    <a:pt x="12574" y="8050"/>
                  </a:lnTo>
                  <a:close/>
                  <a:moveTo>
                    <a:pt x="11145" y="8171"/>
                  </a:moveTo>
                  <a:lnTo>
                    <a:pt x="11139" y="8231"/>
                  </a:lnTo>
                  <a:lnTo>
                    <a:pt x="11320" y="8251"/>
                  </a:lnTo>
                  <a:lnTo>
                    <a:pt x="11326" y="8189"/>
                  </a:lnTo>
                  <a:lnTo>
                    <a:pt x="11145" y="8171"/>
                  </a:lnTo>
                  <a:close/>
                  <a:moveTo>
                    <a:pt x="22906" y="8136"/>
                  </a:moveTo>
                  <a:cubicBezTo>
                    <a:pt x="22850" y="8160"/>
                    <a:pt x="22791" y="8186"/>
                    <a:pt x="22737" y="8213"/>
                  </a:cubicBezTo>
                  <a:lnTo>
                    <a:pt x="22764" y="8266"/>
                  </a:lnTo>
                  <a:lnTo>
                    <a:pt x="22764" y="8269"/>
                  </a:lnTo>
                  <a:cubicBezTo>
                    <a:pt x="22817" y="8243"/>
                    <a:pt x="22874" y="8216"/>
                    <a:pt x="22930" y="8192"/>
                  </a:cubicBezTo>
                  <a:lnTo>
                    <a:pt x="22906" y="8136"/>
                  </a:lnTo>
                  <a:close/>
                  <a:moveTo>
                    <a:pt x="11507" y="8210"/>
                  </a:moveTo>
                  <a:lnTo>
                    <a:pt x="11501" y="8269"/>
                  </a:lnTo>
                  <a:lnTo>
                    <a:pt x="11681" y="8290"/>
                  </a:lnTo>
                  <a:lnTo>
                    <a:pt x="11687" y="8231"/>
                  </a:lnTo>
                  <a:cubicBezTo>
                    <a:pt x="11628" y="8225"/>
                    <a:pt x="11569" y="8216"/>
                    <a:pt x="11507" y="8210"/>
                  </a:cubicBezTo>
                  <a:close/>
                  <a:moveTo>
                    <a:pt x="6072" y="8148"/>
                  </a:moveTo>
                  <a:lnTo>
                    <a:pt x="6033" y="8195"/>
                  </a:lnTo>
                  <a:cubicBezTo>
                    <a:pt x="6081" y="8234"/>
                    <a:pt x="6128" y="8272"/>
                    <a:pt x="6173" y="8314"/>
                  </a:cubicBezTo>
                  <a:lnTo>
                    <a:pt x="6211" y="8266"/>
                  </a:lnTo>
                  <a:cubicBezTo>
                    <a:pt x="6167" y="8228"/>
                    <a:pt x="6119" y="8186"/>
                    <a:pt x="6072" y="8148"/>
                  </a:cubicBezTo>
                  <a:close/>
                  <a:moveTo>
                    <a:pt x="11868" y="8254"/>
                  </a:moveTo>
                  <a:lnTo>
                    <a:pt x="11862" y="8314"/>
                  </a:lnTo>
                  <a:lnTo>
                    <a:pt x="12040" y="8337"/>
                  </a:lnTo>
                  <a:lnTo>
                    <a:pt x="12049" y="8278"/>
                  </a:lnTo>
                  <a:lnTo>
                    <a:pt x="11868" y="8254"/>
                  </a:lnTo>
                  <a:close/>
                  <a:moveTo>
                    <a:pt x="1752" y="8177"/>
                  </a:moveTo>
                  <a:cubicBezTo>
                    <a:pt x="1705" y="8216"/>
                    <a:pt x="1660" y="8257"/>
                    <a:pt x="1616" y="8299"/>
                  </a:cubicBezTo>
                  <a:lnTo>
                    <a:pt x="1657" y="8343"/>
                  </a:lnTo>
                  <a:cubicBezTo>
                    <a:pt x="1699" y="8302"/>
                    <a:pt x="1746" y="8260"/>
                    <a:pt x="1791" y="8222"/>
                  </a:cubicBezTo>
                  <a:lnTo>
                    <a:pt x="1752" y="8177"/>
                  </a:lnTo>
                  <a:close/>
                  <a:moveTo>
                    <a:pt x="7042" y="8165"/>
                  </a:moveTo>
                  <a:cubicBezTo>
                    <a:pt x="7000" y="8210"/>
                    <a:pt x="6964" y="8257"/>
                    <a:pt x="6926" y="8308"/>
                  </a:cubicBezTo>
                  <a:lnTo>
                    <a:pt x="6976" y="8343"/>
                  </a:lnTo>
                  <a:cubicBezTo>
                    <a:pt x="7012" y="8296"/>
                    <a:pt x="7050" y="8248"/>
                    <a:pt x="7089" y="8204"/>
                  </a:cubicBezTo>
                  <a:lnTo>
                    <a:pt x="7042" y="8165"/>
                  </a:lnTo>
                  <a:close/>
                  <a:moveTo>
                    <a:pt x="17964" y="8195"/>
                  </a:moveTo>
                  <a:lnTo>
                    <a:pt x="17928" y="8243"/>
                  </a:lnTo>
                  <a:lnTo>
                    <a:pt x="18071" y="8355"/>
                  </a:lnTo>
                  <a:lnTo>
                    <a:pt x="18106" y="8308"/>
                  </a:lnTo>
                  <a:lnTo>
                    <a:pt x="17964" y="8195"/>
                  </a:lnTo>
                  <a:close/>
                  <a:moveTo>
                    <a:pt x="14356" y="8213"/>
                  </a:moveTo>
                  <a:cubicBezTo>
                    <a:pt x="14308" y="8251"/>
                    <a:pt x="14264" y="8290"/>
                    <a:pt x="14216" y="8331"/>
                  </a:cubicBezTo>
                  <a:lnTo>
                    <a:pt x="14258" y="8376"/>
                  </a:lnTo>
                  <a:lnTo>
                    <a:pt x="14394" y="8260"/>
                  </a:lnTo>
                  <a:lnTo>
                    <a:pt x="14356" y="8213"/>
                  </a:lnTo>
                  <a:close/>
                  <a:moveTo>
                    <a:pt x="23464" y="8246"/>
                  </a:moveTo>
                  <a:lnTo>
                    <a:pt x="23434" y="8299"/>
                  </a:lnTo>
                  <a:cubicBezTo>
                    <a:pt x="23490" y="8326"/>
                    <a:pt x="23541" y="8355"/>
                    <a:pt x="23594" y="8385"/>
                  </a:cubicBezTo>
                  <a:lnTo>
                    <a:pt x="23624" y="8331"/>
                  </a:lnTo>
                  <a:cubicBezTo>
                    <a:pt x="23570" y="8302"/>
                    <a:pt x="23517" y="8272"/>
                    <a:pt x="23464" y="8246"/>
                  </a:cubicBezTo>
                  <a:close/>
                  <a:moveTo>
                    <a:pt x="12230" y="8302"/>
                  </a:moveTo>
                  <a:lnTo>
                    <a:pt x="12221" y="8361"/>
                  </a:lnTo>
                  <a:cubicBezTo>
                    <a:pt x="12280" y="8370"/>
                    <a:pt x="12343" y="8379"/>
                    <a:pt x="12402" y="8388"/>
                  </a:cubicBezTo>
                  <a:lnTo>
                    <a:pt x="12411" y="8329"/>
                  </a:lnTo>
                  <a:cubicBezTo>
                    <a:pt x="12352" y="8320"/>
                    <a:pt x="12289" y="8311"/>
                    <a:pt x="12230" y="8302"/>
                  </a:cubicBezTo>
                  <a:close/>
                  <a:moveTo>
                    <a:pt x="22574" y="8299"/>
                  </a:moveTo>
                  <a:cubicBezTo>
                    <a:pt x="22521" y="8329"/>
                    <a:pt x="22468" y="8361"/>
                    <a:pt x="22417" y="8391"/>
                  </a:cubicBezTo>
                  <a:lnTo>
                    <a:pt x="22450" y="8444"/>
                  </a:lnTo>
                  <a:lnTo>
                    <a:pt x="22450" y="8441"/>
                  </a:lnTo>
                  <a:cubicBezTo>
                    <a:pt x="22500" y="8412"/>
                    <a:pt x="22551" y="8382"/>
                    <a:pt x="22604" y="8352"/>
                  </a:cubicBezTo>
                  <a:lnTo>
                    <a:pt x="22574" y="8299"/>
                  </a:lnTo>
                  <a:close/>
                  <a:moveTo>
                    <a:pt x="12950" y="8417"/>
                  </a:moveTo>
                  <a:lnTo>
                    <a:pt x="12939" y="8477"/>
                  </a:lnTo>
                  <a:lnTo>
                    <a:pt x="13119" y="8509"/>
                  </a:lnTo>
                  <a:lnTo>
                    <a:pt x="13128" y="8450"/>
                  </a:lnTo>
                  <a:cubicBezTo>
                    <a:pt x="13069" y="8438"/>
                    <a:pt x="13010" y="8426"/>
                    <a:pt x="12950" y="8417"/>
                  </a:cubicBezTo>
                  <a:close/>
                  <a:moveTo>
                    <a:pt x="6351" y="8385"/>
                  </a:moveTo>
                  <a:lnTo>
                    <a:pt x="6309" y="8429"/>
                  </a:lnTo>
                  <a:cubicBezTo>
                    <a:pt x="6354" y="8471"/>
                    <a:pt x="6398" y="8512"/>
                    <a:pt x="6443" y="8554"/>
                  </a:cubicBezTo>
                  <a:lnTo>
                    <a:pt x="6484" y="8509"/>
                  </a:lnTo>
                  <a:cubicBezTo>
                    <a:pt x="6440" y="8468"/>
                    <a:pt x="6395" y="8426"/>
                    <a:pt x="6351" y="8385"/>
                  </a:cubicBezTo>
                  <a:close/>
                  <a:moveTo>
                    <a:pt x="23781" y="8426"/>
                  </a:moveTo>
                  <a:lnTo>
                    <a:pt x="23748" y="8477"/>
                  </a:lnTo>
                  <a:cubicBezTo>
                    <a:pt x="23802" y="8509"/>
                    <a:pt x="23852" y="8542"/>
                    <a:pt x="23900" y="8575"/>
                  </a:cubicBezTo>
                  <a:lnTo>
                    <a:pt x="23935" y="8524"/>
                  </a:lnTo>
                  <a:cubicBezTo>
                    <a:pt x="23885" y="8492"/>
                    <a:pt x="23834" y="8459"/>
                    <a:pt x="23781" y="8426"/>
                  </a:cubicBezTo>
                  <a:close/>
                  <a:moveTo>
                    <a:pt x="13309" y="8483"/>
                  </a:moveTo>
                  <a:lnTo>
                    <a:pt x="13297" y="8542"/>
                  </a:lnTo>
                  <a:cubicBezTo>
                    <a:pt x="13360" y="8554"/>
                    <a:pt x="13419" y="8569"/>
                    <a:pt x="13478" y="8581"/>
                  </a:cubicBezTo>
                  <a:lnTo>
                    <a:pt x="13490" y="8518"/>
                  </a:lnTo>
                  <a:cubicBezTo>
                    <a:pt x="13431" y="8506"/>
                    <a:pt x="13368" y="8495"/>
                    <a:pt x="13309" y="8483"/>
                  </a:cubicBezTo>
                  <a:close/>
                  <a:moveTo>
                    <a:pt x="18249" y="8420"/>
                  </a:moveTo>
                  <a:lnTo>
                    <a:pt x="18213" y="8468"/>
                  </a:lnTo>
                  <a:cubicBezTo>
                    <a:pt x="18260" y="8506"/>
                    <a:pt x="18305" y="8545"/>
                    <a:pt x="18352" y="8584"/>
                  </a:cubicBezTo>
                  <a:lnTo>
                    <a:pt x="18391" y="8536"/>
                  </a:lnTo>
                  <a:cubicBezTo>
                    <a:pt x="18343" y="8498"/>
                    <a:pt x="18296" y="8456"/>
                    <a:pt x="18249" y="8420"/>
                  </a:cubicBezTo>
                  <a:close/>
                  <a:moveTo>
                    <a:pt x="1482" y="8426"/>
                  </a:moveTo>
                  <a:cubicBezTo>
                    <a:pt x="1441" y="8468"/>
                    <a:pt x="1399" y="8512"/>
                    <a:pt x="1358" y="8557"/>
                  </a:cubicBezTo>
                  <a:lnTo>
                    <a:pt x="1402" y="8598"/>
                  </a:lnTo>
                  <a:cubicBezTo>
                    <a:pt x="1444" y="8554"/>
                    <a:pt x="1485" y="8509"/>
                    <a:pt x="1527" y="8468"/>
                  </a:cubicBezTo>
                  <a:lnTo>
                    <a:pt x="1482" y="8426"/>
                  </a:lnTo>
                  <a:close/>
                  <a:moveTo>
                    <a:pt x="12592" y="8358"/>
                  </a:moveTo>
                  <a:lnTo>
                    <a:pt x="12580" y="8417"/>
                  </a:lnTo>
                  <a:lnTo>
                    <a:pt x="12580" y="8417"/>
                  </a:lnTo>
                  <a:lnTo>
                    <a:pt x="12532" y="8412"/>
                  </a:lnTo>
                  <a:cubicBezTo>
                    <a:pt x="12526" y="8474"/>
                    <a:pt x="12523" y="8533"/>
                    <a:pt x="12518" y="8595"/>
                  </a:cubicBezTo>
                  <a:lnTo>
                    <a:pt x="12577" y="8601"/>
                  </a:lnTo>
                  <a:lnTo>
                    <a:pt x="12580" y="8601"/>
                  </a:lnTo>
                  <a:cubicBezTo>
                    <a:pt x="12583" y="8539"/>
                    <a:pt x="12589" y="8480"/>
                    <a:pt x="12595" y="8420"/>
                  </a:cubicBezTo>
                  <a:lnTo>
                    <a:pt x="12761" y="8447"/>
                  </a:lnTo>
                  <a:lnTo>
                    <a:pt x="12770" y="8388"/>
                  </a:lnTo>
                  <a:lnTo>
                    <a:pt x="12592" y="8358"/>
                  </a:lnTo>
                  <a:close/>
                  <a:moveTo>
                    <a:pt x="14080" y="8450"/>
                  </a:moveTo>
                  <a:cubicBezTo>
                    <a:pt x="14033" y="8492"/>
                    <a:pt x="13988" y="8533"/>
                    <a:pt x="13944" y="8575"/>
                  </a:cubicBezTo>
                  <a:lnTo>
                    <a:pt x="13982" y="8619"/>
                  </a:lnTo>
                  <a:lnTo>
                    <a:pt x="13982" y="8616"/>
                  </a:lnTo>
                  <a:cubicBezTo>
                    <a:pt x="14030" y="8575"/>
                    <a:pt x="14074" y="8533"/>
                    <a:pt x="14119" y="8498"/>
                  </a:cubicBezTo>
                  <a:lnTo>
                    <a:pt x="14080" y="8450"/>
                  </a:lnTo>
                  <a:close/>
                  <a:moveTo>
                    <a:pt x="6816" y="8456"/>
                  </a:moveTo>
                  <a:cubicBezTo>
                    <a:pt x="6781" y="8503"/>
                    <a:pt x="6745" y="8554"/>
                    <a:pt x="6712" y="8607"/>
                  </a:cubicBezTo>
                  <a:lnTo>
                    <a:pt x="6763" y="8640"/>
                  </a:lnTo>
                  <a:lnTo>
                    <a:pt x="6766" y="8637"/>
                  </a:lnTo>
                  <a:cubicBezTo>
                    <a:pt x="6798" y="8586"/>
                    <a:pt x="6831" y="8539"/>
                    <a:pt x="6867" y="8492"/>
                  </a:cubicBezTo>
                  <a:lnTo>
                    <a:pt x="6816" y="8456"/>
                  </a:lnTo>
                  <a:close/>
                  <a:moveTo>
                    <a:pt x="22266" y="8492"/>
                  </a:moveTo>
                  <a:cubicBezTo>
                    <a:pt x="22213" y="8527"/>
                    <a:pt x="22165" y="8566"/>
                    <a:pt x="22118" y="8604"/>
                  </a:cubicBezTo>
                  <a:lnTo>
                    <a:pt x="22153" y="8652"/>
                  </a:lnTo>
                  <a:lnTo>
                    <a:pt x="22153" y="8649"/>
                  </a:lnTo>
                  <a:cubicBezTo>
                    <a:pt x="22201" y="8613"/>
                    <a:pt x="22251" y="8575"/>
                    <a:pt x="22299" y="8542"/>
                  </a:cubicBezTo>
                  <a:lnTo>
                    <a:pt x="22266" y="8492"/>
                  </a:lnTo>
                  <a:close/>
                  <a:moveTo>
                    <a:pt x="13668" y="8557"/>
                  </a:moveTo>
                  <a:lnTo>
                    <a:pt x="13656" y="8619"/>
                  </a:lnTo>
                  <a:cubicBezTo>
                    <a:pt x="13715" y="8628"/>
                    <a:pt x="13775" y="8643"/>
                    <a:pt x="13834" y="8655"/>
                  </a:cubicBezTo>
                  <a:lnTo>
                    <a:pt x="13846" y="8595"/>
                  </a:lnTo>
                  <a:cubicBezTo>
                    <a:pt x="13787" y="8584"/>
                    <a:pt x="13727" y="8572"/>
                    <a:pt x="13668" y="8557"/>
                  </a:cubicBezTo>
                  <a:close/>
                  <a:moveTo>
                    <a:pt x="14027" y="8637"/>
                  </a:moveTo>
                  <a:lnTo>
                    <a:pt x="14012" y="8696"/>
                  </a:lnTo>
                  <a:lnTo>
                    <a:pt x="14190" y="8738"/>
                  </a:lnTo>
                  <a:lnTo>
                    <a:pt x="14205" y="8678"/>
                  </a:lnTo>
                  <a:lnTo>
                    <a:pt x="14027" y="8637"/>
                  </a:lnTo>
                  <a:close/>
                  <a:moveTo>
                    <a:pt x="24086" y="8628"/>
                  </a:moveTo>
                  <a:lnTo>
                    <a:pt x="24048" y="8678"/>
                  </a:lnTo>
                  <a:cubicBezTo>
                    <a:pt x="24095" y="8714"/>
                    <a:pt x="24146" y="8752"/>
                    <a:pt x="24193" y="8788"/>
                  </a:cubicBezTo>
                  <a:lnTo>
                    <a:pt x="24232" y="8741"/>
                  </a:lnTo>
                  <a:cubicBezTo>
                    <a:pt x="24184" y="8702"/>
                    <a:pt x="24134" y="8667"/>
                    <a:pt x="24086" y="8628"/>
                  </a:cubicBezTo>
                  <a:close/>
                  <a:moveTo>
                    <a:pt x="6615" y="8634"/>
                  </a:moveTo>
                  <a:lnTo>
                    <a:pt x="6573" y="8678"/>
                  </a:lnTo>
                  <a:cubicBezTo>
                    <a:pt x="6618" y="8720"/>
                    <a:pt x="6659" y="8761"/>
                    <a:pt x="6701" y="8806"/>
                  </a:cubicBezTo>
                  <a:lnTo>
                    <a:pt x="6745" y="8761"/>
                  </a:lnTo>
                  <a:cubicBezTo>
                    <a:pt x="6704" y="8720"/>
                    <a:pt x="6659" y="8675"/>
                    <a:pt x="6615" y="8634"/>
                  </a:cubicBezTo>
                  <a:close/>
                  <a:moveTo>
                    <a:pt x="18530" y="8652"/>
                  </a:moveTo>
                  <a:lnTo>
                    <a:pt x="18492" y="8699"/>
                  </a:lnTo>
                  <a:cubicBezTo>
                    <a:pt x="18539" y="8738"/>
                    <a:pt x="18587" y="8776"/>
                    <a:pt x="18631" y="8815"/>
                  </a:cubicBezTo>
                  <a:lnTo>
                    <a:pt x="18670" y="8770"/>
                  </a:lnTo>
                  <a:lnTo>
                    <a:pt x="18530" y="8652"/>
                  </a:lnTo>
                  <a:close/>
                  <a:moveTo>
                    <a:pt x="14379" y="8720"/>
                  </a:moveTo>
                  <a:lnTo>
                    <a:pt x="14365" y="8779"/>
                  </a:lnTo>
                  <a:lnTo>
                    <a:pt x="14543" y="8827"/>
                  </a:lnTo>
                  <a:lnTo>
                    <a:pt x="14557" y="8767"/>
                  </a:lnTo>
                  <a:lnTo>
                    <a:pt x="14379" y="8720"/>
                  </a:lnTo>
                  <a:close/>
                  <a:moveTo>
                    <a:pt x="13807" y="8696"/>
                  </a:moveTo>
                  <a:cubicBezTo>
                    <a:pt x="13763" y="8738"/>
                    <a:pt x="13718" y="8779"/>
                    <a:pt x="13674" y="8824"/>
                  </a:cubicBezTo>
                  <a:lnTo>
                    <a:pt x="13715" y="8865"/>
                  </a:lnTo>
                  <a:lnTo>
                    <a:pt x="13715" y="8862"/>
                  </a:lnTo>
                  <a:cubicBezTo>
                    <a:pt x="13760" y="8821"/>
                    <a:pt x="13804" y="8779"/>
                    <a:pt x="13849" y="8741"/>
                  </a:cubicBezTo>
                  <a:lnTo>
                    <a:pt x="13807" y="8696"/>
                  </a:lnTo>
                  <a:close/>
                  <a:moveTo>
                    <a:pt x="1236" y="8696"/>
                  </a:moveTo>
                  <a:cubicBezTo>
                    <a:pt x="1198" y="8744"/>
                    <a:pt x="1159" y="8788"/>
                    <a:pt x="1121" y="8838"/>
                  </a:cubicBezTo>
                  <a:lnTo>
                    <a:pt x="1168" y="8874"/>
                  </a:lnTo>
                  <a:cubicBezTo>
                    <a:pt x="1207" y="8827"/>
                    <a:pt x="1245" y="8779"/>
                    <a:pt x="1284" y="8735"/>
                  </a:cubicBezTo>
                  <a:lnTo>
                    <a:pt x="1236" y="8696"/>
                  </a:lnTo>
                  <a:close/>
                  <a:moveTo>
                    <a:pt x="21975" y="8720"/>
                  </a:moveTo>
                  <a:cubicBezTo>
                    <a:pt x="21928" y="8761"/>
                    <a:pt x="21883" y="8806"/>
                    <a:pt x="21842" y="8847"/>
                  </a:cubicBezTo>
                  <a:lnTo>
                    <a:pt x="21883" y="8892"/>
                  </a:lnTo>
                  <a:lnTo>
                    <a:pt x="21886" y="8889"/>
                  </a:lnTo>
                  <a:cubicBezTo>
                    <a:pt x="21928" y="8847"/>
                    <a:pt x="21972" y="8806"/>
                    <a:pt x="22014" y="8767"/>
                  </a:cubicBezTo>
                  <a:lnTo>
                    <a:pt x="21975" y="8720"/>
                  </a:lnTo>
                  <a:close/>
                  <a:moveTo>
                    <a:pt x="14735" y="8815"/>
                  </a:moveTo>
                  <a:lnTo>
                    <a:pt x="14720" y="8874"/>
                  </a:lnTo>
                  <a:lnTo>
                    <a:pt x="14895" y="8921"/>
                  </a:lnTo>
                  <a:lnTo>
                    <a:pt x="14910" y="8862"/>
                  </a:lnTo>
                  <a:lnTo>
                    <a:pt x="14735" y="8815"/>
                  </a:lnTo>
                  <a:close/>
                  <a:moveTo>
                    <a:pt x="6615" y="8761"/>
                  </a:moveTo>
                  <a:cubicBezTo>
                    <a:pt x="6585" y="8815"/>
                    <a:pt x="6555" y="8868"/>
                    <a:pt x="6526" y="8921"/>
                  </a:cubicBezTo>
                  <a:lnTo>
                    <a:pt x="6579" y="8951"/>
                  </a:lnTo>
                  <a:lnTo>
                    <a:pt x="6579" y="8948"/>
                  </a:lnTo>
                  <a:cubicBezTo>
                    <a:pt x="6609" y="8895"/>
                    <a:pt x="6638" y="8841"/>
                    <a:pt x="6668" y="8794"/>
                  </a:cubicBezTo>
                  <a:lnTo>
                    <a:pt x="6615" y="8761"/>
                  </a:lnTo>
                  <a:close/>
                  <a:moveTo>
                    <a:pt x="12503" y="8779"/>
                  </a:moveTo>
                  <a:cubicBezTo>
                    <a:pt x="12497" y="8838"/>
                    <a:pt x="12494" y="8898"/>
                    <a:pt x="12488" y="8960"/>
                  </a:cubicBezTo>
                  <a:lnTo>
                    <a:pt x="12547" y="8963"/>
                  </a:lnTo>
                  <a:lnTo>
                    <a:pt x="12547" y="8963"/>
                  </a:lnTo>
                  <a:cubicBezTo>
                    <a:pt x="12553" y="8901"/>
                    <a:pt x="12556" y="8841"/>
                    <a:pt x="12562" y="8782"/>
                  </a:cubicBezTo>
                  <a:lnTo>
                    <a:pt x="12503" y="8779"/>
                  </a:lnTo>
                  <a:close/>
                  <a:moveTo>
                    <a:pt x="12547" y="8963"/>
                  </a:moveTo>
                  <a:lnTo>
                    <a:pt x="12547" y="8963"/>
                  </a:lnTo>
                  <a:cubicBezTo>
                    <a:pt x="12547" y="8963"/>
                    <a:pt x="12547" y="8963"/>
                    <a:pt x="12547" y="8963"/>
                  </a:cubicBezTo>
                  <a:lnTo>
                    <a:pt x="12550" y="8963"/>
                  </a:lnTo>
                  <a:lnTo>
                    <a:pt x="12547" y="8963"/>
                  </a:lnTo>
                  <a:close/>
                  <a:moveTo>
                    <a:pt x="15085" y="8913"/>
                  </a:moveTo>
                  <a:lnTo>
                    <a:pt x="15070" y="8972"/>
                  </a:lnTo>
                  <a:cubicBezTo>
                    <a:pt x="15127" y="8990"/>
                    <a:pt x="15186" y="9005"/>
                    <a:pt x="15245" y="9022"/>
                  </a:cubicBezTo>
                  <a:lnTo>
                    <a:pt x="15260" y="8966"/>
                  </a:lnTo>
                  <a:lnTo>
                    <a:pt x="15085" y="8913"/>
                  </a:lnTo>
                  <a:close/>
                  <a:moveTo>
                    <a:pt x="24371" y="8856"/>
                  </a:moveTo>
                  <a:lnTo>
                    <a:pt x="24332" y="8904"/>
                  </a:lnTo>
                  <a:cubicBezTo>
                    <a:pt x="24377" y="8942"/>
                    <a:pt x="24421" y="8984"/>
                    <a:pt x="24466" y="9025"/>
                  </a:cubicBezTo>
                  <a:lnTo>
                    <a:pt x="24507" y="8981"/>
                  </a:lnTo>
                  <a:cubicBezTo>
                    <a:pt x="24463" y="8939"/>
                    <a:pt x="24418" y="8898"/>
                    <a:pt x="24371" y="8856"/>
                  </a:cubicBezTo>
                  <a:close/>
                  <a:moveTo>
                    <a:pt x="18809" y="8889"/>
                  </a:moveTo>
                  <a:lnTo>
                    <a:pt x="18767" y="8936"/>
                  </a:lnTo>
                  <a:cubicBezTo>
                    <a:pt x="18815" y="8975"/>
                    <a:pt x="18859" y="9013"/>
                    <a:pt x="18904" y="9055"/>
                  </a:cubicBezTo>
                  <a:lnTo>
                    <a:pt x="18945" y="9010"/>
                  </a:lnTo>
                  <a:cubicBezTo>
                    <a:pt x="18901" y="8969"/>
                    <a:pt x="18853" y="8930"/>
                    <a:pt x="18809" y="8889"/>
                  </a:cubicBezTo>
                  <a:close/>
                  <a:moveTo>
                    <a:pt x="6873" y="8892"/>
                  </a:moveTo>
                  <a:lnTo>
                    <a:pt x="6828" y="8933"/>
                  </a:lnTo>
                  <a:cubicBezTo>
                    <a:pt x="6870" y="8978"/>
                    <a:pt x="6911" y="9022"/>
                    <a:pt x="6953" y="9067"/>
                  </a:cubicBezTo>
                  <a:lnTo>
                    <a:pt x="6997" y="9025"/>
                  </a:lnTo>
                  <a:cubicBezTo>
                    <a:pt x="6956" y="8981"/>
                    <a:pt x="6914" y="8936"/>
                    <a:pt x="6873" y="8892"/>
                  </a:cubicBezTo>
                  <a:close/>
                  <a:moveTo>
                    <a:pt x="13543" y="8948"/>
                  </a:moveTo>
                  <a:cubicBezTo>
                    <a:pt x="13499" y="8993"/>
                    <a:pt x="13454" y="9034"/>
                    <a:pt x="13413" y="9079"/>
                  </a:cubicBezTo>
                  <a:lnTo>
                    <a:pt x="13454" y="9120"/>
                  </a:lnTo>
                  <a:lnTo>
                    <a:pt x="13585" y="8993"/>
                  </a:lnTo>
                  <a:lnTo>
                    <a:pt x="13543" y="8948"/>
                  </a:lnTo>
                  <a:close/>
                  <a:moveTo>
                    <a:pt x="15435" y="9019"/>
                  </a:moveTo>
                  <a:lnTo>
                    <a:pt x="15417" y="9076"/>
                  </a:lnTo>
                  <a:cubicBezTo>
                    <a:pt x="15476" y="9093"/>
                    <a:pt x="15533" y="9111"/>
                    <a:pt x="15592" y="9132"/>
                  </a:cubicBezTo>
                  <a:lnTo>
                    <a:pt x="15610" y="9073"/>
                  </a:lnTo>
                  <a:lnTo>
                    <a:pt x="15435" y="9019"/>
                  </a:lnTo>
                  <a:close/>
                  <a:moveTo>
                    <a:pt x="21717" y="8981"/>
                  </a:moveTo>
                  <a:cubicBezTo>
                    <a:pt x="21679" y="9028"/>
                    <a:pt x="21637" y="9076"/>
                    <a:pt x="21602" y="9123"/>
                  </a:cubicBezTo>
                  <a:lnTo>
                    <a:pt x="21649" y="9162"/>
                  </a:lnTo>
                  <a:lnTo>
                    <a:pt x="21649" y="9159"/>
                  </a:lnTo>
                  <a:cubicBezTo>
                    <a:pt x="21688" y="9111"/>
                    <a:pt x="21726" y="9067"/>
                    <a:pt x="21765" y="9022"/>
                  </a:cubicBezTo>
                  <a:lnTo>
                    <a:pt x="21717" y="8981"/>
                  </a:lnTo>
                  <a:close/>
                  <a:moveTo>
                    <a:pt x="1011" y="8984"/>
                  </a:moveTo>
                  <a:cubicBezTo>
                    <a:pt x="975" y="9034"/>
                    <a:pt x="940" y="9082"/>
                    <a:pt x="907" y="9135"/>
                  </a:cubicBezTo>
                  <a:lnTo>
                    <a:pt x="958" y="9168"/>
                  </a:lnTo>
                  <a:cubicBezTo>
                    <a:pt x="990" y="9117"/>
                    <a:pt x="1026" y="9067"/>
                    <a:pt x="1061" y="9022"/>
                  </a:cubicBezTo>
                  <a:lnTo>
                    <a:pt x="1011" y="8984"/>
                  </a:lnTo>
                  <a:close/>
                  <a:moveTo>
                    <a:pt x="15782" y="9129"/>
                  </a:moveTo>
                  <a:lnTo>
                    <a:pt x="15764" y="9188"/>
                  </a:lnTo>
                  <a:lnTo>
                    <a:pt x="15936" y="9245"/>
                  </a:lnTo>
                  <a:lnTo>
                    <a:pt x="15957" y="9188"/>
                  </a:lnTo>
                  <a:lnTo>
                    <a:pt x="15782" y="9129"/>
                  </a:lnTo>
                  <a:close/>
                  <a:moveTo>
                    <a:pt x="6443" y="9082"/>
                  </a:moveTo>
                  <a:cubicBezTo>
                    <a:pt x="6416" y="9138"/>
                    <a:pt x="6392" y="9191"/>
                    <a:pt x="6366" y="9248"/>
                  </a:cubicBezTo>
                  <a:lnTo>
                    <a:pt x="6422" y="9271"/>
                  </a:lnTo>
                  <a:lnTo>
                    <a:pt x="6422" y="9274"/>
                  </a:lnTo>
                  <a:cubicBezTo>
                    <a:pt x="6446" y="9218"/>
                    <a:pt x="6472" y="9162"/>
                    <a:pt x="6496" y="9108"/>
                  </a:cubicBezTo>
                  <a:lnTo>
                    <a:pt x="6443" y="9082"/>
                  </a:lnTo>
                  <a:close/>
                  <a:moveTo>
                    <a:pt x="24641" y="9105"/>
                  </a:moveTo>
                  <a:lnTo>
                    <a:pt x="24599" y="9147"/>
                  </a:lnTo>
                  <a:cubicBezTo>
                    <a:pt x="24641" y="9191"/>
                    <a:pt x="24682" y="9236"/>
                    <a:pt x="24724" y="9280"/>
                  </a:cubicBezTo>
                  <a:lnTo>
                    <a:pt x="24768" y="9239"/>
                  </a:lnTo>
                  <a:cubicBezTo>
                    <a:pt x="24727" y="9191"/>
                    <a:pt x="24685" y="9150"/>
                    <a:pt x="24641" y="9105"/>
                  </a:cubicBezTo>
                  <a:close/>
                  <a:moveTo>
                    <a:pt x="19082" y="9132"/>
                  </a:moveTo>
                  <a:lnTo>
                    <a:pt x="19040" y="9176"/>
                  </a:lnTo>
                  <a:cubicBezTo>
                    <a:pt x="19085" y="9218"/>
                    <a:pt x="19129" y="9259"/>
                    <a:pt x="19174" y="9301"/>
                  </a:cubicBezTo>
                  <a:lnTo>
                    <a:pt x="19215" y="9257"/>
                  </a:lnTo>
                  <a:cubicBezTo>
                    <a:pt x="19171" y="9215"/>
                    <a:pt x="19126" y="9173"/>
                    <a:pt x="19082" y="9132"/>
                  </a:cubicBezTo>
                  <a:close/>
                  <a:moveTo>
                    <a:pt x="12476" y="9141"/>
                  </a:moveTo>
                  <a:cubicBezTo>
                    <a:pt x="12473" y="9203"/>
                    <a:pt x="12470" y="9262"/>
                    <a:pt x="12467" y="9325"/>
                  </a:cubicBezTo>
                  <a:lnTo>
                    <a:pt x="12526" y="9328"/>
                  </a:lnTo>
                  <a:lnTo>
                    <a:pt x="12538" y="9147"/>
                  </a:lnTo>
                  <a:lnTo>
                    <a:pt x="12476" y="9141"/>
                  </a:lnTo>
                  <a:close/>
                  <a:moveTo>
                    <a:pt x="7119" y="9162"/>
                  </a:moveTo>
                  <a:lnTo>
                    <a:pt x="7074" y="9203"/>
                  </a:lnTo>
                  <a:cubicBezTo>
                    <a:pt x="7113" y="9248"/>
                    <a:pt x="7154" y="9292"/>
                    <a:pt x="7193" y="9340"/>
                  </a:cubicBezTo>
                  <a:lnTo>
                    <a:pt x="7237" y="9301"/>
                  </a:lnTo>
                  <a:cubicBezTo>
                    <a:pt x="7199" y="9254"/>
                    <a:pt x="7160" y="9206"/>
                    <a:pt x="7119" y="9162"/>
                  </a:cubicBezTo>
                  <a:close/>
                  <a:moveTo>
                    <a:pt x="16129" y="9248"/>
                  </a:moveTo>
                  <a:lnTo>
                    <a:pt x="16108" y="9304"/>
                  </a:lnTo>
                  <a:cubicBezTo>
                    <a:pt x="16164" y="9325"/>
                    <a:pt x="16221" y="9345"/>
                    <a:pt x="16277" y="9363"/>
                  </a:cubicBezTo>
                  <a:lnTo>
                    <a:pt x="16298" y="9307"/>
                  </a:lnTo>
                  <a:cubicBezTo>
                    <a:pt x="16241" y="9286"/>
                    <a:pt x="16185" y="9265"/>
                    <a:pt x="16129" y="9248"/>
                  </a:cubicBezTo>
                  <a:close/>
                  <a:moveTo>
                    <a:pt x="13282" y="9206"/>
                  </a:moveTo>
                  <a:cubicBezTo>
                    <a:pt x="13241" y="9251"/>
                    <a:pt x="13199" y="9292"/>
                    <a:pt x="13158" y="9337"/>
                  </a:cubicBezTo>
                  <a:lnTo>
                    <a:pt x="13199" y="9381"/>
                  </a:lnTo>
                  <a:lnTo>
                    <a:pt x="13199" y="9378"/>
                  </a:lnTo>
                  <a:cubicBezTo>
                    <a:pt x="13241" y="9334"/>
                    <a:pt x="13285" y="9292"/>
                    <a:pt x="13327" y="9248"/>
                  </a:cubicBezTo>
                  <a:lnTo>
                    <a:pt x="13282" y="9206"/>
                  </a:lnTo>
                  <a:close/>
                  <a:moveTo>
                    <a:pt x="21495" y="9271"/>
                  </a:moveTo>
                  <a:cubicBezTo>
                    <a:pt x="21459" y="9322"/>
                    <a:pt x="21427" y="9375"/>
                    <a:pt x="21397" y="9428"/>
                  </a:cubicBezTo>
                  <a:lnTo>
                    <a:pt x="21451" y="9458"/>
                  </a:lnTo>
                  <a:cubicBezTo>
                    <a:pt x="21480" y="9408"/>
                    <a:pt x="21513" y="9354"/>
                    <a:pt x="21545" y="9307"/>
                  </a:cubicBezTo>
                  <a:lnTo>
                    <a:pt x="21495" y="9271"/>
                  </a:lnTo>
                  <a:close/>
                  <a:moveTo>
                    <a:pt x="806" y="9286"/>
                  </a:moveTo>
                  <a:cubicBezTo>
                    <a:pt x="774" y="9340"/>
                    <a:pt x="744" y="9390"/>
                    <a:pt x="712" y="9443"/>
                  </a:cubicBezTo>
                  <a:lnTo>
                    <a:pt x="765" y="9476"/>
                  </a:lnTo>
                  <a:lnTo>
                    <a:pt x="765" y="9473"/>
                  </a:lnTo>
                  <a:cubicBezTo>
                    <a:pt x="795" y="9423"/>
                    <a:pt x="827" y="9369"/>
                    <a:pt x="857" y="9319"/>
                  </a:cubicBezTo>
                  <a:lnTo>
                    <a:pt x="806" y="9286"/>
                  </a:lnTo>
                  <a:close/>
                  <a:moveTo>
                    <a:pt x="16470" y="9372"/>
                  </a:moveTo>
                  <a:lnTo>
                    <a:pt x="16449" y="9428"/>
                  </a:lnTo>
                  <a:cubicBezTo>
                    <a:pt x="16505" y="9449"/>
                    <a:pt x="16562" y="9470"/>
                    <a:pt x="16618" y="9494"/>
                  </a:cubicBezTo>
                  <a:lnTo>
                    <a:pt x="16639" y="9434"/>
                  </a:lnTo>
                  <a:cubicBezTo>
                    <a:pt x="16582" y="9414"/>
                    <a:pt x="16526" y="9393"/>
                    <a:pt x="16470" y="9372"/>
                  </a:cubicBezTo>
                  <a:close/>
                  <a:moveTo>
                    <a:pt x="19349" y="9381"/>
                  </a:moveTo>
                  <a:lnTo>
                    <a:pt x="19307" y="9423"/>
                  </a:lnTo>
                  <a:lnTo>
                    <a:pt x="19437" y="9550"/>
                  </a:lnTo>
                  <a:lnTo>
                    <a:pt x="19479" y="9506"/>
                  </a:lnTo>
                  <a:cubicBezTo>
                    <a:pt x="19437" y="9464"/>
                    <a:pt x="19393" y="9423"/>
                    <a:pt x="19349" y="9381"/>
                  </a:cubicBezTo>
                  <a:close/>
                  <a:moveTo>
                    <a:pt x="24890" y="9375"/>
                  </a:moveTo>
                  <a:lnTo>
                    <a:pt x="24845" y="9414"/>
                  </a:lnTo>
                  <a:cubicBezTo>
                    <a:pt x="24884" y="9458"/>
                    <a:pt x="24922" y="9506"/>
                    <a:pt x="24961" y="9553"/>
                  </a:cubicBezTo>
                  <a:lnTo>
                    <a:pt x="25008" y="9514"/>
                  </a:lnTo>
                  <a:cubicBezTo>
                    <a:pt x="24970" y="9467"/>
                    <a:pt x="24931" y="9420"/>
                    <a:pt x="24890" y="9375"/>
                  </a:cubicBezTo>
                  <a:close/>
                  <a:moveTo>
                    <a:pt x="6297" y="9417"/>
                  </a:moveTo>
                  <a:cubicBezTo>
                    <a:pt x="6274" y="9473"/>
                    <a:pt x="6253" y="9532"/>
                    <a:pt x="6232" y="9589"/>
                  </a:cubicBezTo>
                  <a:lnTo>
                    <a:pt x="6291" y="9609"/>
                  </a:lnTo>
                  <a:cubicBezTo>
                    <a:pt x="6309" y="9553"/>
                    <a:pt x="6330" y="9497"/>
                    <a:pt x="6354" y="9440"/>
                  </a:cubicBezTo>
                  <a:lnTo>
                    <a:pt x="6297" y="9417"/>
                  </a:lnTo>
                  <a:close/>
                  <a:moveTo>
                    <a:pt x="7356" y="9440"/>
                  </a:moveTo>
                  <a:lnTo>
                    <a:pt x="7308" y="9479"/>
                  </a:lnTo>
                  <a:cubicBezTo>
                    <a:pt x="7347" y="9526"/>
                    <a:pt x="7382" y="9574"/>
                    <a:pt x="7421" y="9621"/>
                  </a:cubicBezTo>
                  <a:lnTo>
                    <a:pt x="7468" y="9586"/>
                  </a:lnTo>
                  <a:cubicBezTo>
                    <a:pt x="7433" y="9535"/>
                    <a:pt x="7394" y="9488"/>
                    <a:pt x="7356" y="9440"/>
                  </a:cubicBezTo>
                  <a:close/>
                  <a:moveTo>
                    <a:pt x="16808" y="9503"/>
                  </a:moveTo>
                  <a:lnTo>
                    <a:pt x="16784" y="9559"/>
                  </a:lnTo>
                  <a:cubicBezTo>
                    <a:pt x="16843" y="9580"/>
                    <a:pt x="16897" y="9603"/>
                    <a:pt x="16953" y="9627"/>
                  </a:cubicBezTo>
                  <a:lnTo>
                    <a:pt x="16977" y="9571"/>
                  </a:lnTo>
                  <a:cubicBezTo>
                    <a:pt x="16917" y="9547"/>
                    <a:pt x="16864" y="9523"/>
                    <a:pt x="16808" y="9503"/>
                  </a:cubicBezTo>
                  <a:close/>
                  <a:moveTo>
                    <a:pt x="13030" y="9470"/>
                  </a:moveTo>
                  <a:cubicBezTo>
                    <a:pt x="12989" y="9514"/>
                    <a:pt x="12947" y="9559"/>
                    <a:pt x="12906" y="9603"/>
                  </a:cubicBezTo>
                  <a:lnTo>
                    <a:pt x="12953" y="9645"/>
                  </a:lnTo>
                  <a:lnTo>
                    <a:pt x="12953" y="9642"/>
                  </a:lnTo>
                  <a:cubicBezTo>
                    <a:pt x="12992" y="9597"/>
                    <a:pt x="13033" y="9553"/>
                    <a:pt x="13075" y="9511"/>
                  </a:cubicBezTo>
                  <a:lnTo>
                    <a:pt x="13030" y="9470"/>
                  </a:lnTo>
                  <a:close/>
                  <a:moveTo>
                    <a:pt x="12455" y="9506"/>
                  </a:moveTo>
                  <a:lnTo>
                    <a:pt x="12449" y="9686"/>
                  </a:lnTo>
                  <a:lnTo>
                    <a:pt x="12509" y="9689"/>
                  </a:lnTo>
                  <a:lnTo>
                    <a:pt x="12512" y="9689"/>
                  </a:lnTo>
                  <a:cubicBezTo>
                    <a:pt x="12515" y="9630"/>
                    <a:pt x="12515" y="9568"/>
                    <a:pt x="12518" y="9509"/>
                  </a:cubicBezTo>
                  <a:lnTo>
                    <a:pt x="12455" y="9506"/>
                  </a:lnTo>
                  <a:close/>
                  <a:moveTo>
                    <a:pt x="17143" y="9639"/>
                  </a:moveTo>
                  <a:lnTo>
                    <a:pt x="17119" y="9695"/>
                  </a:lnTo>
                  <a:cubicBezTo>
                    <a:pt x="17175" y="9719"/>
                    <a:pt x="17232" y="9743"/>
                    <a:pt x="17288" y="9766"/>
                  </a:cubicBezTo>
                  <a:lnTo>
                    <a:pt x="17312" y="9713"/>
                  </a:lnTo>
                  <a:lnTo>
                    <a:pt x="17143" y="9639"/>
                  </a:lnTo>
                  <a:close/>
                  <a:moveTo>
                    <a:pt x="21308" y="9589"/>
                  </a:moveTo>
                  <a:cubicBezTo>
                    <a:pt x="21282" y="9645"/>
                    <a:pt x="21255" y="9698"/>
                    <a:pt x="21231" y="9755"/>
                  </a:cubicBezTo>
                  <a:lnTo>
                    <a:pt x="21285" y="9778"/>
                  </a:lnTo>
                  <a:lnTo>
                    <a:pt x="21288" y="9781"/>
                  </a:lnTo>
                  <a:cubicBezTo>
                    <a:pt x="21311" y="9725"/>
                    <a:pt x="21335" y="9672"/>
                    <a:pt x="21362" y="9615"/>
                  </a:cubicBezTo>
                  <a:lnTo>
                    <a:pt x="21308" y="9589"/>
                  </a:lnTo>
                  <a:close/>
                  <a:moveTo>
                    <a:pt x="623" y="9603"/>
                  </a:moveTo>
                  <a:cubicBezTo>
                    <a:pt x="593" y="9657"/>
                    <a:pt x="566" y="9710"/>
                    <a:pt x="540" y="9766"/>
                  </a:cubicBezTo>
                  <a:lnTo>
                    <a:pt x="593" y="9793"/>
                  </a:lnTo>
                  <a:cubicBezTo>
                    <a:pt x="620" y="9740"/>
                    <a:pt x="649" y="9686"/>
                    <a:pt x="676" y="9633"/>
                  </a:cubicBezTo>
                  <a:lnTo>
                    <a:pt x="623" y="9603"/>
                  </a:lnTo>
                  <a:close/>
                  <a:moveTo>
                    <a:pt x="19612" y="9633"/>
                  </a:moveTo>
                  <a:lnTo>
                    <a:pt x="19568" y="9675"/>
                  </a:lnTo>
                  <a:lnTo>
                    <a:pt x="19698" y="9805"/>
                  </a:lnTo>
                  <a:lnTo>
                    <a:pt x="19740" y="9761"/>
                  </a:lnTo>
                  <a:cubicBezTo>
                    <a:pt x="19698" y="9719"/>
                    <a:pt x="19654" y="9675"/>
                    <a:pt x="19612" y="9633"/>
                  </a:cubicBezTo>
                  <a:close/>
                  <a:moveTo>
                    <a:pt x="25121" y="9657"/>
                  </a:moveTo>
                  <a:lnTo>
                    <a:pt x="25071" y="9695"/>
                  </a:lnTo>
                  <a:cubicBezTo>
                    <a:pt x="25106" y="9746"/>
                    <a:pt x="25142" y="9793"/>
                    <a:pt x="25177" y="9844"/>
                  </a:cubicBezTo>
                  <a:lnTo>
                    <a:pt x="25228" y="9805"/>
                  </a:lnTo>
                  <a:cubicBezTo>
                    <a:pt x="25192" y="9758"/>
                    <a:pt x="25157" y="9707"/>
                    <a:pt x="25121" y="9657"/>
                  </a:cubicBezTo>
                  <a:close/>
                  <a:moveTo>
                    <a:pt x="7581" y="9728"/>
                  </a:moveTo>
                  <a:lnTo>
                    <a:pt x="7531" y="9763"/>
                  </a:lnTo>
                  <a:cubicBezTo>
                    <a:pt x="7566" y="9814"/>
                    <a:pt x="7602" y="9861"/>
                    <a:pt x="7637" y="9912"/>
                  </a:cubicBezTo>
                  <a:lnTo>
                    <a:pt x="7688" y="9876"/>
                  </a:lnTo>
                  <a:cubicBezTo>
                    <a:pt x="7655" y="9826"/>
                    <a:pt x="7617" y="9775"/>
                    <a:pt x="7581" y="9728"/>
                  </a:cubicBezTo>
                  <a:close/>
                  <a:moveTo>
                    <a:pt x="17478" y="9787"/>
                  </a:moveTo>
                  <a:lnTo>
                    <a:pt x="17454" y="9841"/>
                  </a:lnTo>
                  <a:lnTo>
                    <a:pt x="17617" y="9915"/>
                  </a:lnTo>
                  <a:lnTo>
                    <a:pt x="17644" y="9861"/>
                  </a:lnTo>
                  <a:cubicBezTo>
                    <a:pt x="17587" y="9838"/>
                    <a:pt x="17534" y="9811"/>
                    <a:pt x="17478" y="9787"/>
                  </a:cubicBezTo>
                  <a:close/>
                  <a:moveTo>
                    <a:pt x="12784" y="9740"/>
                  </a:moveTo>
                  <a:cubicBezTo>
                    <a:pt x="12746" y="9784"/>
                    <a:pt x="12704" y="9832"/>
                    <a:pt x="12666" y="9876"/>
                  </a:cubicBezTo>
                  <a:lnTo>
                    <a:pt x="12710" y="9918"/>
                  </a:lnTo>
                  <a:lnTo>
                    <a:pt x="12710" y="9915"/>
                  </a:lnTo>
                  <a:cubicBezTo>
                    <a:pt x="12749" y="9870"/>
                    <a:pt x="12790" y="9826"/>
                    <a:pt x="12832" y="9781"/>
                  </a:cubicBezTo>
                  <a:lnTo>
                    <a:pt x="12784" y="9740"/>
                  </a:lnTo>
                  <a:close/>
                  <a:moveTo>
                    <a:pt x="6179" y="9763"/>
                  </a:moveTo>
                  <a:cubicBezTo>
                    <a:pt x="6161" y="9823"/>
                    <a:pt x="6143" y="9879"/>
                    <a:pt x="6128" y="9938"/>
                  </a:cubicBezTo>
                  <a:lnTo>
                    <a:pt x="6188" y="9953"/>
                  </a:lnTo>
                  <a:lnTo>
                    <a:pt x="6188" y="9956"/>
                  </a:lnTo>
                  <a:cubicBezTo>
                    <a:pt x="6202" y="9897"/>
                    <a:pt x="6217" y="9841"/>
                    <a:pt x="6235" y="9781"/>
                  </a:cubicBezTo>
                  <a:lnTo>
                    <a:pt x="6179" y="9763"/>
                  </a:lnTo>
                  <a:close/>
                  <a:moveTo>
                    <a:pt x="12443" y="9873"/>
                  </a:moveTo>
                  <a:cubicBezTo>
                    <a:pt x="12443" y="9932"/>
                    <a:pt x="12440" y="9995"/>
                    <a:pt x="12440" y="10054"/>
                  </a:cubicBezTo>
                  <a:lnTo>
                    <a:pt x="12506" y="10054"/>
                  </a:lnTo>
                  <a:cubicBezTo>
                    <a:pt x="12506" y="9992"/>
                    <a:pt x="12506" y="9932"/>
                    <a:pt x="12506" y="9873"/>
                  </a:cubicBezTo>
                  <a:close/>
                  <a:moveTo>
                    <a:pt x="19867" y="9891"/>
                  </a:moveTo>
                  <a:lnTo>
                    <a:pt x="19826" y="9932"/>
                  </a:lnTo>
                  <a:lnTo>
                    <a:pt x="19953" y="10063"/>
                  </a:lnTo>
                  <a:lnTo>
                    <a:pt x="19995" y="10021"/>
                  </a:lnTo>
                  <a:cubicBezTo>
                    <a:pt x="19953" y="9977"/>
                    <a:pt x="19912" y="9932"/>
                    <a:pt x="19867" y="9891"/>
                  </a:cubicBezTo>
                  <a:close/>
                  <a:moveTo>
                    <a:pt x="17807" y="9938"/>
                  </a:moveTo>
                  <a:lnTo>
                    <a:pt x="17783" y="9992"/>
                  </a:lnTo>
                  <a:cubicBezTo>
                    <a:pt x="17836" y="10018"/>
                    <a:pt x="17890" y="10042"/>
                    <a:pt x="17946" y="10069"/>
                  </a:cubicBezTo>
                  <a:lnTo>
                    <a:pt x="17973" y="10016"/>
                  </a:lnTo>
                  <a:lnTo>
                    <a:pt x="17807" y="9938"/>
                  </a:lnTo>
                  <a:close/>
                  <a:moveTo>
                    <a:pt x="21163" y="9924"/>
                  </a:moveTo>
                  <a:cubicBezTo>
                    <a:pt x="21142" y="9980"/>
                    <a:pt x="21121" y="10039"/>
                    <a:pt x="21101" y="10099"/>
                  </a:cubicBezTo>
                  <a:lnTo>
                    <a:pt x="21160" y="10116"/>
                  </a:lnTo>
                  <a:cubicBezTo>
                    <a:pt x="21178" y="10060"/>
                    <a:pt x="21199" y="10004"/>
                    <a:pt x="21219" y="9944"/>
                  </a:cubicBezTo>
                  <a:lnTo>
                    <a:pt x="21163" y="9924"/>
                  </a:lnTo>
                  <a:close/>
                  <a:moveTo>
                    <a:pt x="460" y="9930"/>
                  </a:moveTo>
                  <a:cubicBezTo>
                    <a:pt x="436" y="9986"/>
                    <a:pt x="409" y="10042"/>
                    <a:pt x="385" y="10099"/>
                  </a:cubicBezTo>
                  <a:lnTo>
                    <a:pt x="442" y="10122"/>
                  </a:lnTo>
                  <a:cubicBezTo>
                    <a:pt x="466" y="10066"/>
                    <a:pt x="489" y="10010"/>
                    <a:pt x="513" y="9956"/>
                  </a:cubicBezTo>
                  <a:lnTo>
                    <a:pt x="460" y="9930"/>
                  </a:lnTo>
                  <a:close/>
                  <a:moveTo>
                    <a:pt x="25329" y="9959"/>
                  </a:moveTo>
                  <a:lnTo>
                    <a:pt x="25278" y="9992"/>
                  </a:lnTo>
                  <a:cubicBezTo>
                    <a:pt x="25311" y="10042"/>
                    <a:pt x="25343" y="10096"/>
                    <a:pt x="25373" y="10146"/>
                  </a:cubicBezTo>
                  <a:lnTo>
                    <a:pt x="25426" y="10116"/>
                  </a:lnTo>
                  <a:cubicBezTo>
                    <a:pt x="25394" y="10063"/>
                    <a:pt x="25361" y="10010"/>
                    <a:pt x="25329" y="9959"/>
                  </a:cubicBezTo>
                  <a:close/>
                  <a:moveTo>
                    <a:pt x="12547" y="10016"/>
                  </a:moveTo>
                  <a:cubicBezTo>
                    <a:pt x="12506" y="10063"/>
                    <a:pt x="12467" y="10107"/>
                    <a:pt x="12429" y="10155"/>
                  </a:cubicBezTo>
                  <a:lnTo>
                    <a:pt x="12476" y="10193"/>
                  </a:lnTo>
                  <a:cubicBezTo>
                    <a:pt x="12515" y="10146"/>
                    <a:pt x="12553" y="10099"/>
                    <a:pt x="12592" y="10054"/>
                  </a:cubicBezTo>
                  <a:lnTo>
                    <a:pt x="12547" y="10016"/>
                  </a:lnTo>
                  <a:close/>
                  <a:moveTo>
                    <a:pt x="7795" y="10024"/>
                  </a:moveTo>
                  <a:lnTo>
                    <a:pt x="7744" y="10060"/>
                  </a:lnTo>
                  <a:cubicBezTo>
                    <a:pt x="7777" y="10110"/>
                    <a:pt x="7812" y="10161"/>
                    <a:pt x="7845" y="10211"/>
                  </a:cubicBezTo>
                  <a:lnTo>
                    <a:pt x="7895" y="10179"/>
                  </a:lnTo>
                  <a:cubicBezTo>
                    <a:pt x="7863" y="10125"/>
                    <a:pt x="7827" y="10075"/>
                    <a:pt x="7795" y="10024"/>
                  </a:cubicBezTo>
                  <a:close/>
                  <a:moveTo>
                    <a:pt x="18136" y="10096"/>
                  </a:moveTo>
                  <a:lnTo>
                    <a:pt x="18109" y="10149"/>
                  </a:lnTo>
                  <a:cubicBezTo>
                    <a:pt x="18163" y="10176"/>
                    <a:pt x="18216" y="10202"/>
                    <a:pt x="18269" y="10232"/>
                  </a:cubicBezTo>
                  <a:lnTo>
                    <a:pt x="18299" y="10176"/>
                  </a:lnTo>
                  <a:lnTo>
                    <a:pt x="18136" y="10096"/>
                  </a:lnTo>
                  <a:close/>
                  <a:moveTo>
                    <a:pt x="6087" y="10116"/>
                  </a:moveTo>
                  <a:cubicBezTo>
                    <a:pt x="6075" y="10176"/>
                    <a:pt x="6063" y="10238"/>
                    <a:pt x="6051" y="10297"/>
                  </a:cubicBezTo>
                  <a:lnTo>
                    <a:pt x="6111" y="10309"/>
                  </a:lnTo>
                  <a:cubicBezTo>
                    <a:pt x="6119" y="10250"/>
                    <a:pt x="6131" y="10190"/>
                    <a:pt x="6146" y="10131"/>
                  </a:cubicBezTo>
                  <a:lnTo>
                    <a:pt x="6087" y="10116"/>
                  </a:lnTo>
                  <a:close/>
                  <a:moveTo>
                    <a:pt x="20122" y="10155"/>
                  </a:moveTo>
                  <a:lnTo>
                    <a:pt x="20078" y="10196"/>
                  </a:lnTo>
                  <a:cubicBezTo>
                    <a:pt x="20119" y="10238"/>
                    <a:pt x="20161" y="10282"/>
                    <a:pt x="20202" y="10327"/>
                  </a:cubicBezTo>
                  <a:lnTo>
                    <a:pt x="20247" y="10285"/>
                  </a:lnTo>
                  <a:cubicBezTo>
                    <a:pt x="20205" y="10241"/>
                    <a:pt x="20164" y="10196"/>
                    <a:pt x="20122" y="10155"/>
                  </a:cubicBezTo>
                  <a:close/>
                  <a:moveTo>
                    <a:pt x="314" y="10268"/>
                  </a:moveTo>
                  <a:lnTo>
                    <a:pt x="294" y="10324"/>
                  </a:lnTo>
                  <a:lnTo>
                    <a:pt x="350" y="10345"/>
                  </a:lnTo>
                  <a:lnTo>
                    <a:pt x="371" y="10291"/>
                  </a:lnTo>
                  <a:lnTo>
                    <a:pt x="314" y="10268"/>
                  </a:lnTo>
                  <a:close/>
                  <a:moveTo>
                    <a:pt x="18459" y="10262"/>
                  </a:moveTo>
                  <a:lnTo>
                    <a:pt x="18432" y="10315"/>
                  </a:lnTo>
                  <a:lnTo>
                    <a:pt x="18592" y="10398"/>
                  </a:lnTo>
                  <a:lnTo>
                    <a:pt x="18622" y="10345"/>
                  </a:lnTo>
                  <a:lnTo>
                    <a:pt x="18459" y="10262"/>
                  </a:lnTo>
                  <a:close/>
                  <a:moveTo>
                    <a:pt x="12440" y="10238"/>
                  </a:moveTo>
                  <a:lnTo>
                    <a:pt x="12440" y="10419"/>
                  </a:lnTo>
                  <a:lnTo>
                    <a:pt x="12503" y="10419"/>
                  </a:lnTo>
                  <a:lnTo>
                    <a:pt x="12503" y="10238"/>
                  </a:lnTo>
                  <a:close/>
                  <a:moveTo>
                    <a:pt x="25518" y="10273"/>
                  </a:moveTo>
                  <a:lnTo>
                    <a:pt x="25465" y="10303"/>
                  </a:lnTo>
                  <a:cubicBezTo>
                    <a:pt x="25495" y="10356"/>
                    <a:pt x="25521" y="10407"/>
                    <a:pt x="25551" y="10463"/>
                  </a:cubicBezTo>
                  <a:lnTo>
                    <a:pt x="25604" y="10434"/>
                  </a:lnTo>
                  <a:cubicBezTo>
                    <a:pt x="25575" y="10380"/>
                    <a:pt x="25548" y="10327"/>
                    <a:pt x="25518" y="10273"/>
                  </a:cubicBezTo>
                  <a:close/>
                  <a:moveTo>
                    <a:pt x="21050" y="10273"/>
                  </a:moveTo>
                  <a:cubicBezTo>
                    <a:pt x="21033" y="10333"/>
                    <a:pt x="21021" y="10392"/>
                    <a:pt x="21006" y="10451"/>
                  </a:cubicBezTo>
                  <a:lnTo>
                    <a:pt x="21065" y="10463"/>
                  </a:lnTo>
                  <a:lnTo>
                    <a:pt x="21065" y="10466"/>
                  </a:lnTo>
                  <a:cubicBezTo>
                    <a:pt x="21080" y="10407"/>
                    <a:pt x="21095" y="10348"/>
                    <a:pt x="21107" y="10288"/>
                  </a:cubicBezTo>
                  <a:lnTo>
                    <a:pt x="21050" y="10273"/>
                  </a:lnTo>
                  <a:close/>
                  <a:moveTo>
                    <a:pt x="12313" y="10297"/>
                  </a:moveTo>
                  <a:cubicBezTo>
                    <a:pt x="12274" y="10345"/>
                    <a:pt x="12239" y="10392"/>
                    <a:pt x="12200" y="10439"/>
                  </a:cubicBezTo>
                  <a:lnTo>
                    <a:pt x="12248" y="10478"/>
                  </a:lnTo>
                  <a:lnTo>
                    <a:pt x="12248" y="10475"/>
                  </a:lnTo>
                  <a:cubicBezTo>
                    <a:pt x="12286" y="10428"/>
                    <a:pt x="12322" y="10380"/>
                    <a:pt x="12360" y="10333"/>
                  </a:cubicBezTo>
                  <a:lnTo>
                    <a:pt x="12313" y="10297"/>
                  </a:lnTo>
                  <a:close/>
                  <a:moveTo>
                    <a:pt x="7993" y="10330"/>
                  </a:moveTo>
                  <a:lnTo>
                    <a:pt x="7943" y="10362"/>
                  </a:lnTo>
                  <a:cubicBezTo>
                    <a:pt x="7975" y="10413"/>
                    <a:pt x="8005" y="10466"/>
                    <a:pt x="8038" y="10517"/>
                  </a:cubicBezTo>
                  <a:lnTo>
                    <a:pt x="8091" y="10487"/>
                  </a:lnTo>
                  <a:cubicBezTo>
                    <a:pt x="8058" y="10434"/>
                    <a:pt x="8026" y="10380"/>
                    <a:pt x="7993" y="10330"/>
                  </a:cubicBezTo>
                  <a:close/>
                  <a:moveTo>
                    <a:pt x="18782" y="10434"/>
                  </a:moveTo>
                  <a:lnTo>
                    <a:pt x="18753" y="10487"/>
                  </a:lnTo>
                  <a:cubicBezTo>
                    <a:pt x="18806" y="10517"/>
                    <a:pt x="18859" y="10543"/>
                    <a:pt x="18913" y="10573"/>
                  </a:cubicBezTo>
                  <a:lnTo>
                    <a:pt x="18942" y="10522"/>
                  </a:lnTo>
                  <a:cubicBezTo>
                    <a:pt x="18889" y="10493"/>
                    <a:pt x="18836" y="10463"/>
                    <a:pt x="18782" y="10434"/>
                  </a:cubicBezTo>
                  <a:close/>
                  <a:moveTo>
                    <a:pt x="20368" y="10422"/>
                  </a:moveTo>
                  <a:lnTo>
                    <a:pt x="20324" y="10460"/>
                  </a:lnTo>
                  <a:cubicBezTo>
                    <a:pt x="20365" y="10505"/>
                    <a:pt x="20404" y="10552"/>
                    <a:pt x="20446" y="10597"/>
                  </a:cubicBezTo>
                  <a:lnTo>
                    <a:pt x="20493" y="10555"/>
                  </a:lnTo>
                  <a:lnTo>
                    <a:pt x="20368" y="10422"/>
                  </a:lnTo>
                  <a:close/>
                  <a:moveTo>
                    <a:pt x="6019" y="10478"/>
                  </a:moveTo>
                  <a:cubicBezTo>
                    <a:pt x="6010" y="10537"/>
                    <a:pt x="6004" y="10600"/>
                    <a:pt x="5995" y="10659"/>
                  </a:cubicBezTo>
                  <a:lnTo>
                    <a:pt x="6057" y="10665"/>
                  </a:lnTo>
                  <a:lnTo>
                    <a:pt x="6057" y="10668"/>
                  </a:lnTo>
                  <a:cubicBezTo>
                    <a:pt x="6063" y="10608"/>
                    <a:pt x="6072" y="10549"/>
                    <a:pt x="6078" y="10487"/>
                  </a:cubicBezTo>
                  <a:lnTo>
                    <a:pt x="6019" y="10478"/>
                  </a:lnTo>
                  <a:close/>
                  <a:moveTo>
                    <a:pt x="19099" y="10611"/>
                  </a:moveTo>
                  <a:lnTo>
                    <a:pt x="19070" y="10665"/>
                  </a:lnTo>
                  <a:cubicBezTo>
                    <a:pt x="19123" y="10694"/>
                    <a:pt x="19177" y="10724"/>
                    <a:pt x="19227" y="10754"/>
                  </a:cubicBezTo>
                  <a:lnTo>
                    <a:pt x="19260" y="10703"/>
                  </a:lnTo>
                  <a:lnTo>
                    <a:pt x="19099" y="10611"/>
                  </a:lnTo>
                  <a:close/>
                  <a:moveTo>
                    <a:pt x="12088" y="10582"/>
                  </a:moveTo>
                  <a:cubicBezTo>
                    <a:pt x="12049" y="10629"/>
                    <a:pt x="12014" y="10677"/>
                    <a:pt x="11978" y="10727"/>
                  </a:cubicBezTo>
                  <a:lnTo>
                    <a:pt x="12025" y="10766"/>
                  </a:lnTo>
                  <a:lnTo>
                    <a:pt x="12025" y="10763"/>
                  </a:lnTo>
                  <a:cubicBezTo>
                    <a:pt x="12064" y="10715"/>
                    <a:pt x="12100" y="10665"/>
                    <a:pt x="12135" y="10620"/>
                  </a:cubicBezTo>
                  <a:lnTo>
                    <a:pt x="12088" y="10582"/>
                  </a:lnTo>
                  <a:close/>
                  <a:moveTo>
                    <a:pt x="12443" y="10603"/>
                  </a:moveTo>
                  <a:cubicBezTo>
                    <a:pt x="12443" y="10662"/>
                    <a:pt x="12446" y="10724"/>
                    <a:pt x="12446" y="10786"/>
                  </a:cubicBezTo>
                  <a:lnTo>
                    <a:pt x="12506" y="10783"/>
                  </a:lnTo>
                  <a:cubicBezTo>
                    <a:pt x="12506" y="10724"/>
                    <a:pt x="12503" y="10662"/>
                    <a:pt x="12503" y="10603"/>
                  </a:cubicBezTo>
                  <a:close/>
                  <a:moveTo>
                    <a:pt x="25684" y="10597"/>
                  </a:moveTo>
                  <a:lnTo>
                    <a:pt x="25628" y="10623"/>
                  </a:lnTo>
                  <a:cubicBezTo>
                    <a:pt x="25655" y="10677"/>
                    <a:pt x="25681" y="10733"/>
                    <a:pt x="25705" y="10789"/>
                  </a:cubicBezTo>
                  <a:lnTo>
                    <a:pt x="25761" y="10763"/>
                  </a:lnTo>
                  <a:cubicBezTo>
                    <a:pt x="25735" y="10709"/>
                    <a:pt x="25711" y="10653"/>
                    <a:pt x="25684" y="10597"/>
                  </a:cubicBezTo>
                  <a:close/>
                  <a:moveTo>
                    <a:pt x="20970" y="10632"/>
                  </a:moveTo>
                  <a:cubicBezTo>
                    <a:pt x="20958" y="10691"/>
                    <a:pt x="20950" y="10751"/>
                    <a:pt x="20944" y="10813"/>
                  </a:cubicBezTo>
                  <a:lnTo>
                    <a:pt x="21003" y="10819"/>
                  </a:lnTo>
                  <a:lnTo>
                    <a:pt x="21003" y="10822"/>
                  </a:lnTo>
                  <a:cubicBezTo>
                    <a:pt x="21012" y="10763"/>
                    <a:pt x="21021" y="10703"/>
                    <a:pt x="21030" y="10641"/>
                  </a:cubicBezTo>
                  <a:lnTo>
                    <a:pt x="20970" y="10632"/>
                  </a:lnTo>
                  <a:close/>
                  <a:moveTo>
                    <a:pt x="8183" y="10644"/>
                  </a:moveTo>
                  <a:lnTo>
                    <a:pt x="8130" y="10674"/>
                  </a:lnTo>
                  <a:cubicBezTo>
                    <a:pt x="8159" y="10727"/>
                    <a:pt x="8189" y="10777"/>
                    <a:pt x="8219" y="10831"/>
                  </a:cubicBezTo>
                  <a:lnTo>
                    <a:pt x="8272" y="10804"/>
                  </a:lnTo>
                  <a:cubicBezTo>
                    <a:pt x="8242" y="10751"/>
                    <a:pt x="8213" y="10697"/>
                    <a:pt x="8183" y="10644"/>
                  </a:cubicBezTo>
                  <a:close/>
                  <a:moveTo>
                    <a:pt x="20612" y="10691"/>
                  </a:moveTo>
                  <a:lnTo>
                    <a:pt x="20567" y="10733"/>
                  </a:lnTo>
                  <a:cubicBezTo>
                    <a:pt x="20606" y="10777"/>
                    <a:pt x="20647" y="10825"/>
                    <a:pt x="20686" y="10869"/>
                  </a:cubicBezTo>
                  <a:lnTo>
                    <a:pt x="20733" y="10831"/>
                  </a:lnTo>
                  <a:cubicBezTo>
                    <a:pt x="20692" y="10783"/>
                    <a:pt x="20653" y="10739"/>
                    <a:pt x="20612" y="10691"/>
                  </a:cubicBezTo>
                  <a:close/>
                  <a:moveTo>
                    <a:pt x="19417" y="10795"/>
                  </a:moveTo>
                  <a:lnTo>
                    <a:pt x="19384" y="10849"/>
                  </a:lnTo>
                  <a:cubicBezTo>
                    <a:pt x="19437" y="10878"/>
                    <a:pt x="19488" y="10911"/>
                    <a:pt x="19541" y="10941"/>
                  </a:cubicBezTo>
                  <a:lnTo>
                    <a:pt x="19571" y="10890"/>
                  </a:lnTo>
                  <a:cubicBezTo>
                    <a:pt x="19520" y="10858"/>
                    <a:pt x="19467" y="10825"/>
                    <a:pt x="19417" y="10795"/>
                  </a:cubicBezTo>
                  <a:close/>
                  <a:moveTo>
                    <a:pt x="5980" y="10843"/>
                  </a:moveTo>
                  <a:cubicBezTo>
                    <a:pt x="5977" y="10902"/>
                    <a:pt x="5971" y="10964"/>
                    <a:pt x="5968" y="11024"/>
                  </a:cubicBezTo>
                  <a:lnTo>
                    <a:pt x="6031" y="11027"/>
                  </a:lnTo>
                  <a:lnTo>
                    <a:pt x="6031" y="11029"/>
                  </a:lnTo>
                  <a:cubicBezTo>
                    <a:pt x="6033" y="10967"/>
                    <a:pt x="6036" y="10908"/>
                    <a:pt x="6042" y="10846"/>
                  </a:cubicBezTo>
                  <a:lnTo>
                    <a:pt x="5980" y="10843"/>
                  </a:lnTo>
                  <a:close/>
                  <a:moveTo>
                    <a:pt x="11868" y="10872"/>
                  </a:moveTo>
                  <a:cubicBezTo>
                    <a:pt x="11833" y="10920"/>
                    <a:pt x="11800" y="10970"/>
                    <a:pt x="11762" y="11021"/>
                  </a:cubicBezTo>
                  <a:lnTo>
                    <a:pt x="11812" y="11056"/>
                  </a:lnTo>
                  <a:lnTo>
                    <a:pt x="11812" y="11053"/>
                  </a:lnTo>
                  <a:cubicBezTo>
                    <a:pt x="11848" y="11006"/>
                    <a:pt x="11883" y="10955"/>
                    <a:pt x="11919" y="10908"/>
                  </a:cubicBezTo>
                  <a:lnTo>
                    <a:pt x="11868" y="10872"/>
                  </a:lnTo>
                  <a:close/>
                  <a:moveTo>
                    <a:pt x="25836" y="10932"/>
                  </a:moveTo>
                  <a:lnTo>
                    <a:pt x="25779" y="10955"/>
                  </a:lnTo>
                  <a:cubicBezTo>
                    <a:pt x="25803" y="11009"/>
                    <a:pt x="25827" y="11065"/>
                    <a:pt x="25847" y="11121"/>
                  </a:cubicBezTo>
                  <a:lnTo>
                    <a:pt x="25904" y="11101"/>
                  </a:lnTo>
                  <a:cubicBezTo>
                    <a:pt x="25883" y="11044"/>
                    <a:pt x="25862" y="10988"/>
                    <a:pt x="25836" y="10932"/>
                  </a:cubicBezTo>
                  <a:close/>
                  <a:moveTo>
                    <a:pt x="19728" y="10985"/>
                  </a:moveTo>
                  <a:lnTo>
                    <a:pt x="19695" y="11038"/>
                  </a:lnTo>
                  <a:lnTo>
                    <a:pt x="19850" y="11133"/>
                  </a:lnTo>
                  <a:lnTo>
                    <a:pt x="19882" y="11083"/>
                  </a:lnTo>
                  <a:cubicBezTo>
                    <a:pt x="19829" y="11050"/>
                    <a:pt x="19778" y="11018"/>
                    <a:pt x="19728" y="10985"/>
                  </a:cubicBezTo>
                  <a:close/>
                  <a:moveTo>
                    <a:pt x="12449" y="10967"/>
                  </a:moveTo>
                  <a:cubicBezTo>
                    <a:pt x="12452" y="11029"/>
                    <a:pt x="12455" y="11089"/>
                    <a:pt x="12458" y="11151"/>
                  </a:cubicBezTo>
                  <a:lnTo>
                    <a:pt x="12518" y="11148"/>
                  </a:lnTo>
                  <a:cubicBezTo>
                    <a:pt x="12515" y="11089"/>
                    <a:pt x="12512" y="11029"/>
                    <a:pt x="12512" y="10967"/>
                  </a:cubicBezTo>
                  <a:close/>
                  <a:moveTo>
                    <a:pt x="8358" y="10964"/>
                  </a:moveTo>
                  <a:lnTo>
                    <a:pt x="8305" y="10991"/>
                  </a:lnTo>
                  <a:cubicBezTo>
                    <a:pt x="8334" y="11047"/>
                    <a:pt x="8361" y="11101"/>
                    <a:pt x="8388" y="11154"/>
                  </a:cubicBezTo>
                  <a:lnTo>
                    <a:pt x="8441" y="11127"/>
                  </a:lnTo>
                  <a:cubicBezTo>
                    <a:pt x="8414" y="11071"/>
                    <a:pt x="8388" y="11018"/>
                    <a:pt x="8358" y="10964"/>
                  </a:cubicBezTo>
                  <a:close/>
                  <a:moveTo>
                    <a:pt x="20852" y="10967"/>
                  </a:moveTo>
                  <a:lnTo>
                    <a:pt x="20804" y="11009"/>
                  </a:lnTo>
                  <a:lnTo>
                    <a:pt x="20912" y="11139"/>
                  </a:lnTo>
                  <a:lnTo>
                    <a:pt x="20911" y="11148"/>
                  </a:lnTo>
                  <a:lnTo>
                    <a:pt x="20938" y="11151"/>
                  </a:lnTo>
                  <a:lnTo>
                    <a:pt x="20994" y="11163"/>
                  </a:lnTo>
                  <a:lnTo>
                    <a:pt x="21006" y="11101"/>
                  </a:lnTo>
                  <a:lnTo>
                    <a:pt x="20976" y="11098"/>
                  </a:lnTo>
                  <a:cubicBezTo>
                    <a:pt x="20979" y="11065"/>
                    <a:pt x="20982" y="11032"/>
                    <a:pt x="20985" y="11000"/>
                  </a:cubicBezTo>
                  <a:lnTo>
                    <a:pt x="20923" y="10994"/>
                  </a:lnTo>
                  <a:cubicBezTo>
                    <a:pt x="20922" y="11012"/>
                    <a:pt x="20920" y="11031"/>
                    <a:pt x="20919" y="11050"/>
                  </a:cubicBezTo>
                  <a:lnTo>
                    <a:pt x="20919" y="11050"/>
                  </a:lnTo>
                  <a:cubicBezTo>
                    <a:pt x="20896" y="11022"/>
                    <a:pt x="20874" y="10995"/>
                    <a:pt x="20852" y="10967"/>
                  </a:cubicBezTo>
                  <a:close/>
                  <a:moveTo>
                    <a:pt x="21184" y="11136"/>
                  </a:moveTo>
                  <a:lnTo>
                    <a:pt x="21172" y="11195"/>
                  </a:lnTo>
                  <a:cubicBezTo>
                    <a:pt x="21231" y="11210"/>
                    <a:pt x="21290" y="11225"/>
                    <a:pt x="21347" y="11240"/>
                  </a:cubicBezTo>
                  <a:lnTo>
                    <a:pt x="21362" y="11181"/>
                  </a:lnTo>
                  <a:cubicBezTo>
                    <a:pt x="21305" y="11166"/>
                    <a:pt x="21246" y="11151"/>
                    <a:pt x="21184" y="11136"/>
                  </a:cubicBezTo>
                  <a:close/>
                  <a:moveTo>
                    <a:pt x="20033" y="11184"/>
                  </a:moveTo>
                  <a:lnTo>
                    <a:pt x="20001" y="11234"/>
                  </a:lnTo>
                  <a:cubicBezTo>
                    <a:pt x="20051" y="11267"/>
                    <a:pt x="20102" y="11299"/>
                    <a:pt x="20152" y="11332"/>
                  </a:cubicBezTo>
                  <a:lnTo>
                    <a:pt x="20188" y="11281"/>
                  </a:lnTo>
                  <a:cubicBezTo>
                    <a:pt x="20134" y="11249"/>
                    <a:pt x="20084" y="11216"/>
                    <a:pt x="20033" y="11184"/>
                  </a:cubicBezTo>
                  <a:close/>
                  <a:moveTo>
                    <a:pt x="21540" y="11234"/>
                  </a:moveTo>
                  <a:lnTo>
                    <a:pt x="21519" y="11290"/>
                  </a:lnTo>
                  <a:cubicBezTo>
                    <a:pt x="21578" y="11308"/>
                    <a:pt x="21634" y="11329"/>
                    <a:pt x="21691" y="11350"/>
                  </a:cubicBezTo>
                  <a:lnTo>
                    <a:pt x="21711" y="11293"/>
                  </a:lnTo>
                  <a:cubicBezTo>
                    <a:pt x="21655" y="11273"/>
                    <a:pt x="21599" y="11252"/>
                    <a:pt x="21540" y="11234"/>
                  </a:cubicBezTo>
                  <a:close/>
                  <a:moveTo>
                    <a:pt x="11658" y="11172"/>
                  </a:moveTo>
                  <a:cubicBezTo>
                    <a:pt x="11622" y="11219"/>
                    <a:pt x="11587" y="11270"/>
                    <a:pt x="11554" y="11320"/>
                  </a:cubicBezTo>
                  <a:lnTo>
                    <a:pt x="11604" y="11353"/>
                  </a:lnTo>
                  <a:cubicBezTo>
                    <a:pt x="11640" y="11302"/>
                    <a:pt x="11673" y="11252"/>
                    <a:pt x="11705" y="11204"/>
                  </a:cubicBezTo>
                  <a:lnTo>
                    <a:pt x="11658" y="11172"/>
                  </a:lnTo>
                  <a:close/>
                  <a:moveTo>
                    <a:pt x="5965" y="11207"/>
                  </a:moveTo>
                  <a:lnTo>
                    <a:pt x="5965" y="11308"/>
                  </a:lnTo>
                  <a:lnTo>
                    <a:pt x="5965" y="11391"/>
                  </a:lnTo>
                  <a:lnTo>
                    <a:pt x="6025" y="11388"/>
                  </a:lnTo>
                  <a:lnTo>
                    <a:pt x="6025" y="11308"/>
                  </a:lnTo>
                  <a:lnTo>
                    <a:pt x="6025" y="11207"/>
                  </a:lnTo>
                  <a:close/>
                  <a:moveTo>
                    <a:pt x="25969" y="11273"/>
                  </a:moveTo>
                  <a:lnTo>
                    <a:pt x="25913" y="11293"/>
                  </a:lnTo>
                  <a:cubicBezTo>
                    <a:pt x="25933" y="11350"/>
                    <a:pt x="25954" y="11406"/>
                    <a:pt x="25975" y="11462"/>
                  </a:cubicBezTo>
                  <a:lnTo>
                    <a:pt x="26031" y="11445"/>
                  </a:lnTo>
                  <a:cubicBezTo>
                    <a:pt x="26010" y="11385"/>
                    <a:pt x="25990" y="11329"/>
                    <a:pt x="25969" y="11273"/>
                  </a:cubicBezTo>
                  <a:close/>
                  <a:moveTo>
                    <a:pt x="8524" y="11290"/>
                  </a:moveTo>
                  <a:lnTo>
                    <a:pt x="8468" y="11317"/>
                  </a:lnTo>
                  <a:cubicBezTo>
                    <a:pt x="8494" y="11373"/>
                    <a:pt x="8521" y="11427"/>
                    <a:pt x="8545" y="11483"/>
                  </a:cubicBezTo>
                  <a:lnTo>
                    <a:pt x="8601" y="11456"/>
                  </a:lnTo>
                  <a:cubicBezTo>
                    <a:pt x="8574" y="11400"/>
                    <a:pt x="8551" y="11347"/>
                    <a:pt x="8524" y="11290"/>
                  </a:cubicBezTo>
                  <a:close/>
                  <a:moveTo>
                    <a:pt x="21880" y="11364"/>
                  </a:moveTo>
                  <a:lnTo>
                    <a:pt x="21857" y="11421"/>
                  </a:lnTo>
                  <a:cubicBezTo>
                    <a:pt x="21910" y="11445"/>
                    <a:pt x="21966" y="11471"/>
                    <a:pt x="22017" y="11501"/>
                  </a:cubicBezTo>
                  <a:lnTo>
                    <a:pt x="22047" y="11448"/>
                  </a:lnTo>
                  <a:cubicBezTo>
                    <a:pt x="21993" y="11418"/>
                    <a:pt x="21937" y="11391"/>
                    <a:pt x="21880" y="11364"/>
                  </a:cubicBezTo>
                  <a:close/>
                  <a:moveTo>
                    <a:pt x="12526" y="11329"/>
                  </a:moveTo>
                  <a:lnTo>
                    <a:pt x="12464" y="11332"/>
                  </a:lnTo>
                  <a:cubicBezTo>
                    <a:pt x="12467" y="11394"/>
                    <a:pt x="12470" y="11453"/>
                    <a:pt x="12473" y="11516"/>
                  </a:cubicBezTo>
                  <a:lnTo>
                    <a:pt x="12535" y="11510"/>
                  </a:lnTo>
                  <a:cubicBezTo>
                    <a:pt x="12532" y="11450"/>
                    <a:pt x="12529" y="11391"/>
                    <a:pt x="12526" y="11329"/>
                  </a:cubicBezTo>
                  <a:close/>
                  <a:moveTo>
                    <a:pt x="20339" y="11385"/>
                  </a:moveTo>
                  <a:lnTo>
                    <a:pt x="20303" y="11436"/>
                  </a:lnTo>
                  <a:cubicBezTo>
                    <a:pt x="20354" y="11468"/>
                    <a:pt x="20404" y="11504"/>
                    <a:pt x="20451" y="11539"/>
                  </a:cubicBezTo>
                  <a:lnTo>
                    <a:pt x="20490" y="11489"/>
                  </a:lnTo>
                  <a:lnTo>
                    <a:pt x="20339" y="11385"/>
                  </a:lnTo>
                  <a:close/>
                  <a:moveTo>
                    <a:pt x="8064" y="11572"/>
                  </a:moveTo>
                  <a:cubicBezTo>
                    <a:pt x="8008" y="11572"/>
                    <a:pt x="7955" y="11575"/>
                    <a:pt x="7904" y="11578"/>
                  </a:cubicBezTo>
                  <a:lnTo>
                    <a:pt x="7907" y="11637"/>
                  </a:lnTo>
                  <a:cubicBezTo>
                    <a:pt x="7958" y="11634"/>
                    <a:pt x="8011" y="11634"/>
                    <a:pt x="8064" y="11634"/>
                  </a:cubicBezTo>
                  <a:lnTo>
                    <a:pt x="8088" y="11634"/>
                  </a:lnTo>
                  <a:lnTo>
                    <a:pt x="8088" y="11572"/>
                  </a:lnTo>
                  <a:close/>
                  <a:moveTo>
                    <a:pt x="8272" y="11578"/>
                  </a:moveTo>
                  <a:lnTo>
                    <a:pt x="8266" y="11640"/>
                  </a:lnTo>
                  <a:cubicBezTo>
                    <a:pt x="8325" y="11643"/>
                    <a:pt x="8388" y="11649"/>
                    <a:pt x="8447" y="11655"/>
                  </a:cubicBezTo>
                  <a:lnTo>
                    <a:pt x="8453" y="11596"/>
                  </a:lnTo>
                  <a:cubicBezTo>
                    <a:pt x="8393" y="11587"/>
                    <a:pt x="8331" y="11584"/>
                    <a:pt x="8272" y="11578"/>
                  </a:cubicBezTo>
                  <a:close/>
                  <a:moveTo>
                    <a:pt x="11453" y="11471"/>
                  </a:moveTo>
                  <a:cubicBezTo>
                    <a:pt x="11418" y="11522"/>
                    <a:pt x="11385" y="11572"/>
                    <a:pt x="11352" y="11622"/>
                  </a:cubicBezTo>
                  <a:lnTo>
                    <a:pt x="11403" y="11655"/>
                  </a:lnTo>
                  <a:lnTo>
                    <a:pt x="11406" y="11655"/>
                  </a:lnTo>
                  <a:cubicBezTo>
                    <a:pt x="11438" y="11602"/>
                    <a:pt x="11471" y="11554"/>
                    <a:pt x="11504" y="11504"/>
                  </a:cubicBezTo>
                  <a:lnTo>
                    <a:pt x="11453" y="11471"/>
                  </a:lnTo>
                  <a:close/>
                  <a:moveTo>
                    <a:pt x="7720" y="11593"/>
                  </a:moveTo>
                  <a:cubicBezTo>
                    <a:pt x="7658" y="11599"/>
                    <a:pt x="7596" y="11608"/>
                    <a:pt x="7537" y="11619"/>
                  </a:cubicBezTo>
                  <a:lnTo>
                    <a:pt x="7549" y="11679"/>
                  </a:lnTo>
                  <a:cubicBezTo>
                    <a:pt x="7608" y="11667"/>
                    <a:pt x="7667" y="11658"/>
                    <a:pt x="7726" y="11652"/>
                  </a:cubicBezTo>
                  <a:lnTo>
                    <a:pt x="7720" y="11593"/>
                  </a:lnTo>
                  <a:close/>
                  <a:moveTo>
                    <a:pt x="22204" y="11542"/>
                  </a:moveTo>
                  <a:lnTo>
                    <a:pt x="22171" y="11593"/>
                  </a:lnTo>
                  <a:cubicBezTo>
                    <a:pt x="22221" y="11625"/>
                    <a:pt x="22272" y="11658"/>
                    <a:pt x="22319" y="11697"/>
                  </a:cubicBezTo>
                  <a:lnTo>
                    <a:pt x="22355" y="11649"/>
                  </a:lnTo>
                  <a:cubicBezTo>
                    <a:pt x="22307" y="11611"/>
                    <a:pt x="22257" y="11575"/>
                    <a:pt x="22204" y="11542"/>
                  </a:cubicBezTo>
                  <a:close/>
                  <a:moveTo>
                    <a:pt x="20635" y="11593"/>
                  </a:moveTo>
                  <a:lnTo>
                    <a:pt x="20600" y="11643"/>
                  </a:lnTo>
                  <a:cubicBezTo>
                    <a:pt x="20650" y="11679"/>
                    <a:pt x="20700" y="11711"/>
                    <a:pt x="20748" y="11750"/>
                  </a:cubicBezTo>
                  <a:lnTo>
                    <a:pt x="20784" y="11700"/>
                  </a:lnTo>
                  <a:cubicBezTo>
                    <a:pt x="20736" y="11664"/>
                    <a:pt x="20686" y="11628"/>
                    <a:pt x="20635" y="11593"/>
                  </a:cubicBezTo>
                  <a:close/>
                  <a:moveTo>
                    <a:pt x="6031" y="11572"/>
                  </a:moveTo>
                  <a:lnTo>
                    <a:pt x="5968" y="11575"/>
                  </a:lnTo>
                  <a:cubicBezTo>
                    <a:pt x="5971" y="11634"/>
                    <a:pt x="5974" y="11697"/>
                    <a:pt x="5980" y="11759"/>
                  </a:cubicBezTo>
                  <a:lnTo>
                    <a:pt x="6039" y="11753"/>
                  </a:lnTo>
                  <a:cubicBezTo>
                    <a:pt x="6036" y="11694"/>
                    <a:pt x="6033" y="11631"/>
                    <a:pt x="6031" y="11572"/>
                  </a:cubicBezTo>
                  <a:close/>
                  <a:moveTo>
                    <a:pt x="7356" y="11661"/>
                  </a:moveTo>
                  <a:cubicBezTo>
                    <a:pt x="7297" y="11676"/>
                    <a:pt x="7237" y="11697"/>
                    <a:pt x="7181" y="11717"/>
                  </a:cubicBezTo>
                  <a:lnTo>
                    <a:pt x="7202" y="11774"/>
                  </a:lnTo>
                  <a:cubicBezTo>
                    <a:pt x="7258" y="11753"/>
                    <a:pt x="7317" y="11735"/>
                    <a:pt x="7374" y="11720"/>
                  </a:cubicBezTo>
                  <a:lnTo>
                    <a:pt x="7356" y="11661"/>
                  </a:lnTo>
                  <a:close/>
                  <a:moveTo>
                    <a:pt x="26088" y="11619"/>
                  </a:moveTo>
                  <a:lnTo>
                    <a:pt x="26028" y="11637"/>
                  </a:lnTo>
                  <a:cubicBezTo>
                    <a:pt x="26046" y="11694"/>
                    <a:pt x="26064" y="11753"/>
                    <a:pt x="26082" y="11809"/>
                  </a:cubicBezTo>
                  <a:lnTo>
                    <a:pt x="26141" y="11794"/>
                  </a:lnTo>
                  <a:cubicBezTo>
                    <a:pt x="26123" y="11735"/>
                    <a:pt x="26105" y="11676"/>
                    <a:pt x="26088" y="11619"/>
                  </a:cubicBezTo>
                  <a:close/>
                  <a:moveTo>
                    <a:pt x="8637" y="11617"/>
                  </a:moveTo>
                  <a:lnTo>
                    <a:pt x="8633" y="11643"/>
                  </a:lnTo>
                  <a:lnTo>
                    <a:pt x="8619" y="11649"/>
                  </a:lnTo>
                  <a:lnTo>
                    <a:pt x="8622" y="11658"/>
                  </a:lnTo>
                  <a:lnTo>
                    <a:pt x="8625" y="11818"/>
                  </a:lnTo>
                  <a:lnTo>
                    <a:pt x="8687" y="11815"/>
                  </a:lnTo>
                  <a:lnTo>
                    <a:pt x="8683" y="11698"/>
                  </a:lnTo>
                  <a:lnTo>
                    <a:pt x="8683" y="11698"/>
                  </a:lnTo>
                  <a:lnTo>
                    <a:pt x="8785" y="11747"/>
                  </a:lnTo>
                  <a:lnTo>
                    <a:pt x="8812" y="11694"/>
                  </a:lnTo>
                  <a:cubicBezTo>
                    <a:pt x="8767" y="11671"/>
                    <a:pt x="8722" y="11649"/>
                    <a:pt x="8676" y="11627"/>
                  </a:cubicBezTo>
                  <a:lnTo>
                    <a:pt x="8676" y="11627"/>
                  </a:lnTo>
                  <a:lnTo>
                    <a:pt x="8675" y="11625"/>
                  </a:lnTo>
                  <a:lnTo>
                    <a:pt x="8674" y="11626"/>
                  </a:lnTo>
                  <a:lnTo>
                    <a:pt x="8674" y="11626"/>
                  </a:lnTo>
                  <a:cubicBezTo>
                    <a:pt x="8671" y="11625"/>
                    <a:pt x="8669" y="11624"/>
                    <a:pt x="8666" y="11622"/>
                  </a:cubicBezTo>
                  <a:lnTo>
                    <a:pt x="8637" y="11617"/>
                  </a:lnTo>
                  <a:close/>
                  <a:moveTo>
                    <a:pt x="12547" y="11694"/>
                  </a:moveTo>
                  <a:lnTo>
                    <a:pt x="12485" y="11697"/>
                  </a:lnTo>
                  <a:cubicBezTo>
                    <a:pt x="12491" y="11759"/>
                    <a:pt x="12494" y="11818"/>
                    <a:pt x="12497" y="11880"/>
                  </a:cubicBezTo>
                  <a:lnTo>
                    <a:pt x="12559" y="11874"/>
                  </a:lnTo>
                  <a:cubicBezTo>
                    <a:pt x="12553" y="11815"/>
                    <a:pt x="12550" y="11753"/>
                    <a:pt x="12547" y="11694"/>
                  </a:cubicBezTo>
                  <a:close/>
                  <a:moveTo>
                    <a:pt x="8975" y="11774"/>
                  </a:moveTo>
                  <a:lnTo>
                    <a:pt x="8945" y="11827"/>
                  </a:lnTo>
                  <a:cubicBezTo>
                    <a:pt x="9001" y="11854"/>
                    <a:pt x="9055" y="11883"/>
                    <a:pt x="9108" y="11910"/>
                  </a:cubicBezTo>
                  <a:lnTo>
                    <a:pt x="9135" y="11857"/>
                  </a:lnTo>
                  <a:cubicBezTo>
                    <a:pt x="9081" y="11827"/>
                    <a:pt x="9028" y="11800"/>
                    <a:pt x="8975" y="11774"/>
                  </a:cubicBezTo>
                  <a:close/>
                  <a:moveTo>
                    <a:pt x="7012" y="11788"/>
                  </a:moveTo>
                  <a:cubicBezTo>
                    <a:pt x="6956" y="11812"/>
                    <a:pt x="6899" y="11842"/>
                    <a:pt x="6849" y="11874"/>
                  </a:cubicBezTo>
                  <a:lnTo>
                    <a:pt x="6878" y="11925"/>
                  </a:lnTo>
                  <a:cubicBezTo>
                    <a:pt x="6929" y="11895"/>
                    <a:pt x="6982" y="11869"/>
                    <a:pt x="7039" y="11842"/>
                  </a:cubicBezTo>
                  <a:lnTo>
                    <a:pt x="7012" y="11788"/>
                  </a:lnTo>
                  <a:close/>
                  <a:moveTo>
                    <a:pt x="22494" y="11768"/>
                  </a:moveTo>
                  <a:lnTo>
                    <a:pt x="22453" y="11812"/>
                  </a:lnTo>
                  <a:cubicBezTo>
                    <a:pt x="22497" y="11854"/>
                    <a:pt x="22539" y="11895"/>
                    <a:pt x="22580" y="11940"/>
                  </a:cubicBezTo>
                  <a:lnTo>
                    <a:pt x="22625" y="11901"/>
                  </a:lnTo>
                  <a:cubicBezTo>
                    <a:pt x="22583" y="11854"/>
                    <a:pt x="22542" y="11809"/>
                    <a:pt x="22494" y="11768"/>
                  </a:cubicBezTo>
                  <a:close/>
                  <a:moveTo>
                    <a:pt x="11255" y="11777"/>
                  </a:moveTo>
                  <a:cubicBezTo>
                    <a:pt x="11222" y="11827"/>
                    <a:pt x="11189" y="11877"/>
                    <a:pt x="11160" y="11931"/>
                  </a:cubicBezTo>
                  <a:lnTo>
                    <a:pt x="11210" y="11960"/>
                  </a:lnTo>
                  <a:lnTo>
                    <a:pt x="11213" y="11960"/>
                  </a:lnTo>
                  <a:cubicBezTo>
                    <a:pt x="11243" y="11907"/>
                    <a:pt x="11275" y="11857"/>
                    <a:pt x="11305" y="11806"/>
                  </a:cubicBezTo>
                  <a:lnTo>
                    <a:pt x="11255" y="11777"/>
                  </a:lnTo>
                  <a:close/>
                  <a:moveTo>
                    <a:pt x="20932" y="11806"/>
                  </a:moveTo>
                  <a:lnTo>
                    <a:pt x="20896" y="11857"/>
                  </a:lnTo>
                  <a:cubicBezTo>
                    <a:pt x="20944" y="11892"/>
                    <a:pt x="20991" y="11928"/>
                    <a:pt x="21041" y="11963"/>
                  </a:cubicBezTo>
                  <a:lnTo>
                    <a:pt x="21080" y="11916"/>
                  </a:lnTo>
                  <a:cubicBezTo>
                    <a:pt x="21030" y="11880"/>
                    <a:pt x="20982" y="11842"/>
                    <a:pt x="20932" y="11806"/>
                  </a:cubicBezTo>
                  <a:close/>
                  <a:moveTo>
                    <a:pt x="9298" y="11943"/>
                  </a:moveTo>
                  <a:lnTo>
                    <a:pt x="9268" y="11996"/>
                  </a:lnTo>
                  <a:cubicBezTo>
                    <a:pt x="9321" y="12026"/>
                    <a:pt x="9375" y="12052"/>
                    <a:pt x="9428" y="12082"/>
                  </a:cubicBezTo>
                  <a:lnTo>
                    <a:pt x="9458" y="12032"/>
                  </a:lnTo>
                  <a:cubicBezTo>
                    <a:pt x="9404" y="12002"/>
                    <a:pt x="9351" y="11972"/>
                    <a:pt x="9298" y="11943"/>
                  </a:cubicBezTo>
                  <a:close/>
                  <a:moveTo>
                    <a:pt x="6054" y="11934"/>
                  </a:moveTo>
                  <a:lnTo>
                    <a:pt x="5992" y="11940"/>
                  </a:lnTo>
                  <a:cubicBezTo>
                    <a:pt x="5998" y="11999"/>
                    <a:pt x="6004" y="12058"/>
                    <a:pt x="6010" y="12121"/>
                  </a:cubicBezTo>
                  <a:lnTo>
                    <a:pt x="6072" y="12115"/>
                  </a:lnTo>
                  <a:cubicBezTo>
                    <a:pt x="6066" y="12052"/>
                    <a:pt x="6057" y="11993"/>
                    <a:pt x="6054" y="11934"/>
                  </a:cubicBezTo>
                  <a:close/>
                  <a:moveTo>
                    <a:pt x="6695" y="11975"/>
                  </a:moveTo>
                  <a:cubicBezTo>
                    <a:pt x="6644" y="12011"/>
                    <a:pt x="6597" y="12049"/>
                    <a:pt x="6549" y="12091"/>
                  </a:cubicBezTo>
                  <a:lnTo>
                    <a:pt x="6591" y="12135"/>
                  </a:lnTo>
                  <a:cubicBezTo>
                    <a:pt x="6635" y="12097"/>
                    <a:pt x="6683" y="12058"/>
                    <a:pt x="6730" y="12023"/>
                  </a:cubicBezTo>
                  <a:lnTo>
                    <a:pt x="6695" y="11975"/>
                  </a:lnTo>
                  <a:close/>
                  <a:moveTo>
                    <a:pt x="26191" y="11966"/>
                  </a:moveTo>
                  <a:lnTo>
                    <a:pt x="26132" y="11984"/>
                  </a:lnTo>
                  <a:cubicBezTo>
                    <a:pt x="26147" y="12040"/>
                    <a:pt x="26162" y="12100"/>
                    <a:pt x="26177" y="12159"/>
                  </a:cubicBezTo>
                  <a:lnTo>
                    <a:pt x="26236" y="12144"/>
                  </a:lnTo>
                  <a:cubicBezTo>
                    <a:pt x="26221" y="12085"/>
                    <a:pt x="26206" y="12026"/>
                    <a:pt x="26191" y="11966"/>
                  </a:cubicBezTo>
                  <a:close/>
                  <a:moveTo>
                    <a:pt x="8631" y="11999"/>
                  </a:moveTo>
                  <a:lnTo>
                    <a:pt x="8637" y="12183"/>
                  </a:lnTo>
                  <a:lnTo>
                    <a:pt x="8696" y="12183"/>
                  </a:lnTo>
                  <a:lnTo>
                    <a:pt x="8693" y="11999"/>
                  </a:lnTo>
                  <a:close/>
                  <a:moveTo>
                    <a:pt x="21222" y="12029"/>
                  </a:moveTo>
                  <a:lnTo>
                    <a:pt x="21187" y="12076"/>
                  </a:lnTo>
                  <a:lnTo>
                    <a:pt x="21329" y="12186"/>
                  </a:lnTo>
                  <a:lnTo>
                    <a:pt x="21368" y="12138"/>
                  </a:lnTo>
                  <a:cubicBezTo>
                    <a:pt x="21320" y="12103"/>
                    <a:pt x="21270" y="12064"/>
                    <a:pt x="21222" y="12029"/>
                  </a:cubicBezTo>
                  <a:close/>
                  <a:moveTo>
                    <a:pt x="22740" y="12043"/>
                  </a:moveTo>
                  <a:lnTo>
                    <a:pt x="22690" y="12082"/>
                  </a:lnTo>
                  <a:cubicBezTo>
                    <a:pt x="22725" y="12129"/>
                    <a:pt x="22758" y="12177"/>
                    <a:pt x="22788" y="12230"/>
                  </a:cubicBezTo>
                  <a:lnTo>
                    <a:pt x="22838" y="12198"/>
                  </a:lnTo>
                  <a:cubicBezTo>
                    <a:pt x="22808" y="12144"/>
                    <a:pt x="22776" y="12094"/>
                    <a:pt x="22740" y="12043"/>
                  </a:cubicBezTo>
                  <a:close/>
                  <a:moveTo>
                    <a:pt x="12574" y="12058"/>
                  </a:moveTo>
                  <a:lnTo>
                    <a:pt x="12512" y="12061"/>
                  </a:lnTo>
                  <a:cubicBezTo>
                    <a:pt x="12518" y="12123"/>
                    <a:pt x="12523" y="12183"/>
                    <a:pt x="12529" y="12245"/>
                  </a:cubicBezTo>
                  <a:lnTo>
                    <a:pt x="12589" y="12239"/>
                  </a:lnTo>
                  <a:cubicBezTo>
                    <a:pt x="12583" y="12177"/>
                    <a:pt x="12577" y="12118"/>
                    <a:pt x="12574" y="12058"/>
                  </a:cubicBezTo>
                  <a:close/>
                  <a:moveTo>
                    <a:pt x="9615" y="12121"/>
                  </a:moveTo>
                  <a:lnTo>
                    <a:pt x="9585" y="12174"/>
                  </a:lnTo>
                  <a:cubicBezTo>
                    <a:pt x="9639" y="12204"/>
                    <a:pt x="9689" y="12236"/>
                    <a:pt x="9742" y="12266"/>
                  </a:cubicBezTo>
                  <a:lnTo>
                    <a:pt x="9772" y="12215"/>
                  </a:lnTo>
                  <a:cubicBezTo>
                    <a:pt x="9722" y="12183"/>
                    <a:pt x="9668" y="12153"/>
                    <a:pt x="9615" y="12121"/>
                  </a:cubicBezTo>
                  <a:close/>
                  <a:moveTo>
                    <a:pt x="11065" y="12085"/>
                  </a:moveTo>
                  <a:cubicBezTo>
                    <a:pt x="11032" y="12138"/>
                    <a:pt x="11003" y="12189"/>
                    <a:pt x="10970" y="12242"/>
                  </a:cubicBezTo>
                  <a:lnTo>
                    <a:pt x="11023" y="12272"/>
                  </a:lnTo>
                  <a:cubicBezTo>
                    <a:pt x="11056" y="12218"/>
                    <a:pt x="11086" y="12168"/>
                    <a:pt x="11115" y="12118"/>
                  </a:cubicBezTo>
                  <a:lnTo>
                    <a:pt x="11065" y="12085"/>
                  </a:lnTo>
                  <a:close/>
                  <a:moveTo>
                    <a:pt x="6419" y="12221"/>
                  </a:moveTo>
                  <a:cubicBezTo>
                    <a:pt x="6377" y="12263"/>
                    <a:pt x="6333" y="12310"/>
                    <a:pt x="6297" y="12361"/>
                  </a:cubicBezTo>
                  <a:lnTo>
                    <a:pt x="6345" y="12396"/>
                  </a:lnTo>
                  <a:cubicBezTo>
                    <a:pt x="6380" y="12349"/>
                    <a:pt x="6422" y="12304"/>
                    <a:pt x="6463" y="12263"/>
                  </a:cubicBezTo>
                  <a:lnTo>
                    <a:pt x="6419" y="12221"/>
                  </a:lnTo>
                  <a:close/>
                  <a:moveTo>
                    <a:pt x="21510" y="12251"/>
                  </a:moveTo>
                  <a:lnTo>
                    <a:pt x="21471" y="12298"/>
                  </a:lnTo>
                  <a:cubicBezTo>
                    <a:pt x="21519" y="12337"/>
                    <a:pt x="21566" y="12375"/>
                    <a:pt x="21614" y="12414"/>
                  </a:cubicBezTo>
                  <a:lnTo>
                    <a:pt x="21652" y="12367"/>
                  </a:lnTo>
                  <a:cubicBezTo>
                    <a:pt x="21605" y="12328"/>
                    <a:pt x="21557" y="12290"/>
                    <a:pt x="21510" y="12251"/>
                  </a:cubicBezTo>
                  <a:close/>
                  <a:moveTo>
                    <a:pt x="9929" y="12310"/>
                  </a:moveTo>
                  <a:lnTo>
                    <a:pt x="9897" y="12361"/>
                  </a:lnTo>
                  <a:cubicBezTo>
                    <a:pt x="9947" y="12393"/>
                    <a:pt x="10000" y="12426"/>
                    <a:pt x="10048" y="12459"/>
                  </a:cubicBezTo>
                  <a:lnTo>
                    <a:pt x="10080" y="12408"/>
                  </a:lnTo>
                  <a:cubicBezTo>
                    <a:pt x="10030" y="12375"/>
                    <a:pt x="9980" y="12343"/>
                    <a:pt x="9929" y="12310"/>
                  </a:cubicBezTo>
                  <a:close/>
                  <a:moveTo>
                    <a:pt x="6096" y="12295"/>
                  </a:moveTo>
                  <a:lnTo>
                    <a:pt x="6033" y="12304"/>
                  </a:lnTo>
                  <a:cubicBezTo>
                    <a:pt x="6042" y="12364"/>
                    <a:pt x="6051" y="12423"/>
                    <a:pt x="6060" y="12482"/>
                  </a:cubicBezTo>
                  <a:lnTo>
                    <a:pt x="6122" y="12473"/>
                  </a:lnTo>
                  <a:cubicBezTo>
                    <a:pt x="6111" y="12414"/>
                    <a:pt x="6102" y="12355"/>
                    <a:pt x="6096" y="12295"/>
                  </a:cubicBezTo>
                  <a:close/>
                  <a:moveTo>
                    <a:pt x="26280" y="12322"/>
                  </a:moveTo>
                  <a:lnTo>
                    <a:pt x="26221" y="12337"/>
                  </a:lnTo>
                  <a:cubicBezTo>
                    <a:pt x="26233" y="12396"/>
                    <a:pt x="26248" y="12456"/>
                    <a:pt x="26260" y="12515"/>
                  </a:cubicBezTo>
                  <a:lnTo>
                    <a:pt x="26319" y="12500"/>
                  </a:lnTo>
                  <a:cubicBezTo>
                    <a:pt x="26307" y="12441"/>
                    <a:pt x="26292" y="12381"/>
                    <a:pt x="26280" y="12322"/>
                  </a:cubicBezTo>
                  <a:close/>
                  <a:moveTo>
                    <a:pt x="8640" y="12364"/>
                  </a:moveTo>
                  <a:lnTo>
                    <a:pt x="8646" y="12544"/>
                  </a:lnTo>
                  <a:lnTo>
                    <a:pt x="8705" y="12544"/>
                  </a:lnTo>
                  <a:lnTo>
                    <a:pt x="8702" y="12364"/>
                  </a:lnTo>
                  <a:close/>
                  <a:moveTo>
                    <a:pt x="22924" y="12364"/>
                  </a:moveTo>
                  <a:lnTo>
                    <a:pt x="22868" y="12390"/>
                  </a:lnTo>
                  <a:cubicBezTo>
                    <a:pt x="22891" y="12444"/>
                    <a:pt x="22915" y="12500"/>
                    <a:pt x="22933" y="12556"/>
                  </a:cubicBezTo>
                  <a:lnTo>
                    <a:pt x="22992" y="12536"/>
                  </a:lnTo>
                  <a:cubicBezTo>
                    <a:pt x="22972" y="12476"/>
                    <a:pt x="22948" y="12420"/>
                    <a:pt x="22924" y="12364"/>
                  </a:cubicBezTo>
                  <a:close/>
                  <a:moveTo>
                    <a:pt x="10881" y="12399"/>
                  </a:moveTo>
                  <a:cubicBezTo>
                    <a:pt x="10848" y="12453"/>
                    <a:pt x="10819" y="12506"/>
                    <a:pt x="10789" y="12559"/>
                  </a:cubicBezTo>
                  <a:lnTo>
                    <a:pt x="10842" y="12589"/>
                  </a:lnTo>
                  <a:lnTo>
                    <a:pt x="10845" y="12586"/>
                  </a:lnTo>
                  <a:cubicBezTo>
                    <a:pt x="10875" y="12533"/>
                    <a:pt x="10905" y="12482"/>
                    <a:pt x="10931" y="12429"/>
                  </a:cubicBezTo>
                  <a:lnTo>
                    <a:pt x="10881" y="12399"/>
                  </a:lnTo>
                  <a:close/>
                  <a:moveTo>
                    <a:pt x="25415" y="12533"/>
                  </a:moveTo>
                  <a:lnTo>
                    <a:pt x="25415" y="12592"/>
                  </a:lnTo>
                  <a:cubicBezTo>
                    <a:pt x="25474" y="12592"/>
                    <a:pt x="25536" y="12595"/>
                    <a:pt x="25595" y="12598"/>
                  </a:cubicBezTo>
                  <a:lnTo>
                    <a:pt x="25598" y="12536"/>
                  </a:lnTo>
                  <a:cubicBezTo>
                    <a:pt x="25539" y="12533"/>
                    <a:pt x="25477" y="12533"/>
                    <a:pt x="25415" y="12533"/>
                  </a:cubicBezTo>
                  <a:close/>
                  <a:moveTo>
                    <a:pt x="12607" y="12420"/>
                  </a:moveTo>
                  <a:lnTo>
                    <a:pt x="12544" y="12426"/>
                  </a:lnTo>
                  <a:cubicBezTo>
                    <a:pt x="12550" y="12485"/>
                    <a:pt x="12556" y="12547"/>
                    <a:pt x="12565" y="12607"/>
                  </a:cubicBezTo>
                  <a:lnTo>
                    <a:pt x="12624" y="12601"/>
                  </a:lnTo>
                  <a:cubicBezTo>
                    <a:pt x="12618" y="12542"/>
                    <a:pt x="12612" y="12479"/>
                    <a:pt x="12607" y="12420"/>
                  </a:cubicBezTo>
                  <a:close/>
                  <a:moveTo>
                    <a:pt x="25231" y="12536"/>
                  </a:moveTo>
                  <a:cubicBezTo>
                    <a:pt x="25171" y="12539"/>
                    <a:pt x="25109" y="12544"/>
                    <a:pt x="25050" y="12550"/>
                  </a:cubicBezTo>
                  <a:lnTo>
                    <a:pt x="25056" y="12613"/>
                  </a:lnTo>
                  <a:cubicBezTo>
                    <a:pt x="25115" y="12607"/>
                    <a:pt x="25174" y="12601"/>
                    <a:pt x="25237" y="12598"/>
                  </a:cubicBezTo>
                  <a:lnTo>
                    <a:pt x="25231" y="12536"/>
                  </a:lnTo>
                  <a:close/>
                  <a:moveTo>
                    <a:pt x="25782" y="12550"/>
                  </a:moveTo>
                  <a:lnTo>
                    <a:pt x="25776" y="12613"/>
                  </a:lnTo>
                  <a:cubicBezTo>
                    <a:pt x="25836" y="12619"/>
                    <a:pt x="25895" y="12628"/>
                    <a:pt x="25954" y="12636"/>
                  </a:cubicBezTo>
                  <a:lnTo>
                    <a:pt x="25963" y="12574"/>
                  </a:lnTo>
                  <a:cubicBezTo>
                    <a:pt x="25904" y="12565"/>
                    <a:pt x="25841" y="12559"/>
                    <a:pt x="25782" y="12550"/>
                  </a:cubicBezTo>
                  <a:close/>
                  <a:moveTo>
                    <a:pt x="21792" y="12482"/>
                  </a:moveTo>
                  <a:lnTo>
                    <a:pt x="21753" y="12527"/>
                  </a:lnTo>
                  <a:cubicBezTo>
                    <a:pt x="21800" y="12565"/>
                    <a:pt x="21848" y="12604"/>
                    <a:pt x="21895" y="12645"/>
                  </a:cubicBezTo>
                  <a:lnTo>
                    <a:pt x="21931" y="12598"/>
                  </a:lnTo>
                  <a:cubicBezTo>
                    <a:pt x="21883" y="12559"/>
                    <a:pt x="21839" y="12521"/>
                    <a:pt x="21792" y="12482"/>
                  </a:cubicBezTo>
                  <a:close/>
                  <a:moveTo>
                    <a:pt x="10235" y="12509"/>
                  </a:moveTo>
                  <a:lnTo>
                    <a:pt x="10199" y="12559"/>
                  </a:lnTo>
                  <a:cubicBezTo>
                    <a:pt x="10249" y="12595"/>
                    <a:pt x="10300" y="12628"/>
                    <a:pt x="10347" y="12663"/>
                  </a:cubicBezTo>
                  <a:lnTo>
                    <a:pt x="10386" y="12613"/>
                  </a:lnTo>
                  <a:cubicBezTo>
                    <a:pt x="10335" y="12577"/>
                    <a:pt x="10285" y="12544"/>
                    <a:pt x="10235" y="12509"/>
                  </a:cubicBezTo>
                  <a:close/>
                  <a:moveTo>
                    <a:pt x="24866" y="12577"/>
                  </a:moveTo>
                  <a:cubicBezTo>
                    <a:pt x="24807" y="12589"/>
                    <a:pt x="24747" y="12601"/>
                    <a:pt x="24688" y="12616"/>
                  </a:cubicBezTo>
                  <a:lnTo>
                    <a:pt x="24703" y="12674"/>
                  </a:lnTo>
                  <a:lnTo>
                    <a:pt x="24703" y="12674"/>
                  </a:lnTo>
                  <a:cubicBezTo>
                    <a:pt x="24761" y="12660"/>
                    <a:pt x="24820" y="12648"/>
                    <a:pt x="24878" y="12639"/>
                  </a:cubicBezTo>
                  <a:lnTo>
                    <a:pt x="24866" y="12577"/>
                  </a:lnTo>
                  <a:close/>
                  <a:moveTo>
                    <a:pt x="24703" y="12674"/>
                  </a:moveTo>
                  <a:lnTo>
                    <a:pt x="24703" y="12674"/>
                  </a:lnTo>
                  <a:cubicBezTo>
                    <a:pt x="24702" y="12674"/>
                    <a:pt x="24701" y="12675"/>
                    <a:pt x="24700" y="12675"/>
                  </a:cubicBezTo>
                  <a:lnTo>
                    <a:pt x="24703" y="12675"/>
                  </a:lnTo>
                  <a:lnTo>
                    <a:pt x="24703" y="12674"/>
                  </a:lnTo>
                  <a:close/>
                  <a:moveTo>
                    <a:pt x="26144" y="12607"/>
                  </a:moveTo>
                  <a:lnTo>
                    <a:pt x="26132" y="12666"/>
                  </a:lnTo>
                  <a:cubicBezTo>
                    <a:pt x="26191" y="12678"/>
                    <a:pt x="26251" y="12693"/>
                    <a:pt x="26310" y="12705"/>
                  </a:cubicBezTo>
                  <a:lnTo>
                    <a:pt x="26325" y="12648"/>
                  </a:lnTo>
                  <a:cubicBezTo>
                    <a:pt x="26263" y="12633"/>
                    <a:pt x="26203" y="12619"/>
                    <a:pt x="26144" y="12607"/>
                  </a:cubicBezTo>
                  <a:close/>
                  <a:moveTo>
                    <a:pt x="24510" y="12666"/>
                  </a:moveTo>
                  <a:cubicBezTo>
                    <a:pt x="24451" y="12684"/>
                    <a:pt x="24395" y="12705"/>
                    <a:pt x="24335" y="12725"/>
                  </a:cubicBezTo>
                  <a:lnTo>
                    <a:pt x="24359" y="12782"/>
                  </a:lnTo>
                  <a:cubicBezTo>
                    <a:pt x="24412" y="12761"/>
                    <a:pt x="24472" y="12740"/>
                    <a:pt x="24528" y="12722"/>
                  </a:cubicBezTo>
                  <a:lnTo>
                    <a:pt x="24510" y="12666"/>
                  </a:lnTo>
                  <a:close/>
                  <a:moveTo>
                    <a:pt x="6188" y="12506"/>
                  </a:moveTo>
                  <a:cubicBezTo>
                    <a:pt x="6158" y="12553"/>
                    <a:pt x="6125" y="12604"/>
                    <a:pt x="6099" y="12654"/>
                  </a:cubicBezTo>
                  <a:lnTo>
                    <a:pt x="6108" y="12660"/>
                  </a:lnTo>
                  <a:lnTo>
                    <a:pt x="6093" y="12663"/>
                  </a:lnTo>
                  <a:lnTo>
                    <a:pt x="6096" y="12684"/>
                  </a:lnTo>
                  <a:lnTo>
                    <a:pt x="6096" y="12684"/>
                  </a:lnTo>
                  <a:lnTo>
                    <a:pt x="6096" y="12684"/>
                  </a:lnTo>
                  <a:lnTo>
                    <a:pt x="6096" y="12685"/>
                  </a:lnTo>
                  <a:lnTo>
                    <a:pt x="6108" y="12755"/>
                  </a:lnTo>
                  <a:lnTo>
                    <a:pt x="6120" y="12734"/>
                  </a:lnTo>
                  <a:lnTo>
                    <a:pt x="6176" y="12847"/>
                  </a:lnTo>
                  <a:lnTo>
                    <a:pt x="6232" y="12820"/>
                  </a:lnTo>
                  <a:lnTo>
                    <a:pt x="6156" y="12671"/>
                  </a:lnTo>
                  <a:lnTo>
                    <a:pt x="6156" y="12671"/>
                  </a:lnTo>
                  <a:cubicBezTo>
                    <a:pt x="6184" y="12626"/>
                    <a:pt x="6211" y="12582"/>
                    <a:pt x="6238" y="12542"/>
                  </a:cubicBezTo>
                  <a:lnTo>
                    <a:pt x="6188" y="12506"/>
                  </a:lnTo>
                  <a:close/>
                  <a:moveTo>
                    <a:pt x="22073" y="12716"/>
                  </a:moveTo>
                  <a:lnTo>
                    <a:pt x="22032" y="12761"/>
                  </a:lnTo>
                  <a:lnTo>
                    <a:pt x="22171" y="12880"/>
                  </a:lnTo>
                  <a:lnTo>
                    <a:pt x="22210" y="12835"/>
                  </a:lnTo>
                  <a:cubicBezTo>
                    <a:pt x="22165" y="12796"/>
                    <a:pt x="22118" y="12755"/>
                    <a:pt x="22073" y="12716"/>
                  </a:cubicBezTo>
                  <a:close/>
                  <a:moveTo>
                    <a:pt x="23046" y="12713"/>
                  </a:moveTo>
                  <a:lnTo>
                    <a:pt x="22986" y="12728"/>
                  </a:lnTo>
                  <a:cubicBezTo>
                    <a:pt x="23001" y="12785"/>
                    <a:pt x="23013" y="12844"/>
                    <a:pt x="23022" y="12903"/>
                  </a:cubicBezTo>
                  <a:lnTo>
                    <a:pt x="23081" y="12891"/>
                  </a:lnTo>
                  <a:cubicBezTo>
                    <a:pt x="23072" y="12832"/>
                    <a:pt x="23060" y="12770"/>
                    <a:pt x="23046" y="12713"/>
                  </a:cubicBezTo>
                  <a:close/>
                  <a:moveTo>
                    <a:pt x="8651" y="12728"/>
                  </a:moveTo>
                  <a:lnTo>
                    <a:pt x="8654" y="12909"/>
                  </a:lnTo>
                  <a:lnTo>
                    <a:pt x="8717" y="12909"/>
                  </a:lnTo>
                  <a:lnTo>
                    <a:pt x="8711" y="12728"/>
                  </a:lnTo>
                  <a:close/>
                  <a:moveTo>
                    <a:pt x="10534" y="12719"/>
                  </a:moveTo>
                  <a:lnTo>
                    <a:pt x="10496" y="12770"/>
                  </a:lnTo>
                  <a:cubicBezTo>
                    <a:pt x="10540" y="12801"/>
                    <a:pt x="10582" y="12833"/>
                    <a:pt x="10624" y="12866"/>
                  </a:cubicBezTo>
                  <a:lnTo>
                    <a:pt x="10624" y="12866"/>
                  </a:lnTo>
                  <a:cubicBezTo>
                    <a:pt x="10622" y="12870"/>
                    <a:pt x="10619" y="12875"/>
                    <a:pt x="10617" y="12880"/>
                  </a:cubicBezTo>
                  <a:lnTo>
                    <a:pt x="10670" y="12909"/>
                  </a:lnTo>
                  <a:lnTo>
                    <a:pt x="10670" y="12906"/>
                  </a:lnTo>
                  <a:cubicBezTo>
                    <a:pt x="10700" y="12853"/>
                    <a:pt x="10727" y="12799"/>
                    <a:pt x="10756" y="12746"/>
                  </a:cubicBezTo>
                  <a:lnTo>
                    <a:pt x="10703" y="12719"/>
                  </a:lnTo>
                  <a:cubicBezTo>
                    <a:pt x="10686" y="12750"/>
                    <a:pt x="10669" y="12780"/>
                    <a:pt x="10653" y="12811"/>
                  </a:cubicBezTo>
                  <a:lnTo>
                    <a:pt x="10653" y="12811"/>
                  </a:lnTo>
                  <a:cubicBezTo>
                    <a:pt x="10613" y="12780"/>
                    <a:pt x="10573" y="12751"/>
                    <a:pt x="10534" y="12719"/>
                  </a:cubicBezTo>
                  <a:close/>
                  <a:moveTo>
                    <a:pt x="24166" y="12796"/>
                  </a:moveTo>
                  <a:cubicBezTo>
                    <a:pt x="24113" y="12823"/>
                    <a:pt x="24057" y="12850"/>
                    <a:pt x="24003" y="12880"/>
                  </a:cubicBezTo>
                  <a:lnTo>
                    <a:pt x="24033" y="12933"/>
                  </a:lnTo>
                  <a:cubicBezTo>
                    <a:pt x="24083" y="12906"/>
                    <a:pt x="24140" y="12877"/>
                    <a:pt x="24193" y="12853"/>
                  </a:cubicBezTo>
                  <a:lnTo>
                    <a:pt x="24166" y="12796"/>
                  </a:lnTo>
                  <a:close/>
                  <a:moveTo>
                    <a:pt x="12645" y="12782"/>
                  </a:moveTo>
                  <a:lnTo>
                    <a:pt x="12583" y="12788"/>
                  </a:lnTo>
                  <a:cubicBezTo>
                    <a:pt x="12592" y="12847"/>
                    <a:pt x="12598" y="12909"/>
                    <a:pt x="12607" y="12968"/>
                  </a:cubicBezTo>
                  <a:lnTo>
                    <a:pt x="12666" y="12963"/>
                  </a:lnTo>
                  <a:cubicBezTo>
                    <a:pt x="12657" y="12900"/>
                    <a:pt x="12651" y="12841"/>
                    <a:pt x="12645" y="12782"/>
                  </a:cubicBezTo>
                  <a:close/>
                  <a:moveTo>
                    <a:pt x="10822" y="12942"/>
                  </a:moveTo>
                  <a:lnTo>
                    <a:pt x="10783" y="12989"/>
                  </a:lnTo>
                  <a:cubicBezTo>
                    <a:pt x="10831" y="13028"/>
                    <a:pt x="10878" y="13066"/>
                    <a:pt x="10925" y="13105"/>
                  </a:cubicBezTo>
                  <a:lnTo>
                    <a:pt x="10961" y="13057"/>
                  </a:lnTo>
                  <a:cubicBezTo>
                    <a:pt x="10917" y="13019"/>
                    <a:pt x="10869" y="12980"/>
                    <a:pt x="10822" y="12942"/>
                  </a:cubicBezTo>
                  <a:close/>
                  <a:moveTo>
                    <a:pt x="22346" y="12957"/>
                  </a:moveTo>
                  <a:lnTo>
                    <a:pt x="22307" y="13001"/>
                  </a:lnTo>
                  <a:lnTo>
                    <a:pt x="22441" y="13123"/>
                  </a:lnTo>
                  <a:lnTo>
                    <a:pt x="22482" y="13078"/>
                  </a:lnTo>
                  <a:cubicBezTo>
                    <a:pt x="22438" y="13037"/>
                    <a:pt x="22393" y="12995"/>
                    <a:pt x="22346" y="12957"/>
                  </a:cubicBezTo>
                  <a:close/>
                  <a:moveTo>
                    <a:pt x="23846" y="12974"/>
                  </a:moveTo>
                  <a:cubicBezTo>
                    <a:pt x="23793" y="13007"/>
                    <a:pt x="23742" y="13040"/>
                    <a:pt x="23692" y="13075"/>
                  </a:cubicBezTo>
                  <a:lnTo>
                    <a:pt x="23728" y="13126"/>
                  </a:lnTo>
                  <a:cubicBezTo>
                    <a:pt x="23775" y="13090"/>
                    <a:pt x="23825" y="13057"/>
                    <a:pt x="23876" y="13025"/>
                  </a:cubicBezTo>
                  <a:lnTo>
                    <a:pt x="23846" y="12974"/>
                  </a:lnTo>
                  <a:close/>
                  <a:moveTo>
                    <a:pt x="6312" y="12983"/>
                  </a:moveTo>
                  <a:lnTo>
                    <a:pt x="6259" y="13010"/>
                  </a:lnTo>
                  <a:lnTo>
                    <a:pt x="6339" y="13173"/>
                  </a:lnTo>
                  <a:lnTo>
                    <a:pt x="6392" y="13146"/>
                  </a:lnTo>
                  <a:lnTo>
                    <a:pt x="6312" y="12983"/>
                  </a:lnTo>
                  <a:close/>
                  <a:moveTo>
                    <a:pt x="10531" y="13043"/>
                  </a:moveTo>
                  <a:cubicBezTo>
                    <a:pt x="10504" y="13096"/>
                    <a:pt x="10478" y="13149"/>
                    <a:pt x="10451" y="13203"/>
                  </a:cubicBezTo>
                  <a:lnTo>
                    <a:pt x="10504" y="13229"/>
                  </a:lnTo>
                  <a:cubicBezTo>
                    <a:pt x="10534" y="13176"/>
                    <a:pt x="10561" y="13123"/>
                    <a:pt x="10587" y="13069"/>
                  </a:cubicBezTo>
                  <a:lnTo>
                    <a:pt x="10531" y="13043"/>
                  </a:lnTo>
                  <a:close/>
                  <a:moveTo>
                    <a:pt x="23108" y="13075"/>
                  </a:moveTo>
                  <a:lnTo>
                    <a:pt x="23049" y="13081"/>
                  </a:lnTo>
                  <a:cubicBezTo>
                    <a:pt x="23055" y="13140"/>
                    <a:pt x="23058" y="13200"/>
                    <a:pt x="23060" y="13262"/>
                  </a:cubicBezTo>
                  <a:lnTo>
                    <a:pt x="23120" y="13259"/>
                  </a:lnTo>
                  <a:cubicBezTo>
                    <a:pt x="23117" y="13197"/>
                    <a:pt x="23114" y="13134"/>
                    <a:pt x="23108" y="13075"/>
                  </a:cubicBezTo>
                  <a:close/>
                  <a:moveTo>
                    <a:pt x="8660" y="13093"/>
                  </a:moveTo>
                  <a:lnTo>
                    <a:pt x="8663" y="13274"/>
                  </a:lnTo>
                  <a:lnTo>
                    <a:pt x="8726" y="13274"/>
                  </a:lnTo>
                  <a:lnTo>
                    <a:pt x="8720" y="13093"/>
                  </a:lnTo>
                  <a:close/>
                  <a:moveTo>
                    <a:pt x="12690" y="13143"/>
                  </a:moveTo>
                  <a:lnTo>
                    <a:pt x="12627" y="13149"/>
                  </a:lnTo>
                  <a:cubicBezTo>
                    <a:pt x="12636" y="13212"/>
                    <a:pt x="12645" y="13271"/>
                    <a:pt x="12654" y="13330"/>
                  </a:cubicBezTo>
                  <a:lnTo>
                    <a:pt x="12713" y="13321"/>
                  </a:lnTo>
                  <a:cubicBezTo>
                    <a:pt x="12704" y="13262"/>
                    <a:pt x="12695" y="13203"/>
                    <a:pt x="12690" y="13143"/>
                  </a:cubicBezTo>
                  <a:close/>
                  <a:moveTo>
                    <a:pt x="11103" y="13176"/>
                  </a:moveTo>
                  <a:lnTo>
                    <a:pt x="11062" y="13220"/>
                  </a:lnTo>
                  <a:cubicBezTo>
                    <a:pt x="11109" y="13262"/>
                    <a:pt x="11154" y="13301"/>
                    <a:pt x="11198" y="13342"/>
                  </a:cubicBezTo>
                  <a:lnTo>
                    <a:pt x="11240" y="13298"/>
                  </a:lnTo>
                  <a:cubicBezTo>
                    <a:pt x="11195" y="13256"/>
                    <a:pt x="11148" y="13215"/>
                    <a:pt x="11103" y="13176"/>
                  </a:cubicBezTo>
                  <a:close/>
                  <a:moveTo>
                    <a:pt x="23547" y="13188"/>
                  </a:moveTo>
                  <a:cubicBezTo>
                    <a:pt x="23499" y="13223"/>
                    <a:pt x="23452" y="13265"/>
                    <a:pt x="23404" y="13306"/>
                  </a:cubicBezTo>
                  <a:lnTo>
                    <a:pt x="23446" y="13351"/>
                  </a:lnTo>
                  <a:cubicBezTo>
                    <a:pt x="23490" y="13309"/>
                    <a:pt x="23538" y="13274"/>
                    <a:pt x="23582" y="13235"/>
                  </a:cubicBezTo>
                  <a:lnTo>
                    <a:pt x="23547" y="13188"/>
                  </a:lnTo>
                  <a:close/>
                  <a:moveTo>
                    <a:pt x="22616" y="13200"/>
                  </a:moveTo>
                  <a:lnTo>
                    <a:pt x="22577" y="13244"/>
                  </a:lnTo>
                  <a:cubicBezTo>
                    <a:pt x="22622" y="13286"/>
                    <a:pt x="22666" y="13327"/>
                    <a:pt x="22711" y="13369"/>
                  </a:cubicBezTo>
                  <a:lnTo>
                    <a:pt x="22752" y="13324"/>
                  </a:lnTo>
                  <a:lnTo>
                    <a:pt x="22616" y="13200"/>
                  </a:lnTo>
                  <a:close/>
                  <a:moveTo>
                    <a:pt x="6475" y="13309"/>
                  </a:moveTo>
                  <a:lnTo>
                    <a:pt x="6419" y="13336"/>
                  </a:lnTo>
                  <a:lnTo>
                    <a:pt x="6502" y="13499"/>
                  </a:lnTo>
                  <a:lnTo>
                    <a:pt x="6555" y="13472"/>
                  </a:lnTo>
                  <a:lnTo>
                    <a:pt x="6475" y="13309"/>
                  </a:lnTo>
                  <a:close/>
                  <a:moveTo>
                    <a:pt x="10368" y="13369"/>
                  </a:moveTo>
                  <a:cubicBezTo>
                    <a:pt x="10341" y="13422"/>
                    <a:pt x="10318" y="13475"/>
                    <a:pt x="10291" y="13532"/>
                  </a:cubicBezTo>
                  <a:lnTo>
                    <a:pt x="10344" y="13558"/>
                  </a:lnTo>
                  <a:lnTo>
                    <a:pt x="10347" y="13555"/>
                  </a:lnTo>
                  <a:cubicBezTo>
                    <a:pt x="10371" y="13502"/>
                    <a:pt x="10398" y="13446"/>
                    <a:pt x="10424" y="13395"/>
                  </a:cubicBezTo>
                  <a:lnTo>
                    <a:pt x="10368" y="13369"/>
                  </a:lnTo>
                  <a:close/>
                  <a:moveTo>
                    <a:pt x="11373" y="13422"/>
                  </a:moveTo>
                  <a:lnTo>
                    <a:pt x="11332" y="13467"/>
                  </a:lnTo>
                  <a:cubicBezTo>
                    <a:pt x="11376" y="13508"/>
                    <a:pt x="11418" y="13550"/>
                    <a:pt x="11462" y="13591"/>
                  </a:cubicBezTo>
                  <a:lnTo>
                    <a:pt x="11504" y="13550"/>
                  </a:lnTo>
                  <a:cubicBezTo>
                    <a:pt x="11462" y="13505"/>
                    <a:pt x="11418" y="13464"/>
                    <a:pt x="11373" y="13422"/>
                  </a:cubicBezTo>
                  <a:close/>
                  <a:moveTo>
                    <a:pt x="23271" y="13431"/>
                  </a:moveTo>
                  <a:cubicBezTo>
                    <a:pt x="23229" y="13472"/>
                    <a:pt x="23185" y="13517"/>
                    <a:pt x="23144" y="13564"/>
                  </a:cubicBezTo>
                  <a:lnTo>
                    <a:pt x="23188" y="13603"/>
                  </a:lnTo>
                  <a:lnTo>
                    <a:pt x="23188" y="13606"/>
                  </a:lnTo>
                  <a:cubicBezTo>
                    <a:pt x="23229" y="13558"/>
                    <a:pt x="23271" y="13517"/>
                    <a:pt x="23315" y="13475"/>
                  </a:cubicBezTo>
                  <a:lnTo>
                    <a:pt x="23271" y="13431"/>
                  </a:lnTo>
                  <a:close/>
                  <a:moveTo>
                    <a:pt x="22883" y="13449"/>
                  </a:moveTo>
                  <a:lnTo>
                    <a:pt x="22841" y="13493"/>
                  </a:lnTo>
                  <a:cubicBezTo>
                    <a:pt x="22886" y="13535"/>
                    <a:pt x="22930" y="13576"/>
                    <a:pt x="22975" y="13618"/>
                  </a:cubicBezTo>
                  <a:lnTo>
                    <a:pt x="23016" y="13573"/>
                  </a:lnTo>
                  <a:lnTo>
                    <a:pt x="22883" y="13449"/>
                  </a:lnTo>
                  <a:close/>
                  <a:moveTo>
                    <a:pt x="23060" y="13440"/>
                  </a:moveTo>
                  <a:cubicBezTo>
                    <a:pt x="23060" y="13499"/>
                    <a:pt x="23058" y="13561"/>
                    <a:pt x="23055" y="13621"/>
                  </a:cubicBezTo>
                  <a:lnTo>
                    <a:pt x="23114" y="13627"/>
                  </a:lnTo>
                  <a:lnTo>
                    <a:pt x="23117" y="13627"/>
                  </a:lnTo>
                  <a:cubicBezTo>
                    <a:pt x="23120" y="13564"/>
                    <a:pt x="23123" y="13502"/>
                    <a:pt x="23123" y="13440"/>
                  </a:cubicBezTo>
                  <a:close/>
                  <a:moveTo>
                    <a:pt x="8672" y="13458"/>
                  </a:moveTo>
                  <a:lnTo>
                    <a:pt x="8678" y="13641"/>
                  </a:lnTo>
                  <a:lnTo>
                    <a:pt x="8737" y="13641"/>
                  </a:lnTo>
                  <a:lnTo>
                    <a:pt x="8731" y="13458"/>
                  </a:lnTo>
                  <a:close/>
                  <a:moveTo>
                    <a:pt x="12740" y="13502"/>
                  </a:moveTo>
                  <a:lnTo>
                    <a:pt x="12678" y="13511"/>
                  </a:lnTo>
                  <a:cubicBezTo>
                    <a:pt x="12687" y="13573"/>
                    <a:pt x="12695" y="13633"/>
                    <a:pt x="12704" y="13692"/>
                  </a:cubicBezTo>
                  <a:lnTo>
                    <a:pt x="12767" y="13683"/>
                  </a:lnTo>
                  <a:cubicBezTo>
                    <a:pt x="12758" y="13624"/>
                    <a:pt x="12746" y="13561"/>
                    <a:pt x="12740" y="13502"/>
                  </a:cubicBezTo>
                  <a:close/>
                  <a:moveTo>
                    <a:pt x="22473" y="13641"/>
                  </a:moveTo>
                  <a:lnTo>
                    <a:pt x="22473" y="13701"/>
                  </a:lnTo>
                  <a:lnTo>
                    <a:pt x="22657" y="13701"/>
                  </a:lnTo>
                  <a:lnTo>
                    <a:pt x="22657" y="13641"/>
                  </a:lnTo>
                  <a:close/>
                  <a:moveTo>
                    <a:pt x="22293" y="13641"/>
                  </a:moveTo>
                  <a:cubicBezTo>
                    <a:pt x="22230" y="13644"/>
                    <a:pt x="22171" y="13647"/>
                    <a:pt x="22109" y="13647"/>
                  </a:cubicBezTo>
                  <a:lnTo>
                    <a:pt x="22112" y="13707"/>
                  </a:lnTo>
                  <a:lnTo>
                    <a:pt x="22112" y="13704"/>
                  </a:lnTo>
                  <a:cubicBezTo>
                    <a:pt x="22151" y="13704"/>
                    <a:pt x="22191" y="13702"/>
                    <a:pt x="22231" y="13702"/>
                  </a:cubicBezTo>
                  <a:cubicBezTo>
                    <a:pt x="22251" y="13702"/>
                    <a:pt x="22272" y="13703"/>
                    <a:pt x="22293" y="13704"/>
                  </a:cubicBezTo>
                  <a:lnTo>
                    <a:pt x="22293" y="13641"/>
                  </a:lnTo>
                  <a:close/>
                  <a:moveTo>
                    <a:pt x="22838" y="13641"/>
                  </a:moveTo>
                  <a:lnTo>
                    <a:pt x="22838" y="13704"/>
                  </a:lnTo>
                  <a:lnTo>
                    <a:pt x="23019" y="13707"/>
                  </a:lnTo>
                  <a:lnTo>
                    <a:pt x="23019" y="13647"/>
                  </a:lnTo>
                  <a:lnTo>
                    <a:pt x="22838" y="13641"/>
                  </a:lnTo>
                  <a:close/>
                  <a:moveTo>
                    <a:pt x="21928" y="13650"/>
                  </a:moveTo>
                  <a:cubicBezTo>
                    <a:pt x="21866" y="13653"/>
                    <a:pt x="21806" y="13656"/>
                    <a:pt x="21744" y="13659"/>
                  </a:cubicBezTo>
                  <a:lnTo>
                    <a:pt x="21747" y="13719"/>
                  </a:lnTo>
                  <a:lnTo>
                    <a:pt x="21928" y="13710"/>
                  </a:lnTo>
                  <a:lnTo>
                    <a:pt x="21928" y="13650"/>
                  </a:lnTo>
                  <a:close/>
                  <a:moveTo>
                    <a:pt x="21563" y="13668"/>
                  </a:moveTo>
                  <a:cubicBezTo>
                    <a:pt x="21501" y="13671"/>
                    <a:pt x="21442" y="13677"/>
                    <a:pt x="21379" y="13680"/>
                  </a:cubicBezTo>
                  <a:lnTo>
                    <a:pt x="21385" y="13742"/>
                  </a:lnTo>
                  <a:cubicBezTo>
                    <a:pt x="21445" y="13736"/>
                    <a:pt x="21507" y="13733"/>
                    <a:pt x="21566" y="13727"/>
                  </a:cubicBezTo>
                  <a:lnTo>
                    <a:pt x="21563" y="13668"/>
                  </a:lnTo>
                  <a:close/>
                  <a:moveTo>
                    <a:pt x="21199" y="13695"/>
                  </a:moveTo>
                  <a:cubicBezTo>
                    <a:pt x="21139" y="13701"/>
                    <a:pt x="21077" y="13707"/>
                    <a:pt x="21018" y="13713"/>
                  </a:cubicBezTo>
                  <a:lnTo>
                    <a:pt x="21024" y="13772"/>
                  </a:lnTo>
                  <a:cubicBezTo>
                    <a:pt x="21083" y="13766"/>
                    <a:pt x="21145" y="13760"/>
                    <a:pt x="21205" y="13754"/>
                  </a:cubicBezTo>
                  <a:lnTo>
                    <a:pt x="21199" y="13695"/>
                  </a:lnTo>
                  <a:close/>
                  <a:moveTo>
                    <a:pt x="23096" y="13653"/>
                  </a:moveTo>
                  <a:lnTo>
                    <a:pt x="23063" y="13704"/>
                  </a:lnTo>
                  <a:cubicBezTo>
                    <a:pt x="23111" y="13736"/>
                    <a:pt x="23161" y="13772"/>
                    <a:pt x="23209" y="13810"/>
                  </a:cubicBezTo>
                  <a:lnTo>
                    <a:pt x="23244" y="13760"/>
                  </a:lnTo>
                  <a:cubicBezTo>
                    <a:pt x="23197" y="13724"/>
                    <a:pt x="23146" y="13689"/>
                    <a:pt x="23096" y="13653"/>
                  </a:cubicBezTo>
                  <a:close/>
                  <a:moveTo>
                    <a:pt x="20837" y="13730"/>
                  </a:moveTo>
                  <a:cubicBezTo>
                    <a:pt x="20775" y="13736"/>
                    <a:pt x="20715" y="13745"/>
                    <a:pt x="20656" y="13751"/>
                  </a:cubicBezTo>
                  <a:lnTo>
                    <a:pt x="20662" y="13813"/>
                  </a:lnTo>
                  <a:cubicBezTo>
                    <a:pt x="20721" y="13805"/>
                    <a:pt x="20784" y="13799"/>
                    <a:pt x="20843" y="13790"/>
                  </a:cubicBezTo>
                  <a:lnTo>
                    <a:pt x="20837" y="13730"/>
                  </a:lnTo>
                  <a:close/>
                  <a:moveTo>
                    <a:pt x="6638" y="13639"/>
                  </a:moveTo>
                  <a:lnTo>
                    <a:pt x="6585" y="13665"/>
                  </a:lnTo>
                  <a:lnTo>
                    <a:pt x="6665" y="13828"/>
                  </a:lnTo>
                  <a:lnTo>
                    <a:pt x="6718" y="13802"/>
                  </a:lnTo>
                  <a:lnTo>
                    <a:pt x="6638" y="13639"/>
                  </a:lnTo>
                  <a:close/>
                  <a:moveTo>
                    <a:pt x="11631" y="13677"/>
                  </a:moveTo>
                  <a:lnTo>
                    <a:pt x="11590" y="13722"/>
                  </a:lnTo>
                  <a:cubicBezTo>
                    <a:pt x="11631" y="13763"/>
                    <a:pt x="11673" y="13807"/>
                    <a:pt x="11711" y="13852"/>
                  </a:cubicBezTo>
                  <a:lnTo>
                    <a:pt x="11756" y="13810"/>
                  </a:lnTo>
                  <a:cubicBezTo>
                    <a:pt x="11717" y="13766"/>
                    <a:pt x="11673" y="13722"/>
                    <a:pt x="11631" y="13677"/>
                  </a:cubicBezTo>
                  <a:close/>
                  <a:moveTo>
                    <a:pt x="20472" y="13775"/>
                  </a:moveTo>
                  <a:cubicBezTo>
                    <a:pt x="20413" y="13784"/>
                    <a:pt x="20354" y="13793"/>
                    <a:pt x="20294" y="13802"/>
                  </a:cubicBezTo>
                  <a:lnTo>
                    <a:pt x="20303" y="13861"/>
                  </a:lnTo>
                  <a:cubicBezTo>
                    <a:pt x="20362" y="13852"/>
                    <a:pt x="20422" y="13843"/>
                    <a:pt x="20481" y="13837"/>
                  </a:cubicBezTo>
                  <a:lnTo>
                    <a:pt x="20472" y="13775"/>
                  </a:lnTo>
                  <a:close/>
                  <a:moveTo>
                    <a:pt x="10211" y="13698"/>
                  </a:moveTo>
                  <a:cubicBezTo>
                    <a:pt x="10187" y="13751"/>
                    <a:pt x="10163" y="13807"/>
                    <a:pt x="10137" y="13864"/>
                  </a:cubicBezTo>
                  <a:lnTo>
                    <a:pt x="10193" y="13888"/>
                  </a:lnTo>
                  <a:cubicBezTo>
                    <a:pt x="10220" y="13831"/>
                    <a:pt x="10244" y="13775"/>
                    <a:pt x="10267" y="13722"/>
                  </a:cubicBezTo>
                  <a:lnTo>
                    <a:pt x="10211" y="13698"/>
                  </a:lnTo>
                  <a:close/>
                  <a:moveTo>
                    <a:pt x="20113" y="13831"/>
                  </a:moveTo>
                  <a:lnTo>
                    <a:pt x="19933" y="13861"/>
                  </a:lnTo>
                  <a:lnTo>
                    <a:pt x="19944" y="13920"/>
                  </a:lnTo>
                  <a:cubicBezTo>
                    <a:pt x="20004" y="13911"/>
                    <a:pt x="20066" y="13899"/>
                    <a:pt x="20122" y="13891"/>
                  </a:cubicBezTo>
                  <a:lnTo>
                    <a:pt x="20113" y="13831"/>
                  </a:lnTo>
                  <a:close/>
                  <a:moveTo>
                    <a:pt x="19755" y="13893"/>
                  </a:moveTo>
                  <a:cubicBezTo>
                    <a:pt x="19692" y="13905"/>
                    <a:pt x="19633" y="13917"/>
                    <a:pt x="19574" y="13929"/>
                  </a:cubicBezTo>
                  <a:lnTo>
                    <a:pt x="19586" y="13988"/>
                  </a:lnTo>
                  <a:lnTo>
                    <a:pt x="19767" y="13953"/>
                  </a:lnTo>
                  <a:lnTo>
                    <a:pt x="19755" y="13893"/>
                  </a:lnTo>
                  <a:close/>
                  <a:moveTo>
                    <a:pt x="8681" y="13822"/>
                  </a:moveTo>
                  <a:lnTo>
                    <a:pt x="8687" y="14006"/>
                  </a:lnTo>
                  <a:lnTo>
                    <a:pt x="8746" y="14006"/>
                  </a:lnTo>
                  <a:lnTo>
                    <a:pt x="8743" y="13822"/>
                  </a:lnTo>
                  <a:close/>
                  <a:moveTo>
                    <a:pt x="23390" y="13873"/>
                  </a:moveTo>
                  <a:lnTo>
                    <a:pt x="23354" y="13920"/>
                  </a:lnTo>
                  <a:lnTo>
                    <a:pt x="23496" y="14033"/>
                  </a:lnTo>
                  <a:lnTo>
                    <a:pt x="23535" y="13985"/>
                  </a:lnTo>
                  <a:cubicBezTo>
                    <a:pt x="23487" y="13947"/>
                    <a:pt x="23440" y="13908"/>
                    <a:pt x="23390" y="13873"/>
                  </a:cubicBezTo>
                  <a:close/>
                  <a:moveTo>
                    <a:pt x="12793" y="13861"/>
                  </a:moveTo>
                  <a:lnTo>
                    <a:pt x="12734" y="13870"/>
                  </a:lnTo>
                  <a:cubicBezTo>
                    <a:pt x="12743" y="13932"/>
                    <a:pt x="12755" y="13991"/>
                    <a:pt x="12764" y="14051"/>
                  </a:cubicBezTo>
                  <a:lnTo>
                    <a:pt x="12823" y="14042"/>
                  </a:lnTo>
                  <a:cubicBezTo>
                    <a:pt x="12814" y="13979"/>
                    <a:pt x="12802" y="13920"/>
                    <a:pt x="12793" y="13861"/>
                  </a:cubicBezTo>
                  <a:close/>
                  <a:moveTo>
                    <a:pt x="19396" y="13968"/>
                  </a:moveTo>
                  <a:cubicBezTo>
                    <a:pt x="19337" y="13982"/>
                    <a:pt x="19277" y="13994"/>
                    <a:pt x="19218" y="14009"/>
                  </a:cubicBezTo>
                  <a:lnTo>
                    <a:pt x="19233" y="14068"/>
                  </a:lnTo>
                  <a:lnTo>
                    <a:pt x="19411" y="14027"/>
                  </a:lnTo>
                  <a:lnTo>
                    <a:pt x="19396" y="13968"/>
                  </a:lnTo>
                  <a:close/>
                  <a:moveTo>
                    <a:pt x="11880" y="13947"/>
                  </a:moveTo>
                  <a:lnTo>
                    <a:pt x="11833" y="13985"/>
                  </a:lnTo>
                  <a:cubicBezTo>
                    <a:pt x="11874" y="14033"/>
                    <a:pt x="11913" y="14077"/>
                    <a:pt x="11951" y="14122"/>
                  </a:cubicBezTo>
                  <a:lnTo>
                    <a:pt x="11999" y="14083"/>
                  </a:lnTo>
                  <a:cubicBezTo>
                    <a:pt x="11960" y="14039"/>
                    <a:pt x="11919" y="13991"/>
                    <a:pt x="11880" y="13947"/>
                  </a:cubicBezTo>
                  <a:close/>
                  <a:moveTo>
                    <a:pt x="6801" y="13962"/>
                  </a:moveTo>
                  <a:lnTo>
                    <a:pt x="6745" y="13991"/>
                  </a:lnTo>
                  <a:lnTo>
                    <a:pt x="6825" y="14154"/>
                  </a:lnTo>
                  <a:lnTo>
                    <a:pt x="6881" y="14125"/>
                  </a:lnTo>
                  <a:lnTo>
                    <a:pt x="6801" y="13962"/>
                  </a:lnTo>
                  <a:close/>
                  <a:moveTo>
                    <a:pt x="19043" y="14051"/>
                  </a:moveTo>
                  <a:cubicBezTo>
                    <a:pt x="18981" y="14065"/>
                    <a:pt x="18922" y="14083"/>
                    <a:pt x="18865" y="14098"/>
                  </a:cubicBezTo>
                  <a:lnTo>
                    <a:pt x="18880" y="14157"/>
                  </a:lnTo>
                  <a:lnTo>
                    <a:pt x="18880" y="14154"/>
                  </a:lnTo>
                  <a:cubicBezTo>
                    <a:pt x="18939" y="14140"/>
                    <a:pt x="18996" y="14125"/>
                    <a:pt x="19055" y="14110"/>
                  </a:cubicBezTo>
                  <a:lnTo>
                    <a:pt x="19043" y="14051"/>
                  </a:lnTo>
                  <a:close/>
                  <a:moveTo>
                    <a:pt x="3" y="14151"/>
                  </a:moveTo>
                  <a:lnTo>
                    <a:pt x="0" y="14211"/>
                  </a:lnTo>
                  <a:cubicBezTo>
                    <a:pt x="59" y="14214"/>
                    <a:pt x="119" y="14217"/>
                    <a:pt x="181" y="14223"/>
                  </a:cubicBezTo>
                  <a:lnTo>
                    <a:pt x="184" y="14163"/>
                  </a:lnTo>
                  <a:cubicBezTo>
                    <a:pt x="125" y="14157"/>
                    <a:pt x="62" y="14154"/>
                    <a:pt x="3" y="14151"/>
                  </a:cubicBezTo>
                  <a:close/>
                  <a:moveTo>
                    <a:pt x="10063" y="14030"/>
                  </a:moveTo>
                  <a:cubicBezTo>
                    <a:pt x="10039" y="14086"/>
                    <a:pt x="10015" y="14140"/>
                    <a:pt x="9992" y="14196"/>
                  </a:cubicBezTo>
                  <a:lnTo>
                    <a:pt x="10048" y="14223"/>
                  </a:lnTo>
                  <a:lnTo>
                    <a:pt x="10048" y="14220"/>
                  </a:lnTo>
                  <a:cubicBezTo>
                    <a:pt x="10072" y="14163"/>
                    <a:pt x="10095" y="14107"/>
                    <a:pt x="10119" y="14054"/>
                  </a:cubicBezTo>
                  <a:lnTo>
                    <a:pt x="10063" y="14030"/>
                  </a:lnTo>
                  <a:close/>
                  <a:moveTo>
                    <a:pt x="18687" y="14145"/>
                  </a:moveTo>
                  <a:cubicBezTo>
                    <a:pt x="18628" y="14160"/>
                    <a:pt x="18572" y="14178"/>
                    <a:pt x="18512" y="14196"/>
                  </a:cubicBezTo>
                  <a:lnTo>
                    <a:pt x="18529" y="14252"/>
                  </a:lnTo>
                  <a:lnTo>
                    <a:pt x="18529" y="14252"/>
                  </a:lnTo>
                  <a:cubicBezTo>
                    <a:pt x="18588" y="14237"/>
                    <a:pt x="18647" y="14219"/>
                    <a:pt x="18705" y="14205"/>
                  </a:cubicBezTo>
                  <a:lnTo>
                    <a:pt x="18687" y="14145"/>
                  </a:lnTo>
                  <a:close/>
                  <a:moveTo>
                    <a:pt x="368" y="14175"/>
                  </a:moveTo>
                  <a:lnTo>
                    <a:pt x="362" y="14237"/>
                  </a:lnTo>
                  <a:cubicBezTo>
                    <a:pt x="421" y="14240"/>
                    <a:pt x="483" y="14246"/>
                    <a:pt x="543" y="14252"/>
                  </a:cubicBezTo>
                  <a:lnTo>
                    <a:pt x="549" y="14193"/>
                  </a:lnTo>
                  <a:cubicBezTo>
                    <a:pt x="486" y="14187"/>
                    <a:pt x="427" y="14181"/>
                    <a:pt x="368" y="14175"/>
                  </a:cubicBezTo>
                  <a:close/>
                  <a:moveTo>
                    <a:pt x="18529" y="14252"/>
                  </a:moveTo>
                  <a:lnTo>
                    <a:pt x="18529" y="14252"/>
                  </a:lnTo>
                  <a:cubicBezTo>
                    <a:pt x="18529" y="14252"/>
                    <a:pt x="18528" y="14252"/>
                    <a:pt x="18527" y="14252"/>
                  </a:cubicBezTo>
                  <a:lnTo>
                    <a:pt x="18530" y="14255"/>
                  </a:lnTo>
                  <a:lnTo>
                    <a:pt x="18529" y="14252"/>
                  </a:lnTo>
                  <a:close/>
                  <a:moveTo>
                    <a:pt x="23674" y="14101"/>
                  </a:moveTo>
                  <a:lnTo>
                    <a:pt x="23636" y="14148"/>
                  </a:lnTo>
                  <a:cubicBezTo>
                    <a:pt x="23683" y="14187"/>
                    <a:pt x="23728" y="14226"/>
                    <a:pt x="23772" y="14264"/>
                  </a:cubicBezTo>
                  <a:lnTo>
                    <a:pt x="23814" y="14220"/>
                  </a:lnTo>
                  <a:cubicBezTo>
                    <a:pt x="23769" y="14178"/>
                    <a:pt x="23722" y="14140"/>
                    <a:pt x="23674" y="14101"/>
                  </a:cubicBezTo>
                  <a:close/>
                  <a:moveTo>
                    <a:pt x="729" y="14211"/>
                  </a:moveTo>
                  <a:lnTo>
                    <a:pt x="723" y="14273"/>
                  </a:lnTo>
                  <a:cubicBezTo>
                    <a:pt x="783" y="14279"/>
                    <a:pt x="842" y="14285"/>
                    <a:pt x="904" y="14294"/>
                  </a:cubicBezTo>
                  <a:lnTo>
                    <a:pt x="910" y="14234"/>
                  </a:lnTo>
                  <a:cubicBezTo>
                    <a:pt x="851" y="14226"/>
                    <a:pt x="789" y="14220"/>
                    <a:pt x="729" y="14211"/>
                  </a:cubicBezTo>
                  <a:close/>
                  <a:moveTo>
                    <a:pt x="1091" y="14258"/>
                  </a:moveTo>
                  <a:lnTo>
                    <a:pt x="1082" y="14317"/>
                  </a:lnTo>
                  <a:cubicBezTo>
                    <a:pt x="1144" y="14326"/>
                    <a:pt x="1204" y="14335"/>
                    <a:pt x="1263" y="14344"/>
                  </a:cubicBezTo>
                  <a:lnTo>
                    <a:pt x="1272" y="14282"/>
                  </a:lnTo>
                  <a:cubicBezTo>
                    <a:pt x="1213" y="14273"/>
                    <a:pt x="1150" y="14264"/>
                    <a:pt x="1091" y="14258"/>
                  </a:cubicBezTo>
                  <a:close/>
                  <a:moveTo>
                    <a:pt x="18338" y="14249"/>
                  </a:moveTo>
                  <a:cubicBezTo>
                    <a:pt x="18278" y="14267"/>
                    <a:pt x="18219" y="14285"/>
                    <a:pt x="18163" y="14303"/>
                  </a:cubicBezTo>
                  <a:lnTo>
                    <a:pt x="18180" y="14362"/>
                  </a:lnTo>
                  <a:lnTo>
                    <a:pt x="18180" y="14359"/>
                  </a:lnTo>
                  <a:cubicBezTo>
                    <a:pt x="18240" y="14341"/>
                    <a:pt x="18296" y="14323"/>
                    <a:pt x="18355" y="14306"/>
                  </a:cubicBezTo>
                  <a:lnTo>
                    <a:pt x="18338" y="14249"/>
                  </a:lnTo>
                  <a:close/>
                  <a:moveTo>
                    <a:pt x="8752" y="14184"/>
                  </a:moveTo>
                  <a:lnTo>
                    <a:pt x="8690" y="14187"/>
                  </a:lnTo>
                  <a:lnTo>
                    <a:pt x="8696" y="14368"/>
                  </a:lnTo>
                  <a:lnTo>
                    <a:pt x="8758" y="14365"/>
                  </a:lnTo>
                  <a:lnTo>
                    <a:pt x="8752" y="14184"/>
                  </a:lnTo>
                  <a:close/>
                  <a:moveTo>
                    <a:pt x="1453" y="14312"/>
                  </a:moveTo>
                  <a:lnTo>
                    <a:pt x="1441" y="14371"/>
                  </a:lnTo>
                  <a:cubicBezTo>
                    <a:pt x="1503" y="14383"/>
                    <a:pt x="1563" y="14392"/>
                    <a:pt x="1622" y="14403"/>
                  </a:cubicBezTo>
                  <a:lnTo>
                    <a:pt x="1631" y="14341"/>
                  </a:lnTo>
                  <a:cubicBezTo>
                    <a:pt x="1571" y="14332"/>
                    <a:pt x="1512" y="14320"/>
                    <a:pt x="1453" y="14312"/>
                  </a:cubicBezTo>
                  <a:close/>
                  <a:moveTo>
                    <a:pt x="12114" y="14226"/>
                  </a:moveTo>
                  <a:lnTo>
                    <a:pt x="12067" y="14264"/>
                  </a:lnTo>
                  <a:cubicBezTo>
                    <a:pt x="12102" y="14309"/>
                    <a:pt x="12141" y="14356"/>
                    <a:pt x="12177" y="14406"/>
                  </a:cubicBezTo>
                  <a:lnTo>
                    <a:pt x="12224" y="14371"/>
                  </a:lnTo>
                  <a:cubicBezTo>
                    <a:pt x="12188" y="14320"/>
                    <a:pt x="12150" y="14273"/>
                    <a:pt x="12114" y="14226"/>
                  </a:cubicBezTo>
                  <a:close/>
                  <a:moveTo>
                    <a:pt x="12856" y="14223"/>
                  </a:moveTo>
                  <a:lnTo>
                    <a:pt x="12796" y="14231"/>
                  </a:lnTo>
                  <a:cubicBezTo>
                    <a:pt x="12805" y="14291"/>
                    <a:pt x="12817" y="14353"/>
                    <a:pt x="12829" y="14412"/>
                  </a:cubicBezTo>
                  <a:lnTo>
                    <a:pt x="12888" y="14400"/>
                  </a:lnTo>
                  <a:lnTo>
                    <a:pt x="12856" y="14223"/>
                  </a:lnTo>
                  <a:close/>
                  <a:moveTo>
                    <a:pt x="1812" y="14374"/>
                  </a:moveTo>
                  <a:lnTo>
                    <a:pt x="1800" y="14433"/>
                  </a:lnTo>
                  <a:lnTo>
                    <a:pt x="1978" y="14472"/>
                  </a:lnTo>
                  <a:lnTo>
                    <a:pt x="1992" y="14412"/>
                  </a:lnTo>
                  <a:cubicBezTo>
                    <a:pt x="1933" y="14397"/>
                    <a:pt x="1871" y="14386"/>
                    <a:pt x="1812" y="14374"/>
                  </a:cubicBezTo>
                  <a:close/>
                  <a:moveTo>
                    <a:pt x="6961" y="14288"/>
                  </a:moveTo>
                  <a:lnTo>
                    <a:pt x="6908" y="14314"/>
                  </a:lnTo>
                  <a:lnTo>
                    <a:pt x="6988" y="14478"/>
                  </a:lnTo>
                  <a:lnTo>
                    <a:pt x="7042" y="14451"/>
                  </a:lnTo>
                  <a:lnTo>
                    <a:pt x="6961" y="14288"/>
                  </a:lnTo>
                  <a:close/>
                  <a:moveTo>
                    <a:pt x="17988" y="14362"/>
                  </a:moveTo>
                  <a:cubicBezTo>
                    <a:pt x="17931" y="14383"/>
                    <a:pt x="17875" y="14400"/>
                    <a:pt x="17816" y="14421"/>
                  </a:cubicBezTo>
                  <a:lnTo>
                    <a:pt x="17836" y="14481"/>
                  </a:lnTo>
                  <a:lnTo>
                    <a:pt x="17836" y="14478"/>
                  </a:lnTo>
                  <a:cubicBezTo>
                    <a:pt x="17893" y="14457"/>
                    <a:pt x="17952" y="14439"/>
                    <a:pt x="18008" y="14418"/>
                  </a:cubicBezTo>
                  <a:lnTo>
                    <a:pt x="17988" y="14362"/>
                  </a:lnTo>
                  <a:close/>
                  <a:moveTo>
                    <a:pt x="23950" y="14341"/>
                  </a:moveTo>
                  <a:lnTo>
                    <a:pt x="23908" y="14386"/>
                  </a:lnTo>
                  <a:cubicBezTo>
                    <a:pt x="23953" y="14427"/>
                    <a:pt x="23997" y="14469"/>
                    <a:pt x="24039" y="14510"/>
                  </a:cubicBezTo>
                  <a:lnTo>
                    <a:pt x="24083" y="14466"/>
                  </a:lnTo>
                  <a:cubicBezTo>
                    <a:pt x="24039" y="14424"/>
                    <a:pt x="23994" y="14383"/>
                    <a:pt x="23950" y="14341"/>
                  </a:cubicBezTo>
                  <a:close/>
                  <a:moveTo>
                    <a:pt x="2170" y="14451"/>
                  </a:moveTo>
                  <a:lnTo>
                    <a:pt x="2158" y="14510"/>
                  </a:lnTo>
                  <a:cubicBezTo>
                    <a:pt x="2218" y="14522"/>
                    <a:pt x="2274" y="14537"/>
                    <a:pt x="2333" y="14552"/>
                  </a:cubicBezTo>
                  <a:lnTo>
                    <a:pt x="2348" y="14492"/>
                  </a:lnTo>
                  <a:cubicBezTo>
                    <a:pt x="2289" y="14478"/>
                    <a:pt x="2230" y="14463"/>
                    <a:pt x="2170" y="14451"/>
                  </a:cubicBezTo>
                  <a:close/>
                  <a:moveTo>
                    <a:pt x="9920" y="14365"/>
                  </a:moveTo>
                  <a:cubicBezTo>
                    <a:pt x="9897" y="14421"/>
                    <a:pt x="9876" y="14478"/>
                    <a:pt x="9852" y="14534"/>
                  </a:cubicBezTo>
                  <a:lnTo>
                    <a:pt x="9909" y="14558"/>
                  </a:lnTo>
                  <a:lnTo>
                    <a:pt x="9911" y="14555"/>
                  </a:lnTo>
                  <a:cubicBezTo>
                    <a:pt x="9932" y="14498"/>
                    <a:pt x="9956" y="14442"/>
                    <a:pt x="9977" y="14389"/>
                  </a:cubicBezTo>
                  <a:lnTo>
                    <a:pt x="9920" y="14365"/>
                  </a:lnTo>
                  <a:close/>
                  <a:moveTo>
                    <a:pt x="17644" y="14483"/>
                  </a:moveTo>
                  <a:lnTo>
                    <a:pt x="17475" y="14549"/>
                  </a:lnTo>
                  <a:lnTo>
                    <a:pt x="17496" y="14608"/>
                  </a:lnTo>
                  <a:cubicBezTo>
                    <a:pt x="17552" y="14584"/>
                    <a:pt x="17608" y="14561"/>
                    <a:pt x="17665" y="14543"/>
                  </a:cubicBezTo>
                  <a:lnTo>
                    <a:pt x="17644" y="14483"/>
                  </a:lnTo>
                  <a:close/>
                  <a:moveTo>
                    <a:pt x="2526" y="14534"/>
                  </a:moveTo>
                  <a:lnTo>
                    <a:pt x="2511" y="14593"/>
                  </a:lnTo>
                  <a:cubicBezTo>
                    <a:pt x="2571" y="14608"/>
                    <a:pt x="2630" y="14623"/>
                    <a:pt x="2686" y="14641"/>
                  </a:cubicBezTo>
                  <a:lnTo>
                    <a:pt x="2704" y="14581"/>
                  </a:lnTo>
                  <a:cubicBezTo>
                    <a:pt x="2645" y="14566"/>
                    <a:pt x="2585" y="14549"/>
                    <a:pt x="2526" y="14534"/>
                  </a:cubicBezTo>
                  <a:close/>
                  <a:moveTo>
                    <a:pt x="12334" y="14513"/>
                  </a:moveTo>
                  <a:lnTo>
                    <a:pt x="12286" y="14552"/>
                  </a:lnTo>
                  <a:cubicBezTo>
                    <a:pt x="12322" y="14599"/>
                    <a:pt x="12355" y="14650"/>
                    <a:pt x="12390" y="14700"/>
                  </a:cubicBezTo>
                  <a:lnTo>
                    <a:pt x="12440" y="14661"/>
                  </a:lnTo>
                  <a:cubicBezTo>
                    <a:pt x="12405" y="14614"/>
                    <a:pt x="12372" y="14564"/>
                    <a:pt x="12334" y="14513"/>
                  </a:cubicBezTo>
                  <a:close/>
                  <a:moveTo>
                    <a:pt x="8702" y="14549"/>
                  </a:moveTo>
                  <a:lnTo>
                    <a:pt x="8705" y="14733"/>
                  </a:lnTo>
                  <a:lnTo>
                    <a:pt x="8767" y="14733"/>
                  </a:lnTo>
                  <a:lnTo>
                    <a:pt x="8761" y="14549"/>
                  </a:lnTo>
                  <a:close/>
                  <a:moveTo>
                    <a:pt x="2879" y="14629"/>
                  </a:moveTo>
                  <a:lnTo>
                    <a:pt x="2864" y="14688"/>
                  </a:lnTo>
                  <a:cubicBezTo>
                    <a:pt x="2920" y="14703"/>
                    <a:pt x="2980" y="14721"/>
                    <a:pt x="3039" y="14738"/>
                  </a:cubicBezTo>
                  <a:lnTo>
                    <a:pt x="3054" y="14679"/>
                  </a:lnTo>
                  <a:cubicBezTo>
                    <a:pt x="2998" y="14661"/>
                    <a:pt x="2938" y="14647"/>
                    <a:pt x="2879" y="14629"/>
                  </a:cubicBezTo>
                  <a:close/>
                  <a:moveTo>
                    <a:pt x="17306" y="14617"/>
                  </a:moveTo>
                  <a:cubicBezTo>
                    <a:pt x="17246" y="14641"/>
                    <a:pt x="17193" y="14664"/>
                    <a:pt x="17137" y="14688"/>
                  </a:cubicBezTo>
                  <a:lnTo>
                    <a:pt x="17160" y="14744"/>
                  </a:lnTo>
                  <a:lnTo>
                    <a:pt x="17160" y="14741"/>
                  </a:lnTo>
                  <a:cubicBezTo>
                    <a:pt x="17214" y="14718"/>
                    <a:pt x="17270" y="14697"/>
                    <a:pt x="17327" y="14673"/>
                  </a:cubicBezTo>
                  <a:lnTo>
                    <a:pt x="17306" y="14617"/>
                  </a:lnTo>
                  <a:close/>
                  <a:moveTo>
                    <a:pt x="24214" y="14596"/>
                  </a:moveTo>
                  <a:lnTo>
                    <a:pt x="24169" y="14638"/>
                  </a:lnTo>
                  <a:cubicBezTo>
                    <a:pt x="24211" y="14682"/>
                    <a:pt x="24255" y="14724"/>
                    <a:pt x="24297" y="14768"/>
                  </a:cubicBezTo>
                  <a:lnTo>
                    <a:pt x="24338" y="14727"/>
                  </a:lnTo>
                  <a:cubicBezTo>
                    <a:pt x="24300" y="14682"/>
                    <a:pt x="24255" y="14638"/>
                    <a:pt x="24214" y="14596"/>
                  </a:cubicBezTo>
                  <a:close/>
                  <a:moveTo>
                    <a:pt x="12921" y="14581"/>
                  </a:moveTo>
                  <a:lnTo>
                    <a:pt x="12861" y="14590"/>
                  </a:lnTo>
                  <a:cubicBezTo>
                    <a:pt x="12873" y="14652"/>
                    <a:pt x="12885" y="14712"/>
                    <a:pt x="12897" y="14771"/>
                  </a:cubicBezTo>
                  <a:lnTo>
                    <a:pt x="12956" y="14759"/>
                  </a:lnTo>
                  <a:cubicBezTo>
                    <a:pt x="12945" y="14700"/>
                    <a:pt x="12933" y="14641"/>
                    <a:pt x="12921" y="14581"/>
                  </a:cubicBezTo>
                  <a:close/>
                  <a:moveTo>
                    <a:pt x="7122" y="14614"/>
                  </a:moveTo>
                  <a:lnTo>
                    <a:pt x="7068" y="14644"/>
                  </a:lnTo>
                  <a:lnTo>
                    <a:pt x="7148" y="14807"/>
                  </a:lnTo>
                  <a:lnTo>
                    <a:pt x="7205" y="14780"/>
                  </a:lnTo>
                  <a:lnTo>
                    <a:pt x="7122" y="14614"/>
                  </a:lnTo>
                  <a:close/>
                  <a:moveTo>
                    <a:pt x="3229" y="14733"/>
                  </a:moveTo>
                  <a:lnTo>
                    <a:pt x="3211" y="14792"/>
                  </a:lnTo>
                  <a:cubicBezTo>
                    <a:pt x="3270" y="14810"/>
                    <a:pt x="3327" y="14827"/>
                    <a:pt x="3386" y="14845"/>
                  </a:cubicBezTo>
                  <a:lnTo>
                    <a:pt x="3404" y="14789"/>
                  </a:lnTo>
                  <a:cubicBezTo>
                    <a:pt x="3347" y="14771"/>
                    <a:pt x="3288" y="14750"/>
                    <a:pt x="3229" y="14733"/>
                  </a:cubicBezTo>
                  <a:close/>
                  <a:moveTo>
                    <a:pt x="16968" y="14762"/>
                  </a:moveTo>
                  <a:cubicBezTo>
                    <a:pt x="16911" y="14786"/>
                    <a:pt x="16855" y="14810"/>
                    <a:pt x="16802" y="14836"/>
                  </a:cubicBezTo>
                  <a:lnTo>
                    <a:pt x="16825" y="14890"/>
                  </a:lnTo>
                  <a:cubicBezTo>
                    <a:pt x="16882" y="14863"/>
                    <a:pt x="16935" y="14839"/>
                    <a:pt x="16991" y="14816"/>
                  </a:cubicBezTo>
                  <a:lnTo>
                    <a:pt x="16968" y="14762"/>
                  </a:lnTo>
                  <a:close/>
                  <a:moveTo>
                    <a:pt x="9784" y="14703"/>
                  </a:moveTo>
                  <a:cubicBezTo>
                    <a:pt x="9763" y="14759"/>
                    <a:pt x="9742" y="14818"/>
                    <a:pt x="9719" y="14875"/>
                  </a:cubicBezTo>
                  <a:lnTo>
                    <a:pt x="9775" y="14896"/>
                  </a:lnTo>
                  <a:lnTo>
                    <a:pt x="9778" y="14893"/>
                  </a:lnTo>
                  <a:cubicBezTo>
                    <a:pt x="9799" y="14836"/>
                    <a:pt x="9820" y="14780"/>
                    <a:pt x="9840" y="14727"/>
                  </a:cubicBezTo>
                  <a:lnTo>
                    <a:pt x="9784" y="14703"/>
                  </a:lnTo>
                  <a:close/>
                  <a:moveTo>
                    <a:pt x="3576" y="14848"/>
                  </a:moveTo>
                  <a:lnTo>
                    <a:pt x="3558" y="14904"/>
                  </a:lnTo>
                  <a:cubicBezTo>
                    <a:pt x="3614" y="14925"/>
                    <a:pt x="3671" y="14943"/>
                    <a:pt x="3730" y="14964"/>
                  </a:cubicBezTo>
                  <a:lnTo>
                    <a:pt x="3751" y="14907"/>
                  </a:lnTo>
                  <a:cubicBezTo>
                    <a:pt x="3691" y="14887"/>
                    <a:pt x="3635" y="14866"/>
                    <a:pt x="3576" y="14848"/>
                  </a:cubicBezTo>
                  <a:close/>
                  <a:moveTo>
                    <a:pt x="12541" y="14818"/>
                  </a:moveTo>
                  <a:lnTo>
                    <a:pt x="12491" y="14851"/>
                  </a:lnTo>
                  <a:cubicBezTo>
                    <a:pt x="12523" y="14902"/>
                    <a:pt x="12556" y="14952"/>
                    <a:pt x="12586" y="15005"/>
                  </a:cubicBezTo>
                  <a:lnTo>
                    <a:pt x="12639" y="14973"/>
                  </a:lnTo>
                  <a:cubicBezTo>
                    <a:pt x="12607" y="14919"/>
                    <a:pt x="12574" y="14869"/>
                    <a:pt x="12541" y="14818"/>
                  </a:cubicBezTo>
                  <a:close/>
                  <a:moveTo>
                    <a:pt x="24463" y="14860"/>
                  </a:moveTo>
                  <a:lnTo>
                    <a:pt x="24418" y="14902"/>
                  </a:lnTo>
                  <a:cubicBezTo>
                    <a:pt x="24460" y="14946"/>
                    <a:pt x="24498" y="14990"/>
                    <a:pt x="24537" y="15038"/>
                  </a:cubicBezTo>
                  <a:lnTo>
                    <a:pt x="24584" y="14999"/>
                  </a:lnTo>
                  <a:cubicBezTo>
                    <a:pt x="24546" y="14952"/>
                    <a:pt x="24504" y="14904"/>
                    <a:pt x="24463" y="14860"/>
                  </a:cubicBezTo>
                  <a:close/>
                  <a:moveTo>
                    <a:pt x="16636" y="14913"/>
                  </a:moveTo>
                  <a:cubicBezTo>
                    <a:pt x="16579" y="14940"/>
                    <a:pt x="16526" y="14967"/>
                    <a:pt x="16473" y="14993"/>
                  </a:cubicBezTo>
                  <a:lnTo>
                    <a:pt x="16499" y="15047"/>
                  </a:lnTo>
                  <a:cubicBezTo>
                    <a:pt x="16553" y="15017"/>
                    <a:pt x="16609" y="14993"/>
                    <a:pt x="16662" y="14967"/>
                  </a:cubicBezTo>
                  <a:lnTo>
                    <a:pt x="16636" y="14913"/>
                  </a:lnTo>
                  <a:close/>
                  <a:moveTo>
                    <a:pt x="3920" y="14970"/>
                  </a:moveTo>
                  <a:lnTo>
                    <a:pt x="3899" y="15026"/>
                  </a:lnTo>
                  <a:cubicBezTo>
                    <a:pt x="3958" y="15047"/>
                    <a:pt x="4011" y="15071"/>
                    <a:pt x="4068" y="15091"/>
                  </a:cubicBezTo>
                  <a:lnTo>
                    <a:pt x="4092" y="15035"/>
                  </a:lnTo>
                  <a:cubicBezTo>
                    <a:pt x="4035" y="15014"/>
                    <a:pt x="3979" y="14990"/>
                    <a:pt x="3920" y="14970"/>
                  </a:cubicBezTo>
                  <a:close/>
                  <a:moveTo>
                    <a:pt x="8770" y="14910"/>
                  </a:moveTo>
                  <a:lnTo>
                    <a:pt x="8711" y="14913"/>
                  </a:lnTo>
                  <a:lnTo>
                    <a:pt x="8714" y="15094"/>
                  </a:lnTo>
                  <a:lnTo>
                    <a:pt x="8776" y="15094"/>
                  </a:lnTo>
                  <a:lnTo>
                    <a:pt x="8770" y="14910"/>
                  </a:lnTo>
                  <a:close/>
                  <a:moveTo>
                    <a:pt x="12992" y="14937"/>
                  </a:moveTo>
                  <a:lnTo>
                    <a:pt x="12933" y="14949"/>
                  </a:lnTo>
                  <a:cubicBezTo>
                    <a:pt x="12945" y="15008"/>
                    <a:pt x="12956" y="15068"/>
                    <a:pt x="12971" y="15130"/>
                  </a:cubicBezTo>
                  <a:lnTo>
                    <a:pt x="13030" y="15115"/>
                  </a:lnTo>
                  <a:cubicBezTo>
                    <a:pt x="13016" y="15056"/>
                    <a:pt x="13004" y="14996"/>
                    <a:pt x="12992" y="14937"/>
                  </a:cubicBezTo>
                  <a:close/>
                  <a:moveTo>
                    <a:pt x="7285" y="14943"/>
                  </a:moveTo>
                  <a:lnTo>
                    <a:pt x="7228" y="14970"/>
                  </a:lnTo>
                  <a:lnTo>
                    <a:pt x="7311" y="15133"/>
                  </a:lnTo>
                  <a:lnTo>
                    <a:pt x="7365" y="15106"/>
                  </a:lnTo>
                  <a:lnTo>
                    <a:pt x="7285" y="14943"/>
                  </a:lnTo>
                  <a:close/>
                  <a:moveTo>
                    <a:pt x="16307" y="15073"/>
                  </a:moveTo>
                  <a:cubicBezTo>
                    <a:pt x="16253" y="15103"/>
                    <a:pt x="16200" y="15130"/>
                    <a:pt x="16147" y="15159"/>
                  </a:cubicBezTo>
                  <a:lnTo>
                    <a:pt x="16176" y="15213"/>
                  </a:lnTo>
                  <a:lnTo>
                    <a:pt x="16176" y="15210"/>
                  </a:lnTo>
                  <a:cubicBezTo>
                    <a:pt x="16230" y="15183"/>
                    <a:pt x="16286" y="15154"/>
                    <a:pt x="16336" y="15130"/>
                  </a:cubicBezTo>
                  <a:lnTo>
                    <a:pt x="16307" y="15073"/>
                  </a:lnTo>
                  <a:close/>
                  <a:moveTo>
                    <a:pt x="4261" y="15103"/>
                  </a:moveTo>
                  <a:lnTo>
                    <a:pt x="4237" y="15159"/>
                  </a:lnTo>
                  <a:cubicBezTo>
                    <a:pt x="4296" y="15183"/>
                    <a:pt x="4349" y="15204"/>
                    <a:pt x="4406" y="15228"/>
                  </a:cubicBezTo>
                  <a:lnTo>
                    <a:pt x="4430" y="15171"/>
                  </a:lnTo>
                  <a:cubicBezTo>
                    <a:pt x="4373" y="15148"/>
                    <a:pt x="4317" y="15124"/>
                    <a:pt x="4261" y="15103"/>
                  </a:cubicBezTo>
                  <a:close/>
                  <a:moveTo>
                    <a:pt x="9657" y="15044"/>
                  </a:moveTo>
                  <a:cubicBezTo>
                    <a:pt x="9636" y="15100"/>
                    <a:pt x="9615" y="15159"/>
                    <a:pt x="9594" y="15216"/>
                  </a:cubicBezTo>
                  <a:lnTo>
                    <a:pt x="9651" y="15237"/>
                  </a:lnTo>
                  <a:cubicBezTo>
                    <a:pt x="9671" y="15177"/>
                    <a:pt x="9692" y="15121"/>
                    <a:pt x="9713" y="15065"/>
                  </a:cubicBezTo>
                  <a:lnTo>
                    <a:pt x="9657" y="15044"/>
                  </a:lnTo>
                  <a:close/>
                  <a:moveTo>
                    <a:pt x="12734" y="15130"/>
                  </a:moveTo>
                  <a:lnTo>
                    <a:pt x="12681" y="15159"/>
                  </a:lnTo>
                  <a:cubicBezTo>
                    <a:pt x="12710" y="15213"/>
                    <a:pt x="12740" y="15263"/>
                    <a:pt x="12770" y="15317"/>
                  </a:cubicBezTo>
                  <a:lnTo>
                    <a:pt x="12823" y="15290"/>
                  </a:lnTo>
                  <a:cubicBezTo>
                    <a:pt x="12793" y="15234"/>
                    <a:pt x="12764" y="15183"/>
                    <a:pt x="12734" y="15130"/>
                  </a:cubicBezTo>
                  <a:close/>
                  <a:moveTo>
                    <a:pt x="24700" y="15139"/>
                  </a:moveTo>
                  <a:lnTo>
                    <a:pt x="24653" y="15177"/>
                  </a:lnTo>
                  <a:cubicBezTo>
                    <a:pt x="24691" y="15225"/>
                    <a:pt x="24727" y="15272"/>
                    <a:pt x="24765" y="15320"/>
                  </a:cubicBezTo>
                  <a:lnTo>
                    <a:pt x="24813" y="15284"/>
                  </a:lnTo>
                  <a:cubicBezTo>
                    <a:pt x="24774" y="15237"/>
                    <a:pt x="24739" y="15189"/>
                    <a:pt x="24700" y="15139"/>
                  </a:cubicBezTo>
                  <a:close/>
                  <a:moveTo>
                    <a:pt x="4599" y="15245"/>
                  </a:moveTo>
                  <a:lnTo>
                    <a:pt x="4575" y="15299"/>
                  </a:lnTo>
                  <a:lnTo>
                    <a:pt x="4741" y="15373"/>
                  </a:lnTo>
                  <a:lnTo>
                    <a:pt x="4765" y="15320"/>
                  </a:lnTo>
                  <a:cubicBezTo>
                    <a:pt x="4708" y="15293"/>
                    <a:pt x="4655" y="15269"/>
                    <a:pt x="4599" y="15245"/>
                  </a:cubicBezTo>
                  <a:close/>
                  <a:moveTo>
                    <a:pt x="15986" y="15245"/>
                  </a:moveTo>
                  <a:cubicBezTo>
                    <a:pt x="15933" y="15275"/>
                    <a:pt x="15880" y="15305"/>
                    <a:pt x="15826" y="15334"/>
                  </a:cubicBezTo>
                  <a:lnTo>
                    <a:pt x="15856" y="15388"/>
                  </a:lnTo>
                  <a:lnTo>
                    <a:pt x="15856" y="15385"/>
                  </a:lnTo>
                  <a:cubicBezTo>
                    <a:pt x="15909" y="15355"/>
                    <a:pt x="15963" y="15325"/>
                    <a:pt x="16016" y="15299"/>
                  </a:cubicBezTo>
                  <a:lnTo>
                    <a:pt x="15986" y="15245"/>
                  </a:lnTo>
                  <a:close/>
                  <a:moveTo>
                    <a:pt x="7445" y="15269"/>
                  </a:moveTo>
                  <a:lnTo>
                    <a:pt x="7391" y="15296"/>
                  </a:lnTo>
                  <a:lnTo>
                    <a:pt x="7471" y="15459"/>
                  </a:lnTo>
                  <a:lnTo>
                    <a:pt x="7528" y="15432"/>
                  </a:lnTo>
                  <a:lnTo>
                    <a:pt x="7445" y="15269"/>
                  </a:lnTo>
                  <a:close/>
                  <a:moveTo>
                    <a:pt x="8779" y="15275"/>
                  </a:moveTo>
                  <a:lnTo>
                    <a:pt x="8720" y="15278"/>
                  </a:lnTo>
                  <a:lnTo>
                    <a:pt x="8726" y="15459"/>
                  </a:lnTo>
                  <a:lnTo>
                    <a:pt x="8785" y="15459"/>
                  </a:lnTo>
                  <a:lnTo>
                    <a:pt x="8779" y="15275"/>
                  </a:lnTo>
                  <a:close/>
                  <a:moveTo>
                    <a:pt x="13069" y="15293"/>
                  </a:moveTo>
                  <a:lnTo>
                    <a:pt x="13010" y="15308"/>
                  </a:lnTo>
                  <a:cubicBezTo>
                    <a:pt x="13022" y="15367"/>
                    <a:pt x="13036" y="15426"/>
                    <a:pt x="13048" y="15486"/>
                  </a:cubicBezTo>
                  <a:lnTo>
                    <a:pt x="13108" y="15471"/>
                  </a:lnTo>
                  <a:cubicBezTo>
                    <a:pt x="13093" y="15411"/>
                    <a:pt x="13081" y="15352"/>
                    <a:pt x="13069" y="15293"/>
                  </a:cubicBezTo>
                  <a:close/>
                  <a:moveTo>
                    <a:pt x="4931" y="15397"/>
                  </a:moveTo>
                  <a:lnTo>
                    <a:pt x="4904" y="15450"/>
                  </a:lnTo>
                  <a:cubicBezTo>
                    <a:pt x="4960" y="15477"/>
                    <a:pt x="5014" y="15503"/>
                    <a:pt x="5067" y="15530"/>
                  </a:cubicBezTo>
                  <a:lnTo>
                    <a:pt x="5094" y="15474"/>
                  </a:lnTo>
                  <a:lnTo>
                    <a:pt x="4931" y="15397"/>
                  </a:lnTo>
                  <a:close/>
                  <a:moveTo>
                    <a:pt x="15669" y="15426"/>
                  </a:moveTo>
                  <a:cubicBezTo>
                    <a:pt x="15616" y="15456"/>
                    <a:pt x="15565" y="15489"/>
                    <a:pt x="15512" y="15518"/>
                  </a:cubicBezTo>
                  <a:lnTo>
                    <a:pt x="15545" y="15572"/>
                  </a:lnTo>
                  <a:cubicBezTo>
                    <a:pt x="15595" y="15539"/>
                    <a:pt x="15648" y="15506"/>
                    <a:pt x="15699" y="15477"/>
                  </a:cubicBezTo>
                  <a:lnTo>
                    <a:pt x="15669" y="15426"/>
                  </a:lnTo>
                  <a:close/>
                  <a:moveTo>
                    <a:pt x="9532" y="15388"/>
                  </a:moveTo>
                  <a:cubicBezTo>
                    <a:pt x="9511" y="15444"/>
                    <a:pt x="9490" y="15500"/>
                    <a:pt x="9473" y="15560"/>
                  </a:cubicBezTo>
                  <a:lnTo>
                    <a:pt x="9529" y="15577"/>
                  </a:lnTo>
                  <a:lnTo>
                    <a:pt x="9588" y="15406"/>
                  </a:lnTo>
                  <a:lnTo>
                    <a:pt x="9532" y="15388"/>
                  </a:lnTo>
                  <a:close/>
                  <a:moveTo>
                    <a:pt x="24922" y="15429"/>
                  </a:moveTo>
                  <a:lnTo>
                    <a:pt x="24872" y="15465"/>
                  </a:lnTo>
                  <a:cubicBezTo>
                    <a:pt x="24908" y="15515"/>
                    <a:pt x="24943" y="15563"/>
                    <a:pt x="24976" y="15613"/>
                  </a:cubicBezTo>
                  <a:lnTo>
                    <a:pt x="25026" y="15577"/>
                  </a:lnTo>
                  <a:cubicBezTo>
                    <a:pt x="24994" y="15530"/>
                    <a:pt x="24958" y="15480"/>
                    <a:pt x="24922" y="15429"/>
                  </a:cubicBezTo>
                  <a:close/>
                  <a:moveTo>
                    <a:pt x="12909" y="15450"/>
                  </a:moveTo>
                  <a:lnTo>
                    <a:pt x="12856" y="15477"/>
                  </a:lnTo>
                  <a:cubicBezTo>
                    <a:pt x="12882" y="15533"/>
                    <a:pt x="12909" y="15586"/>
                    <a:pt x="12936" y="15640"/>
                  </a:cubicBezTo>
                  <a:lnTo>
                    <a:pt x="12992" y="15613"/>
                  </a:lnTo>
                  <a:cubicBezTo>
                    <a:pt x="12965" y="15560"/>
                    <a:pt x="12936" y="15503"/>
                    <a:pt x="12909" y="15450"/>
                  </a:cubicBezTo>
                  <a:close/>
                  <a:moveTo>
                    <a:pt x="5257" y="15557"/>
                  </a:moveTo>
                  <a:lnTo>
                    <a:pt x="5230" y="15610"/>
                  </a:lnTo>
                  <a:cubicBezTo>
                    <a:pt x="5283" y="15637"/>
                    <a:pt x="5337" y="15663"/>
                    <a:pt x="5393" y="15693"/>
                  </a:cubicBezTo>
                  <a:lnTo>
                    <a:pt x="5420" y="15640"/>
                  </a:lnTo>
                  <a:cubicBezTo>
                    <a:pt x="5366" y="15610"/>
                    <a:pt x="5313" y="15583"/>
                    <a:pt x="5257" y="15557"/>
                  </a:cubicBezTo>
                  <a:close/>
                  <a:moveTo>
                    <a:pt x="15358" y="15616"/>
                  </a:moveTo>
                  <a:cubicBezTo>
                    <a:pt x="15307" y="15646"/>
                    <a:pt x="15254" y="15678"/>
                    <a:pt x="15204" y="15711"/>
                  </a:cubicBezTo>
                  <a:lnTo>
                    <a:pt x="15236" y="15764"/>
                  </a:lnTo>
                  <a:lnTo>
                    <a:pt x="15236" y="15761"/>
                  </a:lnTo>
                  <a:cubicBezTo>
                    <a:pt x="15287" y="15729"/>
                    <a:pt x="15340" y="15696"/>
                    <a:pt x="15390" y="15666"/>
                  </a:cubicBezTo>
                  <a:lnTo>
                    <a:pt x="15358" y="15616"/>
                  </a:lnTo>
                  <a:close/>
                  <a:moveTo>
                    <a:pt x="7605" y="15592"/>
                  </a:moveTo>
                  <a:lnTo>
                    <a:pt x="7549" y="15619"/>
                  </a:lnTo>
                  <a:lnTo>
                    <a:pt x="7632" y="15782"/>
                  </a:lnTo>
                  <a:lnTo>
                    <a:pt x="7685" y="15755"/>
                  </a:lnTo>
                  <a:lnTo>
                    <a:pt x="7605" y="15592"/>
                  </a:lnTo>
                  <a:close/>
                  <a:moveTo>
                    <a:pt x="8726" y="15640"/>
                  </a:moveTo>
                  <a:lnTo>
                    <a:pt x="8731" y="15821"/>
                  </a:lnTo>
                  <a:lnTo>
                    <a:pt x="8791" y="15821"/>
                  </a:lnTo>
                  <a:lnTo>
                    <a:pt x="8785" y="15640"/>
                  </a:lnTo>
                  <a:close/>
                  <a:moveTo>
                    <a:pt x="13149" y="15649"/>
                  </a:moveTo>
                  <a:lnTo>
                    <a:pt x="13090" y="15663"/>
                  </a:lnTo>
                  <a:cubicBezTo>
                    <a:pt x="13105" y="15723"/>
                    <a:pt x="13119" y="15782"/>
                    <a:pt x="13131" y="15841"/>
                  </a:cubicBezTo>
                  <a:lnTo>
                    <a:pt x="13191" y="15827"/>
                  </a:lnTo>
                  <a:cubicBezTo>
                    <a:pt x="13176" y="15767"/>
                    <a:pt x="13164" y="15708"/>
                    <a:pt x="13149" y="15649"/>
                  </a:cubicBezTo>
                  <a:close/>
                  <a:moveTo>
                    <a:pt x="5580" y="15723"/>
                  </a:moveTo>
                  <a:lnTo>
                    <a:pt x="5553" y="15776"/>
                  </a:lnTo>
                  <a:cubicBezTo>
                    <a:pt x="5607" y="15806"/>
                    <a:pt x="5660" y="15835"/>
                    <a:pt x="5710" y="15865"/>
                  </a:cubicBezTo>
                  <a:lnTo>
                    <a:pt x="5740" y="15812"/>
                  </a:lnTo>
                  <a:cubicBezTo>
                    <a:pt x="5687" y="15782"/>
                    <a:pt x="5633" y="15752"/>
                    <a:pt x="5580" y="15723"/>
                  </a:cubicBezTo>
                  <a:close/>
                  <a:moveTo>
                    <a:pt x="25127" y="15732"/>
                  </a:moveTo>
                  <a:lnTo>
                    <a:pt x="25077" y="15764"/>
                  </a:lnTo>
                  <a:cubicBezTo>
                    <a:pt x="25109" y="15818"/>
                    <a:pt x="25142" y="15868"/>
                    <a:pt x="25171" y="15918"/>
                  </a:cubicBezTo>
                  <a:lnTo>
                    <a:pt x="25225" y="15889"/>
                  </a:lnTo>
                  <a:cubicBezTo>
                    <a:pt x="25192" y="15835"/>
                    <a:pt x="25160" y="15785"/>
                    <a:pt x="25127" y="15732"/>
                  </a:cubicBezTo>
                  <a:close/>
                  <a:moveTo>
                    <a:pt x="9416" y="15732"/>
                  </a:moveTo>
                  <a:cubicBezTo>
                    <a:pt x="9399" y="15791"/>
                    <a:pt x="9378" y="15847"/>
                    <a:pt x="9360" y="15907"/>
                  </a:cubicBezTo>
                  <a:lnTo>
                    <a:pt x="9419" y="15924"/>
                  </a:lnTo>
                  <a:lnTo>
                    <a:pt x="9473" y="15752"/>
                  </a:lnTo>
                  <a:lnTo>
                    <a:pt x="9416" y="15732"/>
                  </a:lnTo>
                  <a:close/>
                  <a:moveTo>
                    <a:pt x="15052" y="15812"/>
                  </a:moveTo>
                  <a:lnTo>
                    <a:pt x="14901" y="15913"/>
                  </a:lnTo>
                  <a:lnTo>
                    <a:pt x="14934" y="15963"/>
                  </a:lnTo>
                  <a:lnTo>
                    <a:pt x="14937" y="15963"/>
                  </a:lnTo>
                  <a:cubicBezTo>
                    <a:pt x="14984" y="15927"/>
                    <a:pt x="15035" y="15895"/>
                    <a:pt x="15085" y="15862"/>
                  </a:cubicBezTo>
                  <a:lnTo>
                    <a:pt x="15052" y="15812"/>
                  </a:lnTo>
                  <a:close/>
                  <a:moveTo>
                    <a:pt x="13066" y="15779"/>
                  </a:moveTo>
                  <a:lnTo>
                    <a:pt x="13013" y="15806"/>
                  </a:lnTo>
                  <a:cubicBezTo>
                    <a:pt x="13039" y="15859"/>
                    <a:pt x="13063" y="15915"/>
                    <a:pt x="13087" y="15972"/>
                  </a:cubicBezTo>
                  <a:lnTo>
                    <a:pt x="13140" y="15948"/>
                  </a:lnTo>
                  <a:cubicBezTo>
                    <a:pt x="13116" y="15892"/>
                    <a:pt x="13093" y="15835"/>
                    <a:pt x="13066" y="15779"/>
                  </a:cubicBezTo>
                  <a:close/>
                  <a:moveTo>
                    <a:pt x="5900" y="15901"/>
                  </a:moveTo>
                  <a:lnTo>
                    <a:pt x="5870" y="15954"/>
                  </a:lnTo>
                  <a:cubicBezTo>
                    <a:pt x="5921" y="15984"/>
                    <a:pt x="5974" y="16013"/>
                    <a:pt x="6025" y="16043"/>
                  </a:cubicBezTo>
                  <a:lnTo>
                    <a:pt x="6057" y="15993"/>
                  </a:lnTo>
                  <a:cubicBezTo>
                    <a:pt x="6004" y="15960"/>
                    <a:pt x="5950" y="15930"/>
                    <a:pt x="5900" y="15901"/>
                  </a:cubicBezTo>
                  <a:close/>
                  <a:moveTo>
                    <a:pt x="7765" y="15918"/>
                  </a:moveTo>
                  <a:lnTo>
                    <a:pt x="7712" y="15945"/>
                  </a:lnTo>
                  <a:lnTo>
                    <a:pt x="7792" y="16108"/>
                  </a:lnTo>
                  <a:lnTo>
                    <a:pt x="7848" y="16082"/>
                  </a:lnTo>
                  <a:lnTo>
                    <a:pt x="7765" y="15918"/>
                  </a:lnTo>
                  <a:close/>
                  <a:moveTo>
                    <a:pt x="14750" y="16019"/>
                  </a:moveTo>
                  <a:cubicBezTo>
                    <a:pt x="14700" y="16052"/>
                    <a:pt x="14652" y="16087"/>
                    <a:pt x="14602" y="16123"/>
                  </a:cubicBezTo>
                  <a:lnTo>
                    <a:pt x="14637" y="16173"/>
                  </a:lnTo>
                  <a:lnTo>
                    <a:pt x="14640" y="16170"/>
                  </a:lnTo>
                  <a:cubicBezTo>
                    <a:pt x="14688" y="16135"/>
                    <a:pt x="14735" y="16102"/>
                    <a:pt x="14786" y="16067"/>
                  </a:cubicBezTo>
                  <a:lnTo>
                    <a:pt x="14750" y="16019"/>
                  </a:lnTo>
                  <a:close/>
                  <a:moveTo>
                    <a:pt x="8734" y="16001"/>
                  </a:moveTo>
                  <a:lnTo>
                    <a:pt x="8740" y="16185"/>
                  </a:lnTo>
                  <a:lnTo>
                    <a:pt x="8800" y="16185"/>
                  </a:lnTo>
                  <a:lnTo>
                    <a:pt x="8797" y="16001"/>
                  </a:lnTo>
                  <a:close/>
                  <a:moveTo>
                    <a:pt x="6214" y="16084"/>
                  </a:moveTo>
                  <a:lnTo>
                    <a:pt x="6182" y="16138"/>
                  </a:lnTo>
                  <a:cubicBezTo>
                    <a:pt x="6232" y="16167"/>
                    <a:pt x="6285" y="16200"/>
                    <a:pt x="6336" y="16233"/>
                  </a:cubicBezTo>
                  <a:lnTo>
                    <a:pt x="6369" y="16179"/>
                  </a:lnTo>
                  <a:cubicBezTo>
                    <a:pt x="6315" y="16150"/>
                    <a:pt x="6265" y="16117"/>
                    <a:pt x="6214" y="16084"/>
                  </a:cubicBezTo>
                  <a:close/>
                  <a:moveTo>
                    <a:pt x="25314" y="16049"/>
                  </a:moveTo>
                  <a:lnTo>
                    <a:pt x="25263" y="16076"/>
                  </a:lnTo>
                  <a:cubicBezTo>
                    <a:pt x="25293" y="16129"/>
                    <a:pt x="25320" y="16182"/>
                    <a:pt x="25346" y="16236"/>
                  </a:cubicBezTo>
                  <a:lnTo>
                    <a:pt x="25403" y="16209"/>
                  </a:lnTo>
                  <a:cubicBezTo>
                    <a:pt x="25373" y="16156"/>
                    <a:pt x="25343" y="16102"/>
                    <a:pt x="25314" y="16049"/>
                  </a:cubicBezTo>
                  <a:close/>
                  <a:moveTo>
                    <a:pt x="9307" y="16082"/>
                  </a:moveTo>
                  <a:cubicBezTo>
                    <a:pt x="9289" y="16138"/>
                    <a:pt x="9271" y="16197"/>
                    <a:pt x="9253" y="16253"/>
                  </a:cubicBezTo>
                  <a:lnTo>
                    <a:pt x="9313" y="16271"/>
                  </a:lnTo>
                  <a:cubicBezTo>
                    <a:pt x="9330" y="16212"/>
                    <a:pt x="9348" y="16156"/>
                    <a:pt x="9363" y="16099"/>
                  </a:cubicBezTo>
                  <a:lnTo>
                    <a:pt x="9307" y="16082"/>
                  </a:lnTo>
                  <a:close/>
                  <a:moveTo>
                    <a:pt x="13235" y="16004"/>
                  </a:moveTo>
                  <a:lnTo>
                    <a:pt x="13176" y="16019"/>
                  </a:lnTo>
                  <a:cubicBezTo>
                    <a:pt x="13184" y="16054"/>
                    <a:pt x="13193" y="16087"/>
                    <a:pt x="13202" y="16121"/>
                  </a:cubicBezTo>
                  <a:lnTo>
                    <a:pt x="13202" y="16121"/>
                  </a:lnTo>
                  <a:lnTo>
                    <a:pt x="13155" y="16138"/>
                  </a:lnTo>
                  <a:cubicBezTo>
                    <a:pt x="13179" y="16194"/>
                    <a:pt x="13199" y="16251"/>
                    <a:pt x="13220" y="16307"/>
                  </a:cubicBezTo>
                  <a:lnTo>
                    <a:pt x="13277" y="16286"/>
                  </a:lnTo>
                  <a:cubicBezTo>
                    <a:pt x="13265" y="16254"/>
                    <a:pt x="13253" y="16221"/>
                    <a:pt x="13240" y="16189"/>
                  </a:cubicBezTo>
                  <a:lnTo>
                    <a:pt x="13240" y="16189"/>
                  </a:lnTo>
                  <a:lnTo>
                    <a:pt x="13280" y="16179"/>
                  </a:lnTo>
                  <a:cubicBezTo>
                    <a:pt x="13265" y="16120"/>
                    <a:pt x="13250" y="16061"/>
                    <a:pt x="13235" y="16004"/>
                  </a:cubicBezTo>
                  <a:close/>
                  <a:moveTo>
                    <a:pt x="14457" y="16230"/>
                  </a:moveTo>
                  <a:cubicBezTo>
                    <a:pt x="14406" y="16268"/>
                    <a:pt x="14359" y="16304"/>
                    <a:pt x="14311" y="16342"/>
                  </a:cubicBezTo>
                  <a:lnTo>
                    <a:pt x="14347" y="16390"/>
                  </a:lnTo>
                  <a:lnTo>
                    <a:pt x="14492" y="16277"/>
                  </a:lnTo>
                  <a:lnTo>
                    <a:pt x="14457" y="16230"/>
                  </a:lnTo>
                  <a:close/>
                  <a:moveTo>
                    <a:pt x="6523" y="16277"/>
                  </a:moveTo>
                  <a:lnTo>
                    <a:pt x="6490" y="16331"/>
                  </a:lnTo>
                  <a:lnTo>
                    <a:pt x="6641" y="16428"/>
                  </a:lnTo>
                  <a:lnTo>
                    <a:pt x="6674" y="16378"/>
                  </a:lnTo>
                  <a:cubicBezTo>
                    <a:pt x="6623" y="16345"/>
                    <a:pt x="6573" y="16310"/>
                    <a:pt x="6523" y="16277"/>
                  </a:cubicBezTo>
                  <a:close/>
                  <a:moveTo>
                    <a:pt x="7928" y="16245"/>
                  </a:moveTo>
                  <a:lnTo>
                    <a:pt x="7872" y="16271"/>
                  </a:lnTo>
                  <a:lnTo>
                    <a:pt x="7955" y="16434"/>
                  </a:lnTo>
                  <a:lnTo>
                    <a:pt x="8008" y="16408"/>
                  </a:lnTo>
                  <a:lnTo>
                    <a:pt x="7928" y="16245"/>
                  </a:lnTo>
                  <a:close/>
                  <a:moveTo>
                    <a:pt x="8743" y="16366"/>
                  </a:moveTo>
                  <a:lnTo>
                    <a:pt x="8749" y="16550"/>
                  </a:lnTo>
                  <a:lnTo>
                    <a:pt x="8812" y="16550"/>
                  </a:lnTo>
                  <a:lnTo>
                    <a:pt x="8806" y="16366"/>
                  </a:lnTo>
                  <a:close/>
                  <a:moveTo>
                    <a:pt x="25486" y="16372"/>
                  </a:moveTo>
                  <a:lnTo>
                    <a:pt x="25429" y="16399"/>
                  </a:lnTo>
                  <a:cubicBezTo>
                    <a:pt x="25456" y="16452"/>
                    <a:pt x="25480" y="16508"/>
                    <a:pt x="25504" y="16565"/>
                  </a:cubicBezTo>
                  <a:lnTo>
                    <a:pt x="25563" y="16538"/>
                  </a:lnTo>
                  <a:cubicBezTo>
                    <a:pt x="25536" y="16482"/>
                    <a:pt x="25512" y="16428"/>
                    <a:pt x="25486" y="16372"/>
                  </a:cubicBezTo>
                  <a:close/>
                  <a:moveTo>
                    <a:pt x="14169" y="16452"/>
                  </a:moveTo>
                  <a:cubicBezTo>
                    <a:pt x="14122" y="16491"/>
                    <a:pt x="14074" y="16529"/>
                    <a:pt x="14027" y="16568"/>
                  </a:cubicBezTo>
                  <a:lnTo>
                    <a:pt x="14065" y="16612"/>
                  </a:lnTo>
                  <a:cubicBezTo>
                    <a:pt x="14110" y="16574"/>
                    <a:pt x="14160" y="16535"/>
                    <a:pt x="14205" y="16500"/>
                  </a:cubicBezTo>
                  <a:lnTo>
                    <a:pt x="14169" y="16452"/>
                  </a:lnTo>
                  <a:close/>
                  <a:moveTo>
                    <a:pt x="9203" y="16428"/>
                  </a:moveTo>
                  <a:cubicBezTo>
                    <a:pt x="9185" y="16488"/>
                    <a:pt x="9170" y="16547"/>
                    <a:pt x="9152" y="16603"/>
                  </a:cubicBezTo>
                  <a:lnTo>
                    <a:pt x="9212" y="16621"/>
                  </a:lnTo>
                  <a:cubicBezTo>
                    <a:pt x="9230" y="16562"/>
                    <a:pt x="9244" y="16505"/>
                    <a:pt x="9259" y="16446"/>
                  </a:cubicBezTo>
                  <a:lnTo>
                    <a:pt x="9203" y="16428"/>
                  </a:lnTo>
                  <a:close/>
                  <a:moveTo>
                    <a:pt x="6828" y="16479"/>
                  </a:moveTo>
                  <a:lnTo>
                    <a:pt x="6792" y="16529"/>
                  </a:lnTo>
                  <a:cubicBezTo>
                    <a:pt x="6843" y="16562"/>
                    <a:pt x="6890" y="16597"/>
                    <a:pt x="6941" y="16630"/>
                  </a:cubicBezTo>
                  <a:lnTo>
                    <a:pt x="6976" y="16583"/>
                  </a:lnTo>
                  <a:cubicBezTo>
                    <a:pt x="6926" y="16547"/>
                    <a:pt x="6876" y="16511"/>
                    <a:pt x="6828" y="16479"/>
                  </a:cubicBezTo>
                  <a:close/>
                  <a:moveTo>
                    <a:pt x="13324" y="16357"/>
                  </a:moveTo>
                  <a:lnTo>
                    <a:pt x="13265" y="16372"/>
                  </a:lnTo>
                  <a:cubicBezTo>
                    <a:pt x="13275" y="16406"/>
                    <a:pt x="13284" y="16441"/>
                    <a:pt x="13293" y="16475"/>
                  </a:cubicBezTo>
                  <a:lnTo>
                    <a:pt x="13293" y="16475"/>
                  </a:lnTo>
                  <a:lnTo>
                    <a:pt x="13282" y="16479"/>
                  </a:lnTo>
                  <a:cubicBezTo>
                    <a:pt x="13300" y="16535"/>
                    <a:pt x="13321" y="16591"/>
                    <a:pt x="13339" y="16651"/>
                  </a:cubicBezTo>
                  <a:lnTo>
                    <a:pt x="13395" y="16633"/>
                  </a:lnTo>
                  <a:cubicBezTo>
                    <a:pt x="13385" y="16599"/>
                    <a:pt x="13375" y="16567"/>
                    <a:pt x="13364" y="16534"/>
                  </a:cubicBezTo>
                  <a:lnTo>
                    <a:pt x="13364" y="16534"/>
                  </a:lnTo>
                  <a:lnTo>
                    <a:pt x="13371" y="16532"/>
                  </a:lnTo>
                  <a:cubicBezTo>
                    <a:pt x="13357" y="16473"/>
                    <a:pt x="13339" y="16417"/>
                    <a:pt x="13324" y="16357"/>
                  </a:cubicBezTo>
                  <a:close/>
                  <a:moveTo>
                    <a:pt x="11895" y="16686"/>
                  </a:moveTo>
                  <a:lnTo>
                    <a:pt x="11895" y="16749"/>
                  </a:lnTo>
                  <a:cubicBezTo>
                    <a:pt x="11954" y="16749"/>
                    <a:pt x="12017" y="16752"/>
                    <a:pt x="12076" y="16755"/>
                  </a:cubicBezTo>
                  <a:lnTo>
                    <a:pt x="12079" y="16695"/>
                  </a:lnTo>
                  <a:cubicBezTo>
                    <a:pt x="12017" y="16692"/>
                    <a:pt x="11957" y="16686"/>
                    <a:pt x="11895" y="16686"/>
                  </a:cubicBezTo>
                  <a:close/>
                  <a:moveTo>
                    <a:pt x="11714" y="16689"/>
                  </a:moveTo>
                  <a:cubicBezTo>
                    <a:pt x="11652" y="16689"/>
                    <a:pt x="11590" y="16692"/>
                    <a:pt x="11530" y="16698"/>
                  </a:cubicBezTo>
                  <a:lnTo>
                    <a:pt x="11533" y="16757"/>
                  </a:lnTo>
                  <a:lnTo>
                    <a:pt x="11536" y="16757"/>
                  </a:lnTo>
                  <a:cubicBezTo>
                    <a:pt x="11596" y="16755"/>
                    <a:pt x="11655" y="16752"/>
                    <a:pt x="11714" y="16749"/>
                  </a:cubicBezTo>
                  <a:lnTo>
                    <a:pt x="11714" y="16689"/>
                  </a:lnTo>
                  <a:close/>
                  <a:moveTo>
                    <a:pt x="8088" y="16571"/>
                  </a:moveTo>
                  <a:lnTo>
                    <a:pt x="8035" y="16597"/>
                  </a:lnTo>
                  <a:lnTo>
                    <a:pt x="8115" y="16760"/>
                  </a:lnTo>
                  <a:lnTo>
                    <a:pt x="8171" y="16734"/>
                  </a:lnTo>
                  <a:lnTo>
                    <a:pt x="8088" y="16571"/>
                  </a:lnTo>
                  <a:close/>
                  <a:moveTo>
                    <a:pt x="12263" y="16710"/>
                  </a:moveTo>
                  <a:lnTo>
                    <a:pt x="12257" y="16772"/>
                  </a:lnTo>
                  <a:cubicBezTo>
                    <a:pt x="12316" y="16778"/>
                    <a:pt x="12375" y="16787"/>
                    <a:pt x="12435" y="16796"/>
                  </a:cubicBezTo>
                  <a:lnTo>
                    <a:pt x="12443" y="16737"/>
                  </a:lnTo>
                  <a:cubicBezTo>
                    <a:pt x="12384" y="16725"/>
                    <a:pt x="12322" y="16719"/>
                    <a:pt x="12263" y="16710"/>
                  </a:cubicBezTo>
                  <a:close/>
                  <a:moveTo>
                    <a:pt x="11346" y="16716"/>
                  </a:moveTo>
                  <a:cubicBezTo>
                    <a:pt x="11287" y="16725"/>
                    <a:pt x="11225" y="16734"/>
                    <a:pt x="11166" y="16746"/>
                  </a:cubicBezTo>
                  <a:lnTo>
                    <a:pt x="11177" y="16805"/>
                  </a:lnTo>
                  <a:cubicBezTo>
                    <a:pt x="11237" y="16796"/>
                    <a:pt x="11296" y="16784"/>
                    <a:pt x="11355" y="16778"/>
                  </a:cubicBezTo>
                  <a:lnTo>
                    <a:pt x="11346" y="16716"/>
                  </a:lnTo>
                  <a:close/>
                  <a:moveTo>
                    <a:pt x="7125" y="16686"/>
                  </a:moveTo>
                  <a:lnTo>
                    <a:pt x="7089" y="16734"/>
                  </a:lnTo>
                  <a:cubicBezTo>
                    <a:pt x="7139" y="16769"/>
                    <a:pt x="7190" y="16805"/>
                    <a:pt x="7237" y="16840"/>
                  </a:cubicBezTo>
                  <a:lnTo>
                    <a:pt x="7273" y="16793"/>
                  </a:lnTo>
                  <a:cubicBezTo>
                    <a:pt x="7222" y="16757"/>
                    <a:pt x="7175" y="16722"/>
                    <a:pt x="7125" y="16686"/>
                  </a:cubicBezTo>
                  <a:close/>
                  <a:moveTo>
                    <a:pt x="13884" y="16680"/>
                  </a:moveTo>
                  <a:lnTo>
                    <a:pt x="13745" y="16799"/>
                  </a:lnTo>
                  <a:lnTo>
                    <a:pt x="13787" y="16843"/>
                  </a:lnTo>
                  <a:cubicBezTo>
                    <a:pt x="13831" y="16805"/>
                    <a:pt x="13878" y="16766"/>
                    <a:pt x="13923" y="16728"/>
                  </a:cubicBezTo>
                  <a:lnTo>
                    <a:pt x="13884" y="16680"/>
                  </a:lnTo>
                  <a:close/>
                  <a:moveTo>
                    <a:pt x="12624" y="16769"/>
                  </a:moveTo>
                  <a:lnTo>
                    <a:pt x="12612" y="16829"/>
                  </a:lnTo>
                  <a:cubicBezTo>
                    <a:pt x="12672" y="16840"/>
                    <a:pt x="12731" y="16852"/>
                    <a:pt x="12790" y="16867"/>
                  </a:cubicBezTo>
                  <a:lnTo>
                    <a:pt x="12802" y="16808"/>
                  </a:lnTo>
                  <a:cubicBezTo>
                    <a:pt x="12743" y="16793"/>
                    <a:pt x="12684" y="16781"/>
                    <a:pt x="12624" y="16769"/>
                  </a:cubicBezTo>
                  <a:close/>
                  <a:moveTo>
                    <a:pt x="10985" y="16784"/>
                  </a:moveTo>
                  <a:cubicBezTo>
                    <a:pt x="10925" y="16799"/>
                    <a:pt x="10866" y="16814"/>
                    <a:pt x="10807" y="16832"/>
                  </a:cubicBezTo>
                  <a:lnTo>
                    <a:pt x="10825" y="16888"/>
                  </a:lnTo>
                  <a:lnTo>
                    <a:pt x="10828" y="16888"/>
                  </a:lnTo>
                  <a:cubicBezTo>
                    <a:pt x="10884" y="16873"/>
                    <a:pt x="10943" y="16855"/>
                    <a:pt x="11000" y="16843"/>
                  </a:cubicBezTo>
                  <a:lnTo>
                    <a:pt x="10985" y="16784"/>
                  </a:lnTo>
                  <a:close/>
                  <a:moveTo>
                    <a:pt x="25631" y="16704"/>
                  </a:moveTo>
                  <a:lnTo>
                    <a:pt x="25575" y="16728"/>
                  </a:lnTo>
                  <a:cubicBezTo>
                    <a:pt x="25598" y="16787"/>
                    <a:pt x="25619" y="16840"/>
                    <a:pt x="25640" y="16897"/>
                  </a:cubicBezTo>
                  <a:lnTo>
                    <a:pt x="25696" y="16876"/>
                  </a:lnTo>
                  <a:cubicBezTo>
                    <a:pt x="25675" y="16820"/>
                    <a:pt x="25655" y="16763"/>
                    <a:pt x="25631" y="16704"/>
                  </a:cubicBezTo>
                  <a:close/>
                  <a:moveTo>
                    <a:pt x="8755" y="16731"/>
                  </a:moveTo>
                  <a:lnTo>
                    <a:pt x="8758" y="16912"/>
                  </a:lnTo>
                  <a:lnTo>
                    <a:pt x="8820" y="16912"/>
                  </a:lnTo>
                  <a:lnTo>
                    <a:pt x="8814" y="16731"/>
                  </a:lnTo>
                  <a:close/>
                  <a:moveTo>
                    <a:pt x="12980" y="16855"/>
                  </a:moveTo>
                  <a:lnTo>
                    <a:pt x="12962" y="16915"/>
                  </a:lnTo>
                  <a:cubicBezTo>
                    <a:pt x="13022" y="16929"/>
                    <a:pt x="13078" y="16947"/>
                    <a:pt x="13137" y="16968"/>
                  </a:cubicBezTo>
                  <a:lnTo>
                    <a:pt x="13155" y="16909"/>
                  </a:lnTo>
                  <a:cubicBezTo>
                    <a:pt x="13096" y="16891"/>
                    <a:pt x="13036" y="16873"/>
                    <a:pt x="12980" y="16855"/>
                  </a:cubicBezTo>
                  <a:close/>
                  <a:moveTo>
                    <a:pt x="9105" y="16781"/>
                  </a:moveTo>
                  <a:cubicBezTo>
                    <a:pt x="9090" y="16840"/>
                    <a:pt x="9072" y="16897"/>
                    <a:pt x="9058" y="16956"/>
                  </a:cubicBezTo>
                  <a:lnTo>
                    <a:pt x="9117" y="16971"/>
                  </a:lnTo>
                  <a:lnTo>
                    <a:pt x="9120" y="16971"/>
                  </a:lnTo>
                  <a:cubicBezTo>
                    <a:pt x="9135" y="16912"/>
                    <a:pt x="9150" y="16855"/>
                    <a:pt x="9164" y="16796"/>
                  </a:cubicBezTo>
                  <a:lnTo>
                    <a:pt x="9105" y="16781"/>
                  </a:lnTo>
                  <a:close/>
                  <a:moveTo>
                    <a:pt x="13419" y="16707"/>
                  </a:moveTo>
                  <a:lnTo>
                    <a:pt x="13363" y="16725"/>
                  </a:lnTo>
                  <a:cubicBezTo>
                    <a:pt x="13377" y="16784"/>
                    <a:pt x="13392" y="16840"/>
                    <a:pt x="13410" y="16900"/>
                  </a:cubicBezTo>
                  <a:lnTo>
                    <a:pt x="13412" y="16899"/>
                  </a:lnTo>
                  <a:lnTo>
                    <a:pt x="13412" y="16899"/>
                  </a:lnTo>
                  <a:cubicBezTo>
                    <a:pt x="13422" y="16933"/>
                    <a:pt x="13431" y="16966"/>
                    <a:pt x="13440" y="16998"/>
                  </a:cubicBezTo>
                  <a:lnTo>
                    <a:pt x="13499" y="16983"/>
                  </a:lnTo>
                  <a:cubicBezTo>
                    <a:pt x="13481" y="16924"/>
                    <a:pt x="13466" y="16864"/>
                    <a:pt x="13449" y="16808"/>
                  </a:cubicBezTo>
                  <a:lnTo>
                    <a:pt x="13447" y="16808"/>
                  </a:lnTo>
                  <a:lnTo>
                    <a:pt x="13447" y="16808"/>
                  </a:lnTo>
                  <a:cubicBezTo>
                    <a:pt x="13438" y="16774"/>
                    <a:pt x="13429" y="16741"/>
                    <a:pt x="13419" y="16707"/>
                  </a:cubicBezTo>
                  <a:close/>
                  <a:moveTo>
                    <a:pt x="10632" y="16885"/>
                  </a:moveTo>
                  <a:cubicBezTo>
                    <a:pt x="10576" y="16906"/>
                    <a:pt x="10519" y="16926"/>
                    <a:pt x="10460" y="16950"/>
                  </a:cubicBezTo>
                  <a:lnTo>
                    <a:pt x="10484" y="17007"/>
                  </a:lnTo>
                  <a:lnTo>
                    <a:pt x="10487" y="17007"/>
                  </a:lnTo>
                  <a:cubicBezTo>
                    <a:pt x="10540" y="16983"/>
                    <a:pt x="10599" y="16962"/>
                    <a:pt x="10653" y="16944"/>
                  </a:cubicBezTo>
                  <a:lnTo>
                    <a:pt x="10632" y="16885"/>
                  </a:lnTo>
                  <a:close/>
                  <a:moveTo>
                    <a:pt x="7421" y="16897"/>
                  </a:moveTo>
                  <a:lnTo>
                    <a:pt x="7382" y="16947"/>
                  </a:lnTo>
                  <a:lnTo>
                    <a:pt x="7528" y="17057"/>
                  </a:lnTo>
                  <a:lnTo>
                    <a:pt x="7566" y="17009"/>
                  </a:lnTo>
                  <a:cubicBezTo>
                    <a:pt x="7516" y="16971"/>
                    <a:pt x="7468" y="16935"/>
                    <a:pt x="7421" y="16897"/>
                  </a:cubicBezTo>
                  <a:close/>
                  <a:moveTo>
                    <a:pt x="8251" y="16897"/>
                  </a:moveTo>
                  <a:lnTo>
                    <a:pt x="8195" y="16924"/>
                  </a:lnTo>
                  <a:lnTo>
                    <a:pt x="8278" y="17087"/>
                  </a:lnTo>
                  <a:lnTo>
                    <a:pt x="8331" y="17060"/>
                  </a:lnTo>
                  <a:lnTo>
                    <a:pt x="8251" y="16897"/>
                  </a:lnTo>
                  <a:close/>
                  <a:moveTo>
                    <a:pt x="13609" y="16918"/>
                  </a:moveTo>
                  <a:cubicBezTo>
                    <a:pt x="13566" y="16953"/>
                    <a:pt x="13525" y="16990"/>
                    <a:pt x="13484" y="17028"/>
                  </a:cubicBezTo>
                  <a:lnTo>
                    <a:pt x="13484" y="17028"/>
                  </a:lnTo>
                  <a:cubicBezTo>
                    <a:pt x="13433" y="17008"/>
                    <a:pt x="13381" y="16987"/>
                    <a:pt x="13327" y="16968"/>
                  </a:cubicBezTo>
                  <a:lnTo>
                    <a:pt x="13306" y="17027"/>
                  </a:lnTo>
                  <a:cubicBezTo>
                    <a:pt x="13363" y="17045"/>
                    <a:pt x="13419" y="17069"/>
                    <a:pt x="13475" y="17090"/>
                  </a:cubicBezTo>
                  <a:lnTo>
                    <a:pt x="13489" y="17058"/>
                  </a:lnTo>
                  <a:lnTo>
                    <a:pt x="13511" y="17084"/>
                  </a:lnTo>
                  <a:lnTo>
                    <a:pt x="13514" y="17084"/>
                  </a:lnTo>
                  <a:cubicBezTo>
                    <a:pt x="13558" y="17042"/>
                    <a:pt x="13603" y="17001"/>
                    <a:pt x="13647" y="16962"/>
                  </a:cubicBezTo>
                  <a:lnTo>
                    <a:pt x="13609" y="16918"/>
                  </a:lnTo>
                  <a:close/>
                  <a:moveTo>
                    <a:pt x="10294" y="17021"/>
                  </a:moveTo>
                  <a:cubicBezTo>
                    <a:pt x="10238" y="17048"/>
                    <a:pt x="10181" y="17072"/>
                    <a:pt x="10128" y="17101"/>
                  </a:cubicBezTo>
                  <a:lnTo>
                    <a:pt x="10155" y="17155"/>
                  </a:lnTo>
                  <a:lnTo>
                    <a:pt x="10158" y="17155"/>
                  </a:lnTo>
                  <a:cubicBezTo>
                    <a:pt x="10211" y="17128"/>
                    <a:pt x="10264" y="17101"/>
                    <a:pt x="10318" y="17078"/>
                  </a:cubicBezTo>
                  <a:lnTo>
                    <a:pt x="10294" y="17021"/>
                  </a:lnTo>
                  <a:close/>
                  <a:moveTo>
                    <a:pt x="13600" y="17081"/>
                  </a:moveTo>
                  <a:lnTo>
                    <a:pt x="13573" y="17134"/>
                  </a:lnTo>
                  <a:cubicBezTo>
                    <a:pt x="13626" y="17161"/>
                    <a:pt x="13680" y="17190"/>
                    <a:pt x="13733" y="17217"/>
                  </a:cubicBezTo>
                  <a:lnTo>
                    <a:pt x="13763" y="17164"/>
                  </a:lnTo>
                  <a:cubicBezTo>
                    <a:pt x="13709" y="17134"/>
                    <a:pt x="13653" y="17107"/>
                    <a:pt x="13600" y="17081"/>
                  </a:cubicBezTo>
                  <a:close/>
                  <a:moveTo>
                    <a:pt x="25758" y="17048"/>
                  </a:moveTo>
                  <a:lnTo>
                    <a:pt x="25702" y="17069"/>
                  </a:lnTo>
                  <a:cubicBezTo>
                    <a:pt x="25717" y="17125"/>
                    <a:pt x="25738" y="17181"/>
                    <a:pt x="25756" y="17241"/>
                  </a:cubicBezTo>
                  <a:lnTo>
                    <a:pt x="25815" y="17223"/>
                  </a:lnTo>
                  <a:cubicBezTo>
                    <a:pt x="25797" y="17164"/>
                    <a:pt x="25776" y="17104"/>
                    <a:pt x="25758" y="17048"/>
                  </a:cubicBezTo>
                  <a:close/>
                  <a:moveTo>
                    <a:pt x="8764" y="17095"/>
                  </a:moveTo>
                  <a:lnTo>
                    <a:pt x="8767" y="17276"/>
                  </a:lnTo>
                  <a:lnTo>
                    <a:pt x="8829" y="17276"/>
                  </a:lnTo>
                  <a:lnTo>
                    <a:pt x="8823" y="17095"/>
                  </a:lnTo>
                  <a:close/>
                  <a:moveTo>
                    <a:pt x="7709" y="17122"/>
                  </a:moveTo>
                  <a:lnTo>
                    <a:pt x="7670" y="17170"/>
                  </a:lnTo>
                  <a:cubicBezTo>
                    <a:pt x="7718" y="17205"/>
                    <a:pt x="7765" y="17244"/>
                    <a:pt x="7812" y="17279"/>
                  </a:cubicBezTo>
                  <a:lnTo>
                    <a:pt x="7851" y="17235"/>
                  </a:lnTo>
                  <a:cubicBezTo>
                    <a:pt x="7803" y="17196"/>
                    <a:pt x="7756" y="17158"/>
                    <a:pt x="7709" y="17122"/>
                  </a:cubicBezTo>
                  <a:close/>
                  <a:moveTo>
                    <a:pt x="9013" y="17134"/>
                  </a:moveTo>
                  <a:cubicBezTo>
                    <a:pt x="8998" y="17193"/>
                    <a:pt x="8983" y="17253"/>
                    <a:pt x="8969" y="17312"/>
                  </a:cubicBezTo>
                  <a:lnTo>
                    <a:pt x="9028" y="17324"/>
                  </a:lnTo>
                  <a:lnTo>
                    <a:pt x="9031" y="17324"/>
                  </a:lnTo>
                  <a:cubicBezTo>
                    <a:pt x="9046" y="17264"/>
                    <a:pt x="9058" y="17205"/>
                    <a:pt x="9072" y="17149"/>
                  </a:cubicBezTo>
                  <a:lnTo>
                    <a:pt x="9013" y="17134"/>
                  </a:lnTo>
                  <a:close/>
                  <a:moveTo>
                    <a:pt x="9968" y="17187"/>
                  </a:moveTo>
                  <a:cubicBezTo>
                    <a:pt x="9914" y="17217"/>
                    <a:pt x="9861" y="17250"/>
                    <a:pt x="9811" y="17282"/>
                  </a:cubicBezTo>
                  <a:lnTo>
                    <a:pt x="9840" y="17333"/>
                  </a:lnTo>
                  <a:cubicBezTo>
                    <a:pt x="9894" y="17300"/>
                    <a:pt x="9944" y="17270"/>
                    <a:pt x="9997" y="17241"/>
                  </a:cubicBezTo>
                  <a:lnTo>
                    <a:pt x="9968" y="17187"/>
                  </a:lnTo>
                  <a:close/>
                  <a:moveTo>
                    <a:pt x="13923" y="17256"/>
                  </a:moveTo>
                  <a:lnTo>
                    <a:pt x="13893" y="17306"/>
                  </a:lnTo>
                  <a:cubicBezTo>
                    <a:pt x="13944" y="17339"/>
                    <a:pt x="13997" y="17368"/>
                    <a:pt x="14044" y="17401"/>
                  </a:cubicBezTo>
                  <a:lnTo>
                    <a:pt x="14077" y="17350"/>
                  </a:lnTo>
                  <a:cubicBezTo>
                    <a:pt x="14027" y="17318"/>
                    <a:pt x="13976" y="17285"/>
                    <a:pt x="13923" y="17256"/>
                  </a:cubicBezTo>
                  <a:close/>
                  <a:moveTo>
                    <a:pt x="8411" y="17223"/>
                  </a:moveTo>
                  <a:lnTo>
                    <a:pt x="8358" y="17250"/>
                  </a:lnTo>
                  <a:lnTo>
                    <a:pt x="8438" y="17413"/>
                  </a:lnTo>
                  <a:lnTo>
                    <a:pt x="8494" y="17386"/>
                  </a:lnTo>
                  <a:lnTo>
                    <a:pt x="8411" y="17223"/>
                  </a:lnTo>
                  <a:close/>
                  <a:moveTo>
                    <a:pt x="7993" y="17347"/>
                  </a:moveTo>
                  <a:lnTo>
                    <a:pt x="7955" y="17395"/>
                  </a:lnTo>
                  <a:cubicBezTo>
                    <a:pt x="8002" y="17433"/>
                    <a:pt x="8050" y="17472"/>
                    <a:pt x="8094" y="17511"/>
                  </a:cubicBezTo>
                  <a:lnTo>
                    <a:pt x="8133" y="17463"/>
                  </a:lnTo>
                  <a:cubicBezTo>
                    <a:pt x="8085" y="17425"/>
                    <a:pt x="8041" y="17386"/>
                    <a:pt x="7993" y="17347"/>
                  </a:cubicBezTo>
                  <a:close/>
                  <a:moveTo>
                    <a:pt x="9654" y="17380"/>
                  </a:moveTo>
                  <a:cubicBezTo>
                    <a:pt x="9603" y="17416"/>
                    <a:pt x="9556" y="17448"/>
                    <a:pt x="9505" y="17487"/>
                  </a:cubicBezTo>
                  <a:lnTo>
                    <a:pt x="9541" y="17534"/>
                  </a:lnTo>
                  <a:cubicBezTo>
                    <a:pt x="9591" y="17499"/>
                    <a:pt x="9639" y="17463"/>
                    <a:pt x="9689" y="17430"/>
                  </a:cubicBezTo>
                  <a:lnTo>
                    <a:pt x="9654" y="17380"/>
                  </a:lnTo>
                  <a:close/>
                  <a:moveTo>
                    <a:pt x="25862" y="17398"/>
                  </a:moveTo>
                  <a:lnTo>
                    <a:pt x="25806" y="17413"/>
                  </a:lnTo>
                  <a:cubicBezTo>
                    <a:pt x="25821" y="17472"/>
                    <a:pt x="25836" y="17531"/>
                    <a:pt x="25850" y="17588"/>
                  </a:cubicBezTo>
                  <a:lnTo>
                    <a:pt x="25910" y="17576"/>
                  </a:lnTo>
                  <a:cubicBezTo>
                    <a:pt x="25895" y="17516"/>
                    <a:pt x="25880" y="17457"/>
                    <a:pt x="25862" y="17398"/>
                  </a:cubicBezTo>
                  <a:close/>
                  <a:moveTo>
                    <a:pt x="14231" y="17457"/>
                  </a:moveTo>
                  <a:lnTo>
                    <a:pt x="14193" y="17508"/>
                  </a:lnTo>
                  <a:cubicBezTo>
                    <a:pt x="14243" y="17543"/>
                    <a:pt x="14291" y="17579"/>
                    <a:pt x="14338" y="17617"/>
                  </a:cubicBezTo>
                  <a:lnTo>
                    <a:pt x="14377" y="17570"/>
                  </a:lnTo>
                  <a:cubicBezTo>
                    <a:pt x="14329" y="17531"/>
                    <a:pt x="14279" y="17496"/>
                    <a:pt x="14231" y="17457"/>
                  </a:cubicBezTo>
                  <a:close/>
                  <a:moveTo>
                    <a:pt x="8773" y="17457"/>
                  </a:moveTo>
                  <a:lnTo>
                    <a:pt x="8779" y="17641"/>
                  </a:lnTo>
                  <a:lnTo>
                    <a:pt x="8838" y="17641"/>
                  </a:lnTo>
                  <a:lnTo>
                    <a:pt x="8835" y="17457"/>
                  </a:lnTo>
                  <a:close/>
                  <a:moveTo>
                    <a:pt x="8927" y="17487"/>
                  </a:moveTo>
                  <a:cubicBezTo>
                    <a:pt x="8912" y="17546"/>
                    <a:pt x="8900" y="17605"/>
                    <a:pt x="8886" y="17665"/>
                  </a:cubicBezTo>
                  <a:lnTo>
                    <a:pt x="8945" y="17680"/>
                  </a:lnTo>
                  <a:lnTo>
                    <a:pt x="8948" y="17680"/>
                  </a:lnTo>
                  <a:cubicBezTo>
                    <a:pt x="8960" y="17620"/>
                    <a:pt x="8975" y="17561"/>
                    <a:pt x="8986" y="17502"/>
                  </a:cubicBezTo>
                  <a:lnTo>
                    <a:pt x="8927" y="17487"/>
                  </a:lnTo>
                  <a:close/>
                  <a:moveTo>
                    <a:pt x="8574" y="17549"/>
                  </a:moveTo>
                  <a:lnTo>
                    <a:pt x="8521" y="17576"/>
                  </a:lnTo>
                  <a:lnTo>
                    <a:pt x="8601" y="17739"/>
                  </a:lnTo>
                  <a:lnTo>
                    <a:pt x="8654" y="17712"/>
                  </a:lnTo>
                  <a:lnTo>
                    <a:pt x="8574" y="17549"/>
                  </a:lnTo>
                  <a:close/>
                  <a:moveTo>
                    <a:pt x="8272" y="17582"/>
                  </a:moveTo>
                  <a:lnTo>
                    <a:pt x="8233" y="17629"/>
                  </a:lnTo>
                  <a:cubicBezTo>
                    <a:pt x="8278" y="17668"/>
                    <a:pt x="8325" y="17706"/>
                    <a:pt x="8370" y="17748"/>
                  </a:cubicBezTo>
                  <a:lnTo>
                    <a:pt x="8411" y="17700"/>
                  </a:lnTo>
                  <a:cubicBezTo>
                    <a:pt x="8364" y="17662"/>
                    <a:pt x="8319" y="17620"/>
                    <a:pt x="8272" y="17582"/>
                  </a:cubicBezTo>
                  <a:close/>
                  <a:moveTo>
                    <a:pt x="9360" y="17599"/>
                  </a:moveTo>
                  <a:cubicBezTo>
                    <a:pt x="9313" y="17635"/>
                    <a:pt x="9265" y="17674"/>
                    <a:pt x="9218" y="17715"/>
                  </a:cubicBezTo>
                  <a:lnTo>
                    <a:pt x="9256" y="17760"/>
                  </a:lnTo>
                  <a:lnTo>
                    <a:pt x="9256" y="17757"/>
                  </a:lnTo>
                  <a:cubicBezTo>
                    <a:pt x="9304" y="17721"/>
                    <a:pt x="9351" y="17680"/>
                    <a:pt x="9396" y="17647"/>
                  </a:cubicBezTo>
                  <a:lnTo>
                    <a:pt x="9360" y="17599"/>
                  </a:lnTo>
                  <a:close/>
                  <a:moveTo>
                    <a:pt x="14516" y="17685"/>
                  </a:moveTo>
                  <a:lnTo>
                    <a:pt x="14477" y="17730"/>
                  </a:lnTo>
                  <a:cubicBezTo>
                    <a:pt x="14522" y="17771"/>
                    <a:pt x="14566" y="17813"/>
                    <a:pt x="14608" y="17854"/>
                  </a:cubicBezTo>
                  <a:lnTo>
                    <a:pt x="14652" y="17810"/>
                  </a:lnTo>
                  <a:cubicBezTo>
                    <a:pt x="14608" y="17768"/>
                    <a:pt x="14563" y="17727"/>
                    <a:pt x="14516" y="17685"/>
                  </a:cubicBezTo>
                  <a:close/>
                  <a:moveTo>
                    <a:pt x="25948" y="17754"/>
                  </a:moveTo>
                  <a:lnTo>
                    <a:pt x="25889" y="17766"/>
                  </a:lnTo>
                  <a:cubicBezTo>
                    <a:pt x="25901" y="17825"/>
                    <a:pt x="25913" y="17884"/>
                    <a:pt x="25925" y="17943"/>
                  </a:cubicBezTo>
                  <a:lnTo>
                    <a:pt x="25984" y="17932"/>
                  </a:lnTo>
                  <a:cubicBezTo>
                    <a:pt x="25972" y="17872"/>
                    <a:pt x="25960" y="17813"/>
                    <a:pt x="25948" y="17754"/>
                  </a:cubicBezTo>
                  <a:close/>
                  <a:moveTo>
                    <a:pt x="8548" y="17822"/>
                  </a:moveTo>
                  <a:lnTo>
                    <a:pt x="8506" y="17866"/>
                  </a:lnTo>
                  <a:cubicBezTo>
                    <a:pt x="8551" y="17908"/>
                    <a:pt x="8598" y="17946"/>
                    <a:pt x="8643" y="17988"/>
                  </a:cubicBezTo>
                  <a:lnTo>
                    <a:pt x="8681" y="17943"/>
                  </a:lnTo>
                  <a:cubicBezTo>
                    <a:pt x="8637" y="17902"/>
                    <a:pt x="8592" y="17863"/>
                    <a:pt x="8548" y="17822"/>
                  </a:cubicBezTo>
                  <a:close/>
                  <a:moveTo>
                    <a:pt x="9078" y="17834"/>
                  </a:moveTo>
                  <a:cubicBezTo>
                    <a:pt x="9034" y="17875"/>
                    <a:pt x="8989" y="17914"/>
                    <a:pt x="8945" y="17958"/>
                  </a:cubicBezTo>
                  <a:lnTo>
                    <a:pt x="8986" y="18003"/>
                  </a:lnTo>
                  <a:lnTo>
                    <a:pt x="8986" y="18000"/>
                  </a:lnTo>
                  <a:cubicBezTo>
                    <a:pt x="9031" y="17958"/>
                    <a:pt x="9075" y="17917"/>
                    <a:pt x="9120" y="17878"/>
                  </a:cubicBezTo>
                  <a:lnTo>
                    <a:pt x="9078" y="17834"/>
                  </a:lnTo>
                  <a:close/>
                  <a:moveTo>
                    <a:pt x="8782" y="17822"/>
                  </a:moveTo>
                  <a:lnTo>
                    <a:pt x="8788" y="17979"/>
                  </a:lnTo>
                  <a:lnTo>
                    <a:pt x="8734" y="17875"/>
                  </a:lnTo>
                  <a:lnTo>
                    <a:pt x="8681" y="17902"/>
                  </a:lnTo>
                  <a:lnTo>
                    <a:pt x="8761" y="18065"/>
                  </a:lnTo>
                  <a:lnTo>
                    <a:pt x="8817" y="18038"/>
                  </a:lnTo>
                  <a:lnTo>
                    <a:pt x="8800" y="18006"/>
                  </a:lnTo>
                  <a:lnTo>
                    <a:pt x="8812" y="18006"/>
                  </a:lnTo>
                  <a:cubicBezTo>
                    <a:pt x="8811" y="18011"/>
                    <a:pt x="8810" y="18016"/>
                    <a:pt x="8809" y="18020"/>
                  </a:cubicBezTo>
                  <a:lnTo>
                    <a:pt x="8868" y="18035"/>
                  </a:lnTo>
                  <a:lnTo>
                    <a:pt x="8874" y="18032"/>
                  </a:lnTo>
                  <a:cubicBezTo>
                    <a:pt x="8883" y="17973"/>
                    <a:pt x="8895" y="17914"/>
                    <a:pt x="8906" y="17857"/>
                  </a:cubicBezTo>
                  <a:lnTo>
                    <a:pt x="8847" y="17843"/>
                  </a:lnTo>
                  <a:cubicBezTo>
                    <a:pt x="8846" y="17847"/>
                    <a:pt x="8845" y="17851"/>
                    <a:pt x="8845" y="17855"/>
                  </a:cubicBezTo>
                  <a:lnTo>
                    <a:pt x="8845" y="17855"/>
                  </a:lnTo>
                  <a:lnTo>
                    <a:pt x="8844" y="17822"/>
                  </a:lnTo>
                  <a:close/>
                  <a:moveTo>
                    <a:pt x="14780" y="17937"/>
                  </a:moveTo>
                  <a:lnTo>
                    <a:pt x="14735" y="17979"/>
                  </a:lnTo>
                  <a:cubicBezTo>
                    <a:pt x="14777" y="18023"/>
                    <a:pt x="14818" y="18068"/>
                    <a:pt x="14857" y="18112"/>
                  </a:cubicBezTo>
                  <a:lnTo>
                    <a:pt x="14904" y="18074"/>
                  </a:lnTo>
                  <a:cubicBezTo>
                    <a:pt x="14863" y="18026"/>
                    <a:pt x="14821" y="17982"/>
                    <a:pt x="14780" y="17937"/>
                  </a:cubicBezTo>
                  <a:close/>
                  <a:moveTo>
                    <a:pt x="8817" y="18068"/>
                  </a:moveTo>
                  <a:lnTo>
                    <a:pt x="8797" y="18089"/>
                  </a:lnTo>
                  <a:lnTo>
                    <a:pt x="8678" y="18101"/>
                  </a:lnTo>
                  <a:lnTo>
                    <a:pt x="8687" y="18163"/>
                  </a:lnTo>
                  <a:lnTo>
                    <a:pt x="8816" y="18146"/>
                  </a:lnTo>
                  <a:lnTo>
                    <a:pt x="8816" y="18146"/>
                  </a:lnTo>
                  <a:cubicBezTo>
                    <a:pt x="8867" y="18164"/>
                    <a:pt x="8917" y="18181"/>
                    <a:pt x="8969" y="18198"/>
                  </a:cubicBezTo>
                  <a:lnTo>
                    <a:pt x="8989" y="18142"/>
                  </a:lnTo>
                  <a:cubicBezTo>
                    <a:pt x="8940" y="18126"/>
                    <a:pt x="8893" y="18109"/>
                    <a:pt x="8844" y="18093"/>
                  </a:cubicBezTo>
                  <a:lnTo>
                    <a:pt x="8844" y="18093"/>
                  </a:lnTo>
                  <a:lnTo>
                    <a:pt x="8817" y="18068"/>
                  </a:lnTo>
                  <a:close/>
                  <a:moveTo>
                    <a:pt x="8497" y="18124"/>
                  </a:moveTo>
                  <a:cubicBezTo>
                    <a:pt x="8438" y="18130"/>
                    <a:pt x="8379" y="18139"/>
                    <a:pt x="8316" y="18148"/>
                  </a:cubicBezTo>
                  <a:lnTo>
                    <a:pt x="8325" y="18207"/>
                  </a:lnTo>
                  <a:lnTo>
                    <a:pt x="8506" y="18184"/>
                  </a:lnTo>
                  <a:lnTo>
                    <a:pt x="8497" y="18124"/>
                  </a:lnTo>
                  <a:close/>
                  <a:moveTo>
                    <a:pt x="8136" y="18172"/>
                  </a:moveTo>
                  <a:cubicBezTo>
                    <a:pt x="8076" y="18181"/>
                    <a:pt x="8017" y="18189"/>
                    <a:pt x="7958" y="18201"/>
                  </a:cubicBezTo>
                  <a:lnTo>
                    <a:pt x="7966" y="18260"/>
                  </a:lnTo>
                  <a:lnTo>
                    <a:pt x="7966" y="18260"/>
                  </a:lnTo>
                  <a:cubicBezTo>
                    <a:pt x="8025" y="18248"/>
                    <a:pt x="8086" y="18240"/>
                    <a:pt x="8144" y="18231"/>
                  </a:cubicBezTo>
                  <a:lnTo>
                    <a:pt x="8136" y="18172"/>
                  </a:lnTo>
                  <a:close/>
                  <a:moveTo>
                    <a:pt x="7966" y="18260"/>
                  </a:moveTo>
                  <a:lnTo>
                    <a:pt x="7966" y="18260"/>
                  </a:lnTo>
                  <a:cubicBezTo>
                    <a:pt x="7966" y="18260"/>
                    <a:pt x="7965" y="18260"/>
                    <a:pt x="7964" y="18261"/>
                  </a:cubicBezTo>
                  <a:lnTo>
                    <a:pt x="7967" y="18261"/>
                  </a:lnTo>
                  <a:lnTo>
                    <a:pt x="7966" y="18260"/>
                  </a:lnTo>
                  <a:close/>
                  <a:moveTo>
                    <a:pt x="26013" y="18112"/>
                  </a:moveTo>
                  <a:lnTo>
                    <a:pt x="25954" y="18121"/>
                  </a:lnTo>
                  <a:cubicBezTo>
                    <a:pt x="25963" y="18181"/>
                    <a:pt x="25969" y="18243"/>
                    <a:pt x="25978" y="18302"/>
                  </a:cubicBezTo>
                  <a:lnTo>
                    <a:pt x="26037" y="18293"/>
                  </a:lnTo>
                  <a:cubicBezTo>
                    <a:pt x="26031" y="18234"/>
                    <a:pt x="26022" y="18175"/>
                    <a:pt x="26013" y="18112"/>
                  </a:cubicBezTo>
                  <a:close/>
                  <a:moveTo>
                    <a:pt x="7777" y="18231"/>
                  </a:moveTo>
                  <a:cubicBezTo>
                    <a:pt x="7718" y="18243"/>
                    <a:pt x="7655" y="18255"/>
                    <a:pt x="7596" y="18264"/>
                  </a:cubicBezTo>
                  <a:lnTo>
                    <a:pt x="7608" y="18323"/>
                  </a:lnTo>
                  <a:lnTo>
                    <a:pt x="7789" y="18290"/>
                  </a:lnTo>
                  <a:lnTo>
                    <a:pt x="7777" y="18231"/>
                  </a:lnTo>
                  <a:close/>
                  <a:moveTo>
                    <a:pt x="9161" y="18204"/>
                  </a:moveTo>
                  <a:lnTo>
                    <a:pt x="9138" y="18261"/>
                  </a:lnTo>
                  <a:cubicBezTo>
                    <a:pt x="9194" y="18284"/>
                    <a:pt x="9250" y="18305"/>
                    <a:pt x="9307" y="18329"/>
                  </a:cubicBezTo>
                  <a:lnTo>
                    <a:pt x="9330" y="18273"/>
                  </a:lnTo>
                  <a:cubicBezTo>
                    <a:pt x="9274" y="18249"/>
                    <a:pt x="9218" y="18228"/>
                    <a:pt x="9161" y="18204"/>
                  </a:cubicBezTo>
                  <a:close/>
                  <a:moveTo>
                    <a:pt x="7418" y="18302"/>
                  </a:moveTo>
                  <a:cubicBezTo>
                    <a:pt x="7359" y="18314"/>
                    <a:pt x="7299" y="18326"/>
                    <a:pt x="7240" y="18338"/>
                  </a:cubicBezTo>
                  <a:lnTo>
                    <a:pt x="7252" y="18397"/>
                  </a:lnTo>
                  <a:cubicBezTo>
                    <a:pt x="7311" y="18385"/>
                    <a:pt x="7371" y="18370"/>
                    <a:pt x="7430" y="18361"/>
                  </a:cubicBezTo>
                  <a:lnTo>
                    <a:pt x="7418" y="18302"/>
                  </a:lnTo>
                  <a:close/>
                  <a:moveTo>
                    <a:pt x="15020" y="18216"/>
                  </a:moveTo>
                  <a:lnTo>
                    <a:pt x="14972" y="18252"/>
                  </a:lnTo>
                  <a:cubicBezTo>
                    <a:pt x="15008" y="18299"/>
                    <a:pt x="15047" y="18347"/>
                    <a:pt x="15079" y="18397"/>
                  </a:cubicBezTo>
                  <a:lnTo>
                    <a:pt x="15133" y="18364"/>
                  </a:lnTo>
                  <a:cubicBezTo>
                    <a:pt x="15094" y="18311"/>
                    <a:pt x="15058" y="18264"/>
                    <a:pt x="15020" y="18216"/>
                  </a:cubicBezTo>
                  <a:close/>
                  <a:moveTo>
                    <a:pt x="9499" y="18341"/>
                  </a:moveTo>
                  <a:lnTo>
                    <a:pt x="9473" y="18397"/>
                  </a:lnTo>
                  <a:cubicBezTo>
                    <a:pt x="9529" y="18421"/>
                    <a:pt x="9585" y="18447"/>
                    <a:pt x="9639" y="18471"/>
                  </a:cubicBezTo>
                  <a:lnTo>
                    <a:pt x="9665" y="18415"/>
                  </a:lnTo>
                  <a:cubicBezTo>
                    <a:pt x="9609" y="18391"/>
                    <a:pt x="9556" y="18367"/>
                    <a:pt x="9499" y="18341"/>
                  </a:cubicBezTo>
                  <a:close/>
                  <a:moveTo>
                    <a:pt x="7062" y="18379"/>
                  </a:moveTo>
                  <a:lnTo>
                    <a:pt x="6884" y="18424"/>
                  </a:lnTo>
                  <a:lnTo>
                    <a:pt x="6899" y="18483"/>
                  </a:lnTo>
                  <a:cubicBezTo>
                    <a:pt x="6959" y="18468"/>
                    <a:pt x="7015" y="18453"/>
                    <a:pt x="7077" y="18439"/>
                  </a:cubicBezTo>
                  <a:lnTo>
                    <a:pt x="7062" y="18379"/>
                  </a:lnTo>
                  <a:close/>
                  <a:moveTo>
                    <a:pt x="6709" y="18471"/>
                  </a:moveTo>
                  <a:cubicBezTo>
                    <a:pt x="6650" y="18489"/>
                    <a:pt x="6591" y="18504"/>
                    <a:pt x="6532" y="18522"/>
                  </a:cubicBezTo>
                  <a:lnTo>
                    <a:pt x="6549" y="18581"/>
                  </a:lnTo>
                  <a:lnTo>
                    <a:pt x="6549" y="18578"/>
                  </a:lnTo>
                  <a:cubicBezTo>
                    <a:pt x="6606" y="18563"/>
                    <a:pt x="6665" y="18545"/>
                    <a:pt x="6724" y="18530"/>
                  </a:cubicBezTo>
                  <a:lnTo>
                    <a:pt x="6709" y="18471"/>
                  </a:lnTo>
                  <a:close/>
                  <a:moveTo>
                    <a:pt x="9828" y="18495"/>
                  </a:moveTo>
                  <a:lnTo>
                    <a:pt x="9802" y="18548"/>
                  </a:lnTo>
                  <a:cubicBezTo>
                    <a:pt x="9858" y="18578"/>
                    <a:pt x="9911" y="18605"/>
                    <a:pt x="9965" y="18631"/>
                  </a:cubicBezTo>
                  <a:lnTo>
                    <a:pt x="9992" y="18578"/>
                  </a:lnTo>
                  <a:cubicBezTo>
                    <a:pt x="9938" y="18551"/>
                    <a:pt x="9885" y="18522"/>
                    <a:pt x="9828" y="18495"/>
                  </a:cubicBezTo>
                  <a:close/>
                  <a:moveTo>
                    <a:pt x="26058" y="18477"/>
                  </a:moveTo>
                  <a:lnTo>
                    <a:pt x="25996" y="18483"/>
                  </a:lnTo>
                  <a:cubicBezTo>
                    <a:pt x="26002" y="18542"/>
                    <a:pt x="26008" y="18602"/>
                    <a:pt x="26010" y="18664"/>
                  </a:cubicBezTo>
                  <a:lnTo>
                    <a:pt x="26073" y="18658"/>
                  </a:lnTo>
                  <a:cubicBezTo>
                    <a:pt x="26067" y="18599"/>
                    <a:pt x="26064" y="18536"/>
                    <a:pt x="26058" y="18477"/>
                  </a:cubicBezTo>
                  <a:close/>
                  <a:moveTo>
                    <a:pt x="6360" y="18575"/>
                  </a:moveTo>
                  <a:cubicBezTo>
                    <a:pt x="6300" y="18593"/>
                    <a:pt x="6241" y="18610"/>
                    <a:pt x="6185" y="18631"/>
                  </a:cubicBezTo>
                  <a:lnTo>
                    <a:pt x="6205" y="18688"/>
                  </a:lnTo>
                  <a:cubicBezTo>
                    <a:pt x="6259" y="18670"/>
                    <a:pt x="6318" y="18649"/>
                    <a:pt x="6377" y="18631"/>
                  </a:cubicBezTo>
                  <a:lnTo>
                    <a:pt x="6360" y="18575"/>
                  </a:lnTo>
                  <a:close/>
                  <a:moveTo>
                    <a:pt x="15233" y="18513"/>
                  </a:moveTo>
                  <a:lnTo>
                    <a:pt x="15183" y="18545"/>
                  </a:lnTo>
                  <a:cubicBezTo>
                    <a:pt x="15216" y="18596"/>
                    <a:pt x="15245" y="18646"/>
                    <a:pt x="15278" y="18699"/>
                  </a:cubicBezTo>
                  <a:lnTo>
                    <a:pt x="15328" y="18667"/>
                  </a:lnTo>
                  <a:cubicBezTo>
                    <a:pt x="15299" y="18616"/>
                    <a:pt x="15266" y="18563"/>
                    <a:pt x="15233" y="18513"/>
                  </a:cubicBezTo>
                  <a:close/>
                  <a:moveTo>
                    <a:pt x="6013" y="18691"/>
                  </a:moveTo>
                  <a:cubicBezTo>
                    <a:pt x="5956" y="18711"/>
                    <a:pt x="5897" y="18732"/>
                    <a:pt x="5841" y="18753"/>
                  </a:cubicBezTo>
                  <a:lnTo>
                    <a:pt x="5862" y="18809"/>
                  </a:lnTo>
                  <a:cubicBezTo>
                    <a:pt x="5918" y="18788"/>
                    <a:pt x="5974" y="18768"/>
                    <a:pt x="6033" y="18747"/>
                  </a:cubicBezTo>
                  <a:lnTo>
                    <a:pt x="6013" y="18691"/>
                  </a:lnTo>
                  <a:close/>
                  <a:moveTo>
                    <a:pt x="10152" y="18664"/>
                  </a:moveTo>
                  <a:lnTo>
                    <a:pt x="10122" y="18717"/>
                  </a:lnTo>
                  <a:cubicBezTo>
                    <a:pt x="10175" y="18750"/>
                    <a:pt x="10229" y="18779"/>
                    <a:pt x="10279" y="18809"/>
                  </a:cubicBezTo>
                  <a:lnTo>
                    <a:pt x="10312" y="18759"/>
                  </a:lnTo>
                  <a:cubicBezTo>
                    <a:pt x="10258" y="18726"/>
                    <a:pt x="10205" y="18696"/>
                    <a:pt x="10152" y="18664"/>
                  </a:cubicBezTo>
                  <a:close/>
                  <a:moveTo>
                    <a:pt x="5672" y="18821"/>
                  </a:moveTo>
                  <a:cubicBezTo>
                    <a:pt x="5612" y="18842"/>
                    <a:pt x="5559" y="18865"/>
                    <a:pt x="5503" y="18889"/>
                  </a:cubicBezTo>
                  <a:lnTo>
                    <a:pt x="5526" y="18944"/>
                  </a:lnTo>
                  <a:lnTo>
                    <a:pt x="5526" y="18944"/>
                  </a:lnTo>
                  <a:cubicBezTo>
                    <a:pt x="5582" y="18921"/>
                    <a:pt x="5637" y="18898"/>
                    <a:pt x="5693" y="18877"/>
                  </a:cubicBezTo>
                  <a:lnTo>
                    <a:pt x="5672" y="18821"/>
                  </a:lnTo>
                  <a:close/>
                  <a:moveTo>
                    <a:pt x="5526" y="18944"/>
                  </a:moveTo>
                  <a:lnTo>
                    <a:pt x="5526" y="18944"/>
                  </a:lnTo>
                  <a:cubicBezTo>
                    <a:pt x="5525" y="18945"/>
                    <a:pt x="5524" y="18945"/>
                    <a:pt x="5524" y="18946"/>
                  </a:cubicBezTo>
                  <a:lnTo>
                    <a:pt x="5527" y="18946"/>
                  </a:lnTo>
                  <a:lnTo>
                    <a:pt x="5526" y="18944"/>
                  </a:lnTo>
                  <a:close/>
                  <a:moveTo>
                    <a:pt x="10466" y="18854"/>
                  </a:moveTo>
                  <a:lnTo>
                    <a:pt x="10433" y="18904"/>
                  </a:lnTo>
                  <a:cubicBezTo>
                    <a:pt x="10487" y="18937"/>
                    <a:pt x="10537" y="18972"/>
                    <a:pt x="10587" y="19005"/>
                  </a:cubicBezTo>
                  <a:lnTo>
                    <a:pt x="10620" y="18954"/>
                  </a:lnTo>
                  <a:cubicBezTo>
                    <a:pt x="10570" y="18919"/>
                    <a:pt x="10519" y="18886"/>
                    <a:pt x="10466" y="18854"/>
                  </a:cubicBezTo>
                  <a:close/>
                  <a:moveTo>
                    <a:pt x="15420" y="18827"/>
                  </a:moveTo>
                  <a:lnTo>
                    <a:pt x="15367" y="18857"/>
                  </a:lnTo>
                  <a:cubicBezTo>
                    <a:pt x="15393" y="18907"/>
                    <a:pt x="15420" y="18960"/>
                    <a:pt x="15447" y="19017"/>
                  </a:cubicBezTo>
                  <a:lnTo>
                    <a:pt x="15503" y="18990"/>
                  </a:lnTo>
                  <a:cubicBezTo>
                    <a:pt x="15476" y="18934"/>
                    <a:pt x="15447" y="18880"/>
                    <a:pt x="15420" y="18827"/>
                  </a:cubicBezTo>
                  <a:close/>
                  <a:moveTo>
                    <a:pt x="26082" y="18842"/>
                  </a:moveTo>
                  <a:lnTo>
                    <a:pt x="26019" y="18845"/>
                  </a:lnTo>
                  <a:cubicBezTo>
                    <a:pt x="26022" y="18904"/>
                    <a:pt x="26025" y="18963"/>
                    <a:pt x="26025" y="19026"/>
                  </a:cubicBezTo>
                  <a:lnTo>
                    <a:pt x="26088" y="19023"/>
                  </a:lnTo>
                  <a:cubicBezTo>
                    <a:pt x="26085" y="18963"/>
                    <a:pt x="26085" y="18901"/>
                    <a:pt x="26082" y="18842"/>
                  </a:cubicBezTo>
                  <a:close/>
                  <a:moveTo>
                    <a:pt x="5334" y="18963"/>
                  </a:moveTo>
                  <a:cubicBezTo>
                    <a:pt x="5280" y="18987"/>
                    <a:pt x="5224" y="19014"/>
                    <a:pt x="5168" y="19040"/>
                  </a:cubicBezTo>
                  <a:lnTo>
                    <a:pt x="5194" y="19094"/>
                  </a:lnTo>
                  <a:cubicBezTo>
                    <a:pt x="5248" y="19067"/>
                    <a:pt x="5304" y="19040"/>
                    <a:pt x="5360" y="19017"/>
                  </a:cubicBezTo>
                  <a:lnTo>
                    <a:pt x="5334" y="18963"/>
                  </a:lnTo>
                  <a:close/>
                  <a:moveTo>
                    <a:pt x="10771" y="19058"/>
                  </a:moveTo>
                  <a:lnTo>
                    <a:pt x="10736" y="19109"/>
                  </a:lnTo>
                  <a:cubicBezTo>
                    <a:pt x="10783" y="19144"/>
                    <a:pt x="10834" y="19180"/>
                    <a:pt x="10881" y="19215"/>
                  </a:cubicBezTo>
                  <a:lnTo>
                    <a:pt x="10920" y="19168"/>
                  </a:lnTo>
                  <a:cubicBezTo>
                    <a:pt x="10872" y="19132"/>
                    <a:pt x="10822" y="19097"/>
                    <a:pt x="10771" y="19058"/>
                  </a:cubicBezTo>
                  <a:close/>
                  <a:moveTo>
                    <a:pt x="5005" y="19120"/>
                  </a:moveTo>
                  <a:cubicBezTo>
                    <a:pt x="4951" y="19147"/>
                    <a:pt x="4895" y="19177"/>
                    <a:pt x="4845" y="19203"/>
                  </a:cubicBezTo>
                  <a:lnTo>
                    <a:pt x="4871" y="19257"/>
                  </a:lnTo>
                  <a:cubicBezTo>
                    <a:pt x="4922" y="19230"/>
                    <a:pt x="4978" y="19203"/>
                    <a:pt x="5031" y="19174"/>
                  </a:cubicBezTo>
                  <a:lnTo>
                    <a:pt x="5005" y="19120"/>
                  </a:lnTo>
                  <a:close/>
                  <a:moveTo>
                    <a:pt x="15577" y="19156"/>
                  </a:moveTo>
                  <a:lnTo>
                    <a:pt x="15524" y="19180"/>
                  </a:lnTo>
                  <a:cubicBezTo>
                    <a:pt x="15548" y="19236"/>
                    <a:pt x="15571" y="19292"/>
                    <a:pt x="15592" y="19349"/>
                  </a:cubicBezTo>
                  <a:lnTo>
                    <a:pt x="15648" y="19325"/>
                  </a:lnTo>
                  <a:cubicBezTo>
                    <a:pt x="15628" y="19269"/>
                    <a:pt x="15604" y="19212"/>
                    <a:pt x="15577" y="19156"/>
                  </a:cubicBezTo>
                  <a:close/>
                  <a:moveTo>
                    <a:pt x="4684" y="19292"/>
                  </a:moveTo>
                  <a:cubicBezTo>
                    <a:pt x="4628" y="19322"/>
                    <a:pt x="4578" y="19352"/>
                    <a:pt x="4524" y="19384"/>
                  </a:cubicBezTo>
                  <a:lnTo>
                    <a:pt x="4556" y="19436"/>
                  </a:lnTo>
                  <a:lnTo>
                    <a:pt x="4556" y="19436"/>
                  </a:lnTo>
                  <a:cubicBezTo>
                    <a:pt x="4609" y="19404"/>
                    <a:pt x="4659" y="19375"/>
                    <a:pt x="4714" y="19346"/>
                  </a:cubicBezTo>
                  <a:lnTo>
                    <a:pt x="4684" y="19292"/>
                  </a:lnTo>
                  <a:close/>
                  <a:moveTo>
                    <a:pt x="4556" y="19436"/>
                  </a:moveTo>
                  <a:cubicBezTo>
                    <a:pt x="4555" y="19437"/>
                    <a:pt x="4555" y="19437"/>
                    <a:pt x="4554" y="19438"/>
                  </a:cubicBezTo>
                  <a:lnTo>
                    <a:pt x="4557" y="19438"/>
                  </a:lnTo>
                  <a:lnTo>
                    <a:pt x="4556" y="19436"/>
                  </a:lnTo>
                  <a:close/>
                  <a:moveTo>
                    <a:pt x="11062" y="19281"/>
                  </a:moveTo>
                  <a:lnTo>
                    <a:pt x="11023" y="19328"/>
                  </a:lnTo>
                  <a:cubicBezTo>
                    <a:pt x="11071" y="19367"/>
                    <a:pt x="11118" y="19405"/>
                    <a:pt x="11163" y="19444"/>
                  </a:cubicBezTo>
                  <a:lnTo>
                    <a:pt x="11201" y="19396"/>
                  </a:lnTo>
                  <a:cubicBezTo>
                    <a:pt x="11154" y="19358"/>
                    <a:pt x="11109" y="19319"/>
                    <a:pt x="11062" y="19281"/>
                  </a:cubicBezTo>
                  <a:close/>
                  <a:moveTo>
                    <a:pt x="4370" y="19479"/>
                  </a:moveTo>
                  <a:cubicBezTo>
                    <a:pt x="4317" y="19512"/>
                    <a:pt x="4266" y="19547"/>
                    <a:pt x="4216" y="19580"/>
                  </a:cubicBezTo>
                  <a:lnTo>
                    <a:pt x="4249" y="19630"/>
                  </a:lnTo>
                  <a:cubicBezTo>
                    <a:pt x="4296" y="19598"/>
                    <a:pt x="4349" y="19565"/>
                    <a:pt x="4403" y="19533"/>
                  </a:cubicBezTo>
                  <a:lnTo>
                    <a:pt x="4370" y="19479"/>
                  </a:lnTo>
                  <a:close/>
                  <a:moveTo>
                    <a:pt x="11341" y="19518"/>
                  </a:moveTo>
                  <a:lnTo>
                    <a:pt x="11299" y="19565"/>
                  </a:lnTo>
                  <a:cubicBezTo>
                    <a:pt x="11343" y="19604"/>
                    <a:pt x="11388" y="19645"/>
                    <a:pt x="11432" y="19687"/>
                  </a:cubicBezTo>
                  <a:lnTo>
                    <a:pt x="11474" y="19642"/>
                  </a:lnTo>
                  <a:cubicBezTo>
                    <a:pt x="11429" y="19601"/>
                    <a:pt x="11385" y="19559"/>
                    <a:pt x="11341" y="19518"/>
                  </a:cubicBezTo>
                  <a:close/>
                  <a:moveTo>
                    <a:pt x="15714" y="19497"/>
                  </a:moveTo>
                  <a:lnTo>
                    <a:pt x="15654" y="19518"/>
                  </a:lnTo>
                  <a:cubicBezTo>
                    <a:pt x="15675" y="19574"/>
                    <a:pt x="15696" y="19630"/>
                    <a:pt x="15714" y="19690"/>
                  </a:cubicBezTo>
                  <a:lnTo>
                    <a:pt x="15770" y="19672"/>
                  </a:lnTo>
                  <a:cubicBezTo>
                    <a:pt x="15752" y="19613"/>
                    <a:pt x="15731" y="19553"/>
                    <a:pt x="15714" y="19497"/>
                  </a:cubicBezTo>
                  <a:close/>
                  <a:moveTo>
                    <a:pt x="4065" y="19684"/>
                  </a:moveTo>
                  <a:cubicBezTo>
                    <a:pt x="4014" y="19719"/>
                    <a:pt x="3964" y="19755"/>
                    <a:pt x="3917" y="19790"/>
                  </a:cubicBezTo>
                  <a:lnTo>
                    <a:pt x="3952" y="19841"/>
                  </a:lnTo>
                  <a:cubicBezTo>
                    <a:pt x="4000" y="19805"/>
                    <a:pt x="4050" y="19770"/>
                    <a:pt x="4100" y="19734"/>
                  </a:cubicBezTo>
                  <a:lnTo>
                    <a:pt x="4065" y="19684"/>
                  </a:lnTo>
                  <a:close/>
                  <a:moveTo>
                    <a:pt x="11601" y="19773"/>
                  </a:moveTo>
                  <a:lnTo>
                    <a:pt x="11560" y="19814"/>
                  </a:lnTo>
                  <a:cubicBezTo>
                    <a:pt x="11601" y="19859"/>
                    <a:pt x="11643" y="19900"/>
                    <a:pt x="11684" y="19945"/>
                  </a:cubicBezTo>
                  <a:lnTo>
                    <a:pt x="11729" y="19903"/>
                  </a:lnTo>
                  <a:cubicBezTo>
                    <a:pt x="11687" y="19859"/>
                    <a:pt x="11646" y="19814"/>
                    <a:pt x="11601" y="19773"/>
                  </a:cubicBezTo>
                  <a:close/>
                  <a:moveTo>
                    <a:pt x="15823" y="19847"/>
                  </a:moveTo>
                  <a:lnTo>
                    <a:pt x="15764" y="19862"/>
                  </a:lnTo>
                  <a:cubicBezTo>
                    <a:pt x="15782" y="19921"/>
                    <a:pt x="15797" y="19977"/>
                    <a:pt x="15811" y="20037"/>
                  </a:cubicBezTo>
                  <a:lnTo>
                    <a:pt x="15871" y="20022"/>
                  </a:lnTo>
                  <a:cubicBezTo>
                    <a:pt x="15856" y="19962"/>
                    <a:pt x="15838" y="19903"/>
                    <a:pt x="15823" y="19847"/>
                  </a:cubicBezTo>
                  <a:close/>
                  <a:moveTo>
                    <a:pt x="3771" y="19903"/>
                  </a:moveTo>
                  <a:cubicBezTo>
                    <a:pt x="3724" y="19942"/>
                    <a:pt x="3676" y="19980"/>
                    <a:pt x="3629" y="20019"/>
                  </a:cubicBezTo>
                  <a:lnTo>
                    <a:pt x="3668" y="20066"/>
                  </a:lnTo>
                  <a:cubicBezTo>
                    <a:pt x="3712" y="20025"/>
                    <a:pt x="3759" y="19989"/>
                    <a:pt x="3807" y="19951"/>
                  </a:cubicBezTo>
                  <a:lnTo>
                    <a:pt x="3771" y="19903"/>
                  </a:lnTo>
                  <a:close/>
                  <a:moveTo>
                    <a:pt x="18640" y="20123"/>
                  </a:moveTo>
                  <a:cubicBezTo>
                    <a:pt x="18578" y="20126"/>
                    <a:pt x="18518" y="20126"/>
                    <a:pt x="18456" y="20126"/>
                  </a:cubicBezTo>
                  <a:lnTo>
                    <a:pt x="18456" y="20188"/>
                  </a:lnTo>
                  <a:lnTo>
                    <a:pt x="18459" y="20188"/>
                  </a:lnTo>
                  <a:cubicBezTo>
                    <a:pt x="18518" y="20188"/>
                    <a:pt x="18578" y="20185"/>
                    <a:pt x="18640" y="20185"/>
                  </a:cubicBezTo>
                  <a:lnTo>
                    <a:pt x="18640" y="20123"/>
                  </a:lnTo>
                  <a:close/>
                  <a:moveTo>
                    <a:pt x="18821" y="20126"/>
                  </a:moveTo>
                  <a:lnTo>
                    <a:pt x="18821" y="20185"/>
                  </a:lnTo>
                  <a:cubicBezTo>
                    <a:pt x="18880" y="20185"/>
                    <a:pt x="18939" y="20188"/>
                    <a:pt x="19002" y="20188"/>
                  </a:cubicBezTo>
                  <a:lnTo>
                    <a:pt x="19002" y="20128"/>
                  </a:lnTo>
                  <a:cubicBezTo>
                    <a:pt x="18942" y="20126"/>
                    <a:pt x="18880" y="20126"/>
                    <a:pt x="18821" y="20126"/>
                  </a:cubicBezTo>
                  <a:close/>
                  <a:moveTo>
                    <a:pt x="18272" y="20131"/>
                  </a:moveTo>
                  <a:cubicBezTo>
                    <a:pt x="18213" y="20134"/>
                    <a:pt x="18151" y="20137"/>
                    <a:pt x="18091" y="20140"/>
                  </a:cubicBezTo>
                  <a:lnTo>
                    <a:pt x="18094" y="20200"/>
                  </a:lnTo>
                  <a:lnTo>
                    <a:pt x="18094" y="20203"/>
                  </a:lnTo>
                  <a:cubicBezTo>
                    <a:pt x="18157" y="20200"/>
                    <a:pt x="18216" y="20197"/>
                    <a:pt x="18275" y="20191"/>
                  </a:cubicBezTo>
                  <a:lnTo>
                    <a:pt x="18272" y="20131"/>
                  </a:lnTo>
                  <a:close/>
                  <a:moveTo>
                    <a:pt x="19185" y="20134"/>
                  </a:moveTo>
                  <a:lnTo>
                    <a:pt x="19182" y="20197"/>
                  </a:lnTo>
                  <a:cubicBezTo>
                    <a:pt x="19242" y="20200"/>
                    <a:pt x="19304" y="20203"/>
                    <a:pt x="19363" y="20206"/>
                  </a:cubicBezTo>
                  <a:lnTo>
                    <a:pt x="19366" y="20143"/>
                  </a:lnTo>
                  <a:cubicBezTo>
                    <a:pt x="19307" y="20140"/>
                    <a:pt x="19245" y="20137"/>
                    <a:pt x="19185" y="20134"/>
                  </a:cubicBezTo>
                  <a:close/>
                  <a:moveTo>
                    <a:pt x="11850" y="20040"/>
                  </a:moveTo>
                  <a:lnTo>
                    <a:pt x="11806" y="20081"/>
                  </a:lnTo>
                  <a:cubicBezTo>
                    <a:pt x="11845" y="20126"/>
                    <a:pt x="11883" y="20170"/>
                    <a:pt x="11922" y="20217"/>
                  </a:cubicBezTo>
                  <a:lnTo>
                    <a:pt x="11969" y="20179"/>
                  </a:lnTo>
                  <a:cubicBezTo>
                    <a:pt x="11931" y="20131"/>
                    <a:pt x="11892" y="20084"/>
                    <a:pt x="11850" y="20040"/>
                  </a:cubicBezTo>
                  <a:close/>
                  <a:moveTo>
                    <a:pt x="17908" y="20152"/>
                  </a:moveTo>
                  <a:cubicBezTo>
                    <a:pt x="17848" y="20158"/>
                    <a:pt x="17786" y="20161"/>
                    <a:pt x="17727" y="20167"/>
                  </a:cubicBezTo>
                  <a:lnTo>
                    <a:pt x="17733" y="20229"/>
                  </a:lnTo>
                  <a:cubicBezTo>
                    <a:pt x="17795" y="20223"/>
                    <a:pt x="17854" y="20217"/>
                    <a:pt x="17914" y="20211"/>
                  </a:cubicBezTo>
                  <a:lnTo>
                    <a:pt x="17908" y="20152"/>
                  </a:lnTo>
                  <a:close/>
                  <a:moveTo>
                    <a:pt x="19550" y="20158"/>
                  </a:moveTo>
                  <a:lnTo>
                    <a:pt x="19544" y="20217"/>
                  </a:lnTo>
                  <a:cubicBezTo>
                    <a:pt x="19604" y="20223"/>
                    <a:pt x="19666" y="20229"/>
                    <a:pt x="19725" y="20232"/>
                  </a:cubicBezTo>
                  <a:lnTo>
                    <a:pt x="19731" y="20173"/>
                  </a:lnTo>
                  <a:lnTo>
                    <a:pt x="19550" y="20158"/>
                  </a:lnTo>
                  <a:close/>
                  <a:moveTo>
                    <a:pt x="17546" y="20188"/>
                  </a:moveTo>
                  <a:cubicBezTo>
                    <a:pt x="17484" y="20194"/>
                    <a:pt x="17424" y="20203"/>
                    <a:pt x="17365" y="20211"/>
                  </a:cubicBezTo>
                  <a:lnTo>
                    <a:pt x="17371" y="20271"/>
                  </a:lnTo>
                  <a:lnTo>
                    <a:pt x="17374" y="20271"/>
                  </a:lnTo>
                  <a:cubicBezTo>
                    <a:pt x="17433" y="20262"/>
                    <a:pt x="17493" y="20256"/>
                    <a:pt x="17552" y="20247"/>
                  </a:cubicBezTo>
                  <a:lnTo>
                    <a:pt x="17546" y="20188"/>
                  </a:lnTo>
                  <a:close/>
                  <a:moveTo>
                    <a:pt x="19912" y="20194"/>
                  </a:moveTo>
                  <a:lnTo>
                    <a:pt x="19906" y="20253"/>
                  </a:lnTo>
                  <a:cubicBezTo>
                    <a:pt x="19965" y="20259"/>
                    <a:pt x="20025" y="20268"/>
                    <a:pt x="20087" y="20274"/>
                  </a:cubicBezTo>
                  <a:lnTo>
                    <a:pt x="20093" y="20214"/>
                  </a:lnTo>
                  <a:cubicBezTo>
                    <a:pt x="20033" y="20209"/>
                    <a:pt x="19974" y="20200"/>
                    <a:pt x="19912" y="20194"/>
                  </a:cubicBezTo>
                  <a:close/>
                  <a:moveTo>
                    <a:pt x="3490" y="20137"/>
                  </a:moveTo>
                  <a:cubicBezTo>
                    <a:pt x="3445" y="20176"/>
                    <a:pt x="3401" y="20217"/>
                    <a:pt x="3356" y="20259"/>
                  </a:cubicBezTo>
                  <a:lnTo>
                    <a:pt x="3396" y="20302"/>
                  </a:lnTo>
                  <a:lnTo>
                    <a:pt x="3396" y="20302"/>
                  </a:lnTo>
                  <a:cubicBezTo>
                    <a:pt x="3440" y="20261"/>
                    <a:pt x="3484" y="20223"/>
                    <a:pt x="3531" y="20182"/>
                  </a:cubicBezTo>
                  <a:lnTo>
                    <a:pt x="3490" y="20137"/>
                  </a:lnTo>
                  <a:close/>
                  <a:moveTo>
                    <a:pt x="3396" y="20302"/>
                  </a:moveTo>
                  <a:cubicBezTo>
                    <a:pt x="3396" y="20302"/>
                    <a:pt x="3395" y="20303"/>
                    <a:pt x="3395" y="20303"/>
                  </a:cubicBezTo>
                  <a:lnTo>
                    <a:pt x="3398" y="20303"/>
                  </a:lnTo>
                  <a:lnTo>
                    <a:pt x="3396" y="20302"/>
                  </a:lnTo>
                  <a:close/>
                  <a:moveTo>
                    <a:pt x="17184" y="20235"/>
                  </a:moveTo>
                  <a:cubicBezTo>
                    <a:pt x="17122" y="20247"/>
                    <a:pt x="17063" y="20256"/>
                    <a:pt x="17003" y="20268"/>
                  </a:cubicBezTo>
                  <a:lnTo>
                    <a:pt x="17012" y="20327"/>
                  </a:lnTo>
                  <a:lnTo>
                    <a:pt x="17015" y="20327"/>
                  </a:lnTo>
                  <a:cubicBezTo>
                    <a:pt x="17075" y="20315"/>
                    <a:pt x="17134" y="20306"/>
                    <a:pt x="17193" y="20297"/>
                  </a:cubicBezTo>
                  <a:lnTo>
                    <a:pt x="17184" y="20235"/>
                  </a:lnTo>
                  <a:close/>
                  <a:moveTo>
                    <a:pt x="20274" y="20238"/>
                  </a:moveTo>
                  <a:lnTo>
                    <a:pt x="20265" y="20297"/>
                  </a:lnTo>
                  <a:cubicBezTo>
                    <a:pt x="20327" y="20306"/>
                    <a:pt x="20386" y="20315"/>
                    <a:pt x="20446" y="20327"/>
                  </a:cubicBezTo>
                  <a:lnTo>
                    <a:pt x="20454" y="20265"/>
                  </a:lnTo>
                  <a:cubicBezTo>
                    <a:pt x="20395" y="20256"/>
                    <a:pt x="20333" y="20247"/>
                    <a:pt x="20274" y="20238"/>
                  </a:cubicBezTo>
                  <a:close/>
                  <a:moveTo>
                    <a:pt x="20635" y="20297"/>
                  </a:moveTo>
                  <a:lnTo>
                    <a:pt x="20623" y="20357"/>
                  </a:lnTo>
                  <a:cubicBezTo>
                    <a:pt x="20683" y="20366"/>
                    <a:pt x="20742" y="20378"/>
                    <a:pt x="20801" y="20389"/>
                  </a:cubicBezTo>
                  <a:lnTo>
                    <a:pt x="20813" y="20330"/>
                  </a:lnTo>
                  <a:cubicBezTo>
                    <a:pt x="20754" y="20318"/>
                    <a:pt x="20695" y="20306"/>
                    <a:pt x="20635" y="20297"/>
                  </a:cubicBezTo>
                  <a:close/>
                  <a:moveTo>
                    <a:pt x="15909" y="20200"/>
                  </a:moveTo>
                  <a:lnTo>
                    <a:pt x="15850" y="20214"/>
                  </a:lnTo>
                  <a:cubicBezTo>
                    <a:pt x="15865" y="20274"/>
                    <a:pt x="15877" y="20333"/>
                    <a:pt x="15889" y="20392"/>
                  </a:cubicBezTo>
                  <a:lnTo>
                    <a:pt x="15948" y="20380"/>
                  </a:lnTo>
                  <a:cubicBezTo>
                    <a:pt x="15936" y="20321"/>
                    <a:pt x="15924" y="20259"/>
                    <a:pt x="15909" y="20200"/>
                  </a:cubicBezTo>
                  <a:close/>
                  <a:moveTo>
                    <a:pt x="16822" y="20300"/>
                  </a:moveTo>
                  <a:cubicBezTo>
                    <a:pt x="16763" y="20312"/>
                    <a:pt x="16704" y="20324"/>
                    <a:pt x="16645" y="20339"/>
                  </a:cubicBezTo>
                  <a:lnTo>
                    <a:pt x="16659" y="20398"/>
                  </a:lnTo>
                  <a:cubicBezTo>
                    <a:pt x="16719" y="20383"/>
                    <a:pt x="16778" y="20372"/>
                    <a:pt x="16834" y="20360"/>
                  </a:cubicBezTo>
                  <a:lnTo>
                    <a:pt x="16822" y="20300"/>
                  </a:lnTo>
                  <a:close/>
                  <a:moveTo>
                    <a:pt x="20994" y="20366"/>
                  </a:moveTo>
                  <a:lnTo>
                    <a:pt x="20979" y="20425"/>
                  </a:lnTo>
                  <a:cubicBezTo>
                    <a:pt x="21038" y="20437"/>
                    <a:pt x="21098" y="20452"/>
                    <a:pt x="21157" y="20463"/>
                  </a:cubicBezTo>
                  <a:lnTo>
                    <a:pt x="21172" y="20401"/>
                  </a:lnTo>
                  <a:cubicBezTo>
                    <a:pt x="21113" y="20392"/>
                    <a:pt x="21053" y="20378"/>
                    <a:pt x="20994" y="20366"/>
                  </a:cubicBezTo>
                  <a:close/>
                  <a:moveTo>
                    <a:pt x="16467" y="20380"/>
                  </a:moveTo>
                  <a:cubicBezTo>
                    <a:pt x="16407" y="20395"/>
                    <a:pt x="16348" y="20410"/>
                    <a:pt x="16292" y="20428"/>
                  </a:cubicBezTo>
                  <a:lnTo>
                    <a:pt x="16307" y="20487"/>
                  </a:lnTo>
                  <a:cubicBezTo>
                    <a:pt x="16366" y="20469"/>
                    <a:pt x="16422" y="20455"/>
                    <a:pt x="16482" y="20440"/>
                  </a:cubicBezTo>
                  <a:lnTo>
                    <a:pt x="16467" y="20380"/>
                  </a:lnTo>
                  <a:close/>
                  <a:moveTo>
                    <a:pt x="12085" y="20321"/>
                  </a:moveTo>
                  <a:lnTo>
                    <a:pt x="12034" y="20357"/>
                  </a:lnTo>
                  <a:cubicBezTo>
                    <a:pt x="12073" y="20404"/>
                    <a:pt x="12108" y="20455"/>
                    <a:pt x="12144" y="20502"/>
                  </a:cubicBezTo>
                  <a:lnTo>
                    <a:pt x="12194" y="20466"/>
                  </a:lnTo>
                  <a:cubicBezTo>
                    <a:pt x="12159" y="20416"/>
                    <a:pt x="12120" y="20369"/>
                    <a:pt x="12085" y="20321"/>
                  </a:cubicBezTo>
                  <a:close/>
                  <a:moveTo>
                    <a:pt x="15224" y="20469"/>
                  </a:moveTo>
                  <a:cubicBezTo>
                    <a:pt x="15162" y="20472"/>
                    <a:pt x="15100" y="20475"/>
                    <a:pt x="15041" y="20478"/>
                  </a:cubicBezTo>
                  <a:lnTo>
                    <a:pt x="15047" y="20541"/>
                  </a:lnTo>
                  <a:cubicBezTo>
                    <a:pt x="15106" y="20538"/>
                    <a:pt x="15165" y="20532"/>
                    <a:pt x="15224" y="20532"/>
                  </a:cubicBezTo>
                  <a:lnTo>
                    <a:pt x="15224" y="20469"/>
                  </a:lnTo>
                  <a:close/>
                  <a:moveTo>
                    <a:pt x="15408" y="20472"/>
                  </a:moveTo>
                  <a:lnTo>
                    <a:pt x="15405" y="20532"/>
                  </a:lnTo>
                  <a:cubicBezTo>
                    <a:pt x="15465" y="20535"/>
                    <a:pt x="15524" y="20538"/>
                    <a:pt x="15586" y="20544"/>
                  </a:cubicBezTo>
                  <a:lnTo>
                    <a:pt x="15592" y="20484"/>
                  </a:lnTo>
                  <a:cubicBezTo>
                    <a:pt x="15530" y="20478"/>
                    <a:pt x="15468" y="20472"/>
                    <a:pt x="15408" y="20472"/>
                  </a:cubicBezTo>
                  <a:close/>
                  <a:moveTo>
                    <a:pt x="21350" y="20446"/>
                  </a:moveTo>
                  <a:lnTo>
                    <a:pt x="21335" y="20505"/>
                  </a:lnTo>
                  <a:cubicBezTo>
                    <a:pt x="21394" y="20520"/>
                    <a:pt x="21454" y="20535"/>
                    <a:pt x="21510" y="20549"/>
                  </a:cubicBezTo>
                  <a:lnTo>
                    <a:pt x="21528" y="20490"/>
                  </a:lnTo>
                  <a:cubicBezTo>
                    <a:pt x="21468" y="20475"/>
                    <a:pt x="21409" y="20461"/>
                    <a:pt x="21350" y="20446"/>
                  </a:cubicBezTo>
                  <a:close/>
                  <a:moveTo>
                    <a:pt x="3223" y="20386"/>
                  </a:moveTo>
                  <a:cubicBezTo>
                    <a:pt x="3178" y="20428"/>
                    <a:pt x="3137" y="20472"/>
                    <a:pt x="3092" y="20514"/>
                  </a:cubicBezTo>
                  <a:lnTo>
                    <a:pt x="3137" y="20558"/>
                  </a:lnTo>
                  <a:cubicBezTo>
                    <a:pt x="3178" y="20514"/>
                    <a:pt x="3220" y="20469"/>
                    <a:pt x="3264" y="20428"/>
                  </a:cubicBezTo>
                  <a:lnTo>
                    <a:pt x="3223" y="20386"/>
                  </a:lnTo>
                  <a:close/>
                  <a:moveTo>
                    <a:pt x="14857" y="20499"/>
                  </a:moveTo>
                  <a:cubicBezTo>
                    <a:pt x="14798" y="20508"/>
                    <a:pt x="14735" y="20520"/>
                    <a:pt x="14676" y="20535"/>
                  </a:cubicBezTo>
                  <a:lnTo>
                    <a:pt x="14691" y="20594"/>
                  </a:lnTo>
                  <a:cubicBezTo>
                    <a:pt x="14750" y="20582"/>
                    <a:pt x="14809" y="20570"/>
                    <a:pt x="14866" y="20561"/>
                  </a:cubicBezTo>
                  <a:lnTo>
                    <a:pt x="14857" y="20499"/>
                  </a:lnTo>
                  <a:close/>
                  <a:moveTo>
                    <a:pt x="16114" y="20478"/>
                  </a:moveTo>
                  <a:cubicBezTo>
                    <a:pt x="16059" y="20499"/>
                    <a:pt x="16001" y="20516"/>
                    <a:pt x="15947" y="20533"/>
                  </a:cubicBezTo>
                  <a:lnTo>
                    <a:pt x="15947" y="20533"/>
                  </a:lnTo>
                  <a:cubicBezTo>
                    <a:pt x="15889" y="20522"/>
                    <a:pt x="15830" y="20511"/>
                    <a:pt x="15773" y="20505"/>
                  </a:cubicBezTo>
                  <a:lnTo>
                    <a:pt x="15764" y="20564"/>
                  </a:lnTo>
                  <a:cubicBezTo>
                    <a:pt x="15823" y="20573"/>
                    <a:pt x="15883" y="20582"/>
                    <a:pt x="15945" y="20594"/>
                  </a:cubicBezTo>
                  <a:lnTo>
                    <a:pt x="15950" y="20561"/>
                  </a:lnTo>
                  <a:lnTo>
                    <a:pt x="15960" y="20594"/>
                  </a:lnTo>
                  <a:lnTo>
                    <a:pt x="15963" y="20594"/>
                  </a:lnTo>
                  <a:cubicBezTo>
                    <a:pt x="16019" y="20573"/>
                    <a:pt x="16075" y="20555"/>
                    <a:pt x="16132" y="20538"/>
                  </a:cubicBezTo>
                  <a:lnTo>
                    <a:pt x="16114" y="20478"/>
                  </a:lnTo>
                  <a:close/>
                  <a:moveTo>
                    <a:pt x="21703" y="20541"/>
                  </a:moveTo>
                  <a:lnTo>
                    <a:pt x="21685" y="20597"/>
                  </a:lnTo>
                  <a:cubicBezTo>
                    <a:pt x="21744" y="20615"/>
                    <a:pt x="21803" y="20632"/>
                    <a:pt x="21860" y="20647"/>
                  </a:cubicBezTo>
                  <a:lnTo>
                    <a:pt x="21878" y="20591"/>
                  </a:lnTo>
                  <a:cubicBezTo>
                    <a:pt x="21818" y="20573"/>
                    <a:pt x="21762" y="20555"/>
                    <a:pt x="21703" y="20541"/>
                  </a:cubicBezTo>
                  <a:close/>
                  <a:moveTo>
                    <a:pt x="14498" y="20582"/>
                  </a:moveTo>
                  <a:cubicBezTo>
                    <a:pt x="14442" y="20600"/>
                    <a:pt x="14382" y="20618"/>
                    <a:pt x="14326" y="20641"/>
                  </a:cubicBezTo>
                  <a:lnTo>
                    <a:pt x="14347" y="20698"/>
                  </a:lnTo>
                  <a:cubicBezTo>
                    <a:pt x="14403" y="20677"/>
                    <a:pt x="14460" y="20659"/>
                    <a:pt x="14516" y="20638"/>
                  </a:cubicBezTo>
                  <a:lnTo>
                    <a:pt x="14498" y="20582"/>
                  </a:lnTo>
                  <a:close/>
                  <a:moveTo>
                    <a:pt x="22052" y="20644"/>
                  </a:moveTo>
                  <a:lnTo>
                    <a:pt x="22035" y="20704"/>
                  </a:lnTo>
                  <a:cubicBezTo>
                    <a:pt x="22091" y="20721"/>
                    <a:pt x="22150" y="20739"/>
                    <a:pt x="22207" y="20760"/>
                  </a:cubicBezTo>
                  <a:lnTo>
                    <a:pt x="22227" y="20704"/>
                  </a:lnTo>
                  <a:cubicBezTo>
                    <a:pt x="22168" y="20683"/>
                    <a:pt x="22112" y="20662"/>
                    <a:pt x="22052" y="20644"/>
                  </a:cubicBezTo>
                  <a:close/>
                  <a:moveTo>
                    <a:pt x="12301" y="20618"/>
                  </a:moveTo>
                  <a:lnTo>
                    <a:pt x="12251" y="20650"/>
                  </a:lnTo>
                  <a:cubicBezTo>
                    <a:pt x="12286" y="20701"/>
                    <a:pt x="12319" y="20748"/>
                    <a:pt x="12352" y="20799"/>
                  </a:cubicBezTo>
                  <a:lnTo>
                    <a:pt x="12405" y="20769"/>
                  </a:lnTo>
                  <a:cubicBezTo>
                    <a:pt x="12369" y="20716"/>
                    <a:pt x="12337" y="20665"/>
                    <a:pt x="12301" y="20618"/>
                  </a:cubicBezTo>
                  <a:close/>
                  <a:moveTo>
                    <a:pt x="2968" y="20647"/>
                  </a:moveTo>
                  <a:cubicBezTo>
                    <a:pt x="2926" y="20692"/>
                    <a:pt x="2888" y="20739"/>
                    <a:pt x="2846" y="20784"/>
                  </a:cubicBezTo>
                  <a:lnTo>
                    <a:pt x="2894" y="20825"/>
                  </a:lnTo>
                  <a:cubicBezTo>
                    <a:pt x="2932" y="20778"/>
                    <a:pt x="2974" y="20733"/>
                    <a:pt x="3012" y="20689"/>
                  </a:cubicBezTo>
                  <a:lnTo>
                    <a:pt x="2968" y="20647"/>
                  </a:lnTo>
                  <a:close/>
                  <a:moveTo>
                    <a:pt x="14157" y="20716"/>
                  </a:moveTo>
                  <a:cubicBezTo>
                    <a:pt x="14101" y="20742"/>
                    <a:pt x="14047" y="20769"/>
                    <a:pt x="13994" y="20801"/>
                  </a:cubicBezTo>
                  <a:lnTo>
                    <a:pt x="14024" y="20852"/>
                  </a:lnTo>
                  <a:lnTo>
                    <a:pt x="14024" y="20855"/>
                  </a:lnTo>
                  <a:cubicBezTo>
                    <a:pt x="14077" y="20825"/>
                    <a:pt x="14130" y="20796"/>
                    <a:pt x="14184" y="20769"/>
                  </a:cubicBezTo>
                  <a:lnTo>
                    <a:pt x="14157" y="20716"/>
                  </a:lnTo>
                  <a:close/>
                  <a:moveTo>
                    <a:pt x="22399" y="20763"/>
                  </a:moveTo>
                  <a:lnTo>
                    <a:pt x="22379" y="20819"/>
                  </a:lnTo>
                  <a:cubicBezTo>
                    <a:pt x="22435" y="20840"/>
                    <a:pt x="22491" y="20861"/>
                    <a:pt x="22551" y="20885"/>
                  </a:cubicBezTo>
                  <a:lnTo>
                    <a:pt x="22571" y="20825"/>
                  </a:lnTo>
                  <a:cubicBezTo>
                    <a:pt x="22515" y="20804"/>
                    <a:pt x="22456" y="20784"/>
                    <a:pt x="22399" y="20763"/>
                  </a:cubicBezTo>
                  <a:close/>
                  <a:moveTo>
                    <a:pt x="22740" y="20893"/>
                  </a:moveTo>
                  <a:lnTo>
                    <a:pt x="22720" y="20950"/>
                  </a:lnTo>
                  <a:cubicBezTo>
                    <a:pt x="22776" y="20970"/>
                    <a:pt x="22829" y="20994"/>
                    <a:pt x="22886" y="21021"/>
                  </a:cubicBezTo>
                  <a:lnTo>
                    <a:pt x="22909" y="20965"/>
                  </a:lnTo>
                  <a:cubicBezTo>
                    <a:pt x="22853" y="20941"/>
                    <a:pt x="22797" y="20917"/>
                    <a:pt x="22740" y="20893"/>
                  </a:cubicBezTo>
                  <a:close/>
                  <a:moveTo>
                    <a:pt x="13840" y="20899"/>
                  </a:moveTo>
                  <a:cubicBezTo>
                    <a:pt x="13789" y="20935"/>
                    <a:pt x="13739" y="20970"/>
                    <a:pt x="13692" y="21009"/>
                  </a:cubicBezTo>
                  <a:lnTo>
                    <a:pt x="13727" y="21056"/>
                  </a:lnTo>
                  <a:cubicBezTo>
                    <a:pt x="13775" y="21018"/>
                    <a:pt x="13825" y="20982"/>
                    <a:pt x="13872" y="20950"/>
                  </a:cubicBezTo>
                  <a:lnTo>
                    <a:pt x="13840" y="20899"/>
                  </a:lnTo>
                  <a:close/>
                  <a:moveTo>
                    <a:pt x="2728" y="20923"/>
                  </a:moveTo>
                  <a:cubicBezTo>
                    <a:pt x="2689" y="20970"/>
                    <a:pt x="2654" y="21018"/>
                    <a:pt x="2615" y="21068"/>
                  </a:cubicBezTo>
                  <a:lnTo>
                    <a:pt x="2662" y="21104"/>
                  </a:lnTo>
                  <a:cubicBezTo>
                    <a:pt x="2701" y="21056"/>
                    <a:pt x="2740" y="21009"/>
                    <a:pt x="2775" y="20962"/>
                  </a:cubicBezTo>
                  <a:lnTo>
                    <a:pt x="2728" y="20923"/>
                  </a:lnTo>
                  <a:close/>
                  <a:moveTo>
                    <a:pt x="12503" y="20923"/>
                  </a:moveTo>
                  <a:lnTo>
                    <a:pt x="12452" y="20956"/>
                  </a:lnTo>
                  <a:cubicBezTo>
                    <a:pt x="12485" y="21006"/>
                    <a:pt x="12515" y="21056"/>
                    <a:pt x="12547" y="21110"/>
                  </a:cubicBezTo>
                  <a:lnTo>
                    <a:pt x="12598" y="21080"/>
                  </a:lnTo>
                  <a:cubicBezTo>
                    <a:pt x="12568" y="21027"/>
                    <a:pt x="12535" y="20973"/>
                    <a:pt x="12503" y="20923"/>
                  </a:cubicBezTo>
                  <a:close/>
                  <a:moveTo>
                    <a:pt x="23078" y="21039"/>
                  </a:moveTo>
                  <a:lnTo>
                    <a:pt x="23052" y="21092"/>
                  </a:lnTo>
                  <a:cubicBezTo>
                    <a:pt x="23108" y="21119"/>
                    <a:pt x="23161" y="21142"/>
                    <a:pt x="23218" y="21169"/>
                  </a:cubicBezTo>
                  <a:lnTo>
                    <a:pt x="23244" y="21116"/>
                  </a:lnTo>
                  <a:cubicBezTo>
                    <a:pt x="23188" y="21089"/>
                    <a:pt x="23132" y="21062"/>
                    <a:pt x="23078" y="21039"/>
                  </a:cubicBezTo>
                  <a:close/>
                  <a:moveTo>
                    <a:pt x="13549" y="21128"/>
                  </a:moveTo>
                  <a:cubicBezTo>
                    <a:pt x="13505" y="21169"/>
                    <a:pt x="13460" y="21214"/>
                    <a:pt x="13419" y="21255"/>
                  </a:cubicBezTo>
                  <a:lnTo>
                    <a:pt x="13460" y="21300"/>
                  </a:lnTo>
                  <a:lnTo>
                    <a:pt x="13460" y="21297"/>
                  </a:lnTo>
                  <a:cubicBezTo>
                    <a:pt x="13502" y="21255"/>
                    <a:pt x="13546" y="21214"/>
                    <a:pt x="13591" y="21175"/>
                  </a:cubicBezTo>
                  <a:lnTo>
                    <a:pt x="13549" y="21128"/>
                  </a:lnTo>
                  <a:close/>
                  <a:moveTo>
                    <a:pt x="23407" y="21196"/>
                  </a:moveTo>
                  <a:lnTo>
                    <a:pt x="23381" y="21249"/>
                  </a:lnTo>
                  <a:cubicBezTo>
                    <a:pt x="23434" y="21279"/>
                    <a:pt x="23487" y="21306"/>
                    <a:pt x="23541" y="21335"/>
                  </a:cubicBezTo>
                  <a:lnTo>
                    <a:pt x="23570" y="21282"/>
                  </a:lnTo>
                  <a:cubicBezTo>
                    <a:pt x="23517" y="21252"/>
                    <a:pt x="23461" y="21222"/>
                    <a:pt x="23407" y="21196"/>
                  </a:cubicBezTo>
                  <a:close/>
                  <a:moveTo>
                    <a:pt x="2505" y="21211"/>
                  </a:moveTo>
                  <a:cubicBezTo>
                    <a:pt x="2476" y="21249"/>
                    <a:pt x="2449" y="21288"/>
                    <a:pt x="2419" y="21329"/>
                  </a:cubicBezTo>
                  <a:lnTo>
                    <a:pt x="2470" y="21365"/>
                  </a:lnTo>
                  <a:cubicBezTo>
                    <a:pt x="2499" y="21326"/>
                    <a:pt x="2526" y="21288"/>
                    <a:pt x="2553" y="21249"/>
                  </a:cubicBezTo>
                  <a:lnTo>
                    <a:pt x="2505" y="21211"/>
                  </a:lnTo>
                  <a:close/>
                  <a:moveTo>
                    <a:pt x="12687" y="21237"/>
                  </a:moveTo>
                  <a:lnTo>
                    <a:pt x="12633" y="21267"/>
                  </a:lnTo>
                  <a:cubicBezTo>
                    <a:pt x="12663" y="21320"/>
                    <a:pt x="12692" y="21374"/>
                    <a:pt x="12719" y="21427"/>
                  </a:cubicBezTo>
                  <a:lnTo>
                    <a:pt x="12773" y="21397"/>
                  </a:lnTo>
                  <a:cubicBezTo>
                    <a:pt x="12746" y="21344"/>
                    <a:pt x="12716" y="21291"/>
                    <a:pt x="12687" y="21237"/>
                  </a:cubicBezTo>
                  <a:close/>
                  <a:moveTo>
                    <a:pt x="23731" y="21368"/>
                  </a:moveTo>
                  <a:lnTo>
                    <a:pt x="23701" y="21421"/>
                  </a:lnTo>
                  <a:cubicBezTo>
                    <a:pt x="23751" y="21451"/>
                    <a:pt x="23805" y="21480"/>
                    <a:pt x="23858" y="21513"/>
                  </a:cubicBezTo>
                  <a:lnTo>
                    <a:pt x="23888" y="21460"/>
                  </a:lnTo>
                  <a:cubicBezTo>
                    <a:pt x="23837" y="21430"/>
                    <a:pt x="23784" y="21397"/>
                    <a:pt x="23731" y="21368"/>
                  </a:cubicBezTo>
                  <a:close/>
                  <a:moveTo>
                    <a:pt x="13291" y="21391"/>
                  </a:moveTo>
                  <a:cubicBezTo>
                    <a:pt x="13253" y="21436"/>
                    <a:pt x="13211" y="21483"/>
                    <a:pt x="13176" y="21534"/>
                  </a:cubicBezTo>
                  <a:lnTo>
                    <a:pt x="13223" y="21569"/>
                  </a:lnTo>
                  <a:cubicBezTo>
                    <a:pt x="13262" y="21522"/>
                    <a:pt x="13300" y="21474"/>
                    <a:pt x="13339" y="21433"/>
                  </a:cubicBezTo>
                  <a:lnTo>
                    <a:pt x="13291" y="21391"/>
                  </a:lnTo>
                  <a:close/>
                  <a:moveTo>
                    <a:pt x="24045" y="21555"/>
                  </a:moveTo>
                  <a:lnTo>
                    <a:pt x="24012" y="21608"/>
                  </a:lnTo>
                  <a:cubicBezTo>
                    <a:pt x="24063" y="21641"/>
                    <a:pt x="24113" y="21673"/>
                    <a:pt x="24163" y="21706"/>
                  </a:cubicBezTo>
                  <a:lnTo>
                    <a:pt x="24196" y="21655"/>
                  </a:lnTo>
                  <a:cubicBezTo>
                    <a:pt x="24146" y="21623"/>
                    <a:pt x="24095" y="21587"/>
                    <a:pt x="24045" y="21555"/>
                  </a:cubicBezTo>
                  <a:close/>
                  <a:moveTo>
                    <a:pt x="12856" y="21560"/>
                  </a:moveTo>
                  <a:lnTo>
                    <a:pt x="12802" y="21587"/>
                  </a:lnTo>
                  <a:cubicBezTo>
                    <a:pt x="12829" y="21643"/>
                    <a:pt x="12856" y="21697"/>
                    <a:pt x="12882" y="21753"/>
                  </a:cubicBezTo>
                  <a:lnTo>
                    <a:pt x="12936" y="21727"/>
                  </a:lnTo>
                  <a:cubicBezTo>
                    <a:pt x="12909" y="21673"/>
                    <a:pt x="12885" y="21617"/>
                    <a:pt x="12856" y="21560"/>
                  </a:cubicBezTo>
                  <a:close/>
                  <a:moveTo>
                    <a:pt x="13066" y="21679"/>
                  </a:moveTo>
                  <a:cubicBezTo>
                    <a:pt x="13030" y="21727"/>
                    <a:pt x="12995" y="21780"/>
                    <a:pt x="12962" y="21830"/>
                  </a:cubicBezTo>
                  <a:lnTo>
                    <a:pt x="13013" y="21863"/>
                  </a:lnTo>
                  <a:cubicBezTo>
                    <a:pt x="13045" y="21812"/>
                    <a:pt x="13081" y="21762"/>
                    <a:pt x="13113" y="21715"/>
                  </a:cubicBezTo>
                  <a:lnTo>
                    <a:pt x="13066" y="21679"/>
                  </a:lnTo>
                  <a:close/>
                  <a:moveTo>
                    <a:pt x="24350" y="21759"/>
                  </a:moveTo>
                  <a:lnTo>
                    <a:pt x="24312" y="21810"/>
                  </a:lnTo>
                  <a:cubicBezTo>
                    <a:pt x="24356" y="21839"/>
                    <a:pt x="24398" y="21869"/>
                    <a:pt x="24439" y="21898"/>
                  </a:cubicBezTo>
                  <a:lnTo>
                    <a:pt x="24475" y="21851"/>
                  </a:lnTo>
                  <a:cubicBezTo>
                    <a:pt x="24433" y="21818"/>
                    <a:pt x="24392" y="21789"/>
                    <a:pt x="24350" y="21759"/>
                  </a:cubicBezTo>
                  <a:close/>
                  <a:moveTo>
                    <a:pt x="12980" y="21851"/>
                  </a:moveTo>
                  <a:lnTo>
                    <a:pt x="12953" y="21904"/>
                  </a:lnTo>
                  <a:cubicBezTo>
                    <a:pt x="13007" y="21931"/>
                    <a:pt x="13063" y="21961"/>
                    <a:pt x="13116" y="21987"/>
                  </a:cubicBezTo>
                  <a:lnTo>
                    <a:pt x="13143" y="21934"/>
                  </a:lnTo>
                  <a:cubicBezTo>
                    <a:pt x="13090" y="21904"/>
                    <a:pt x="13036" y="21878"/>
                    <a:pt x="12980" y="21851"/>
                  </a:cubicBezTo>
                  <a:close/>
                  <a:moveTo>
                    <a:pt x="13303" y="22020"/>
                  </a:moveTo>
                  <a:lnTo>
                    <a:pt x="13277" y="22073"/>
                  </a:lnTo>
                  <a:cubicBezTo>
                    <a:pt x="13327" y="22103"/>
                    <a:pt x="13380" y="22133"/>
                    <a:pt x="13434" y="22162"/>
                  </a:cubicBezTo>
                  <a:lnTo>
                    <a:pt x="13463" y="22109"/>
                  </a:lnTo>
                  <a:cubicBezTo>
                    <a:pt x="13410" y="22079"/>
                    <a:pt x="13360" y="22050"/>
                    <a:pt x="13303" y="22020"/>
                  </a:cubicBezTo>
                  <a:close/>
                  <a:moveTo>
                    <a:pt x="13620" y="22201"/>
                  </a:moveTo>
                  <a:lnTo>
                    <a:pt x="13591" y="22254"/>
                  </a:lnTo>
                  <a:cubicBezTo>
                    <a:pt x="13641" y="22284"/>
                    <a:pt x="13692" y="22317"/>
                    <a:pt x="13745" y="22349"/>
                  </a:cubicBezTo>
                  <a:lnTo>
                    <a:pt x="13778" y="22299"/>
                  </a:lnTo>
                  <a:cubicBezTo>
                    <a:pt x="13724" y="22266"/>
                    <a:pt x="13674" y="22233"/>
                    <a:pt x="13620" y="22201"/>
                  </a:cubicBezTo>
                  <a:close/>
                  <a:moveTo>
                    <a:pt x="13932" y="22400"/>
                  </a:moveTo>
                  <a:lnTo>
                    <a:pt x="13896" y="22450"/>
                  </a:lnTo>
                  <a:cubicBezTo>
                    <a:pt x="13947" y="22483"/>
                    <a:pt x="13994" y="22515"/>
                    <a:pt x="14044" y="22551"/>
                  </a:cubicBezTo>
                  <a:lnTo>
                    <a:pt x="14080" y="22500"/>
                  </a:lnTo>
                  <a:cubicBezTo>
                    <a:pt x="14033" y="22468"/>
                    <a:pt x="13982" y="22432"/>
                    <a:pt x="13932" y="22400"/>
                  </a:cubicBezTo>
                  <a:close/>
                  <a:moveTo>
                    <a:pt x="14228" y="22607"/>
                  </a:moveTo>
                  <a:lnTo>
                    <a:pt x="14193" y="22657"/>
                  </a:lnTo>
                  <a:cubicBezTo>
                    <a:pt x="14240" y="22693"/>
                    <a:pt x="14288" y="22732"/>
                    <a:pt x="14335" y="22767"/>
                  </a:cubicBezTo>
                  <a:lnTo>
                    <a:pt x="14374" y="22720"/>
                  </a:lnTo>
                  <a:cubicBezTo>
                    <a:pt x="14326" y="22681"/>
                    <a:pt x="14279" y="22646"/>
                    <a:pt x="14228" y="22607"/>
                  </a:cubicBezTo>
                  <a:close/>
                  <a:moveTo>
                    <a:pt x="14516" y="22835"/>
                  </a:moveTo>
                  <a:lnTo>
                    <a:pt x="14477" y="22880"/>
                  </a:lnTo>
                  <a:cubicBezTo>
                    <a:pt x="14525" y="22918"/>
                    <a:pt x="14569" y="22960"/>
                    <a:pt x="14614" y="22998"/>
                  </a:cubicBezTo>
                  <a:lnTo>
                    <a:pt x="14655" y="22954"/>
                  </a:lnTo>
                  <a:cubicBezTo>
                    <a:pt x="14608" y="22912"/>
                    <a:pt x="14563" y="22874"/>
                    <a:pt x="14516" y="22835"/>
                  </a:cubicBezTo>
                  <a:close/>
                  <a:moveTo>
                    <a:pt x="14792" y="23075"/>
                  </a:moveTo>
                  <a:lnTo>
                    <a:pt x="14750" y="23120"/>
                  </a:lnTo>
                  <a:cubicBezTo>
                    <a:pt x="14795" y="23161"/>
                    <a:pt x="14836" y="23203"/>
                    <a:pt x="14881" y="23244"/>
                  </a:cubicBezTo>
                  <a:lnTo>
                    <a:pt x="14922" y="23203"/>
                  </a:lnTo>
                  <a:cubicBezTo>
                    <a:pt x="14878" y="23159"/>
                    <a:pt x="14836" y="23117"/>
                    <a:pt x="14792" y="23075"/>
                  </a:cubicBezTo>
                  <a:close/>
                  <a:moveTo>
                    <a:pt x="15050" y="23333"/>
                  </a:moveTo>
                  <a:lnTo>
                    <a:pt x="15005" y="23375"/>
                  </a:lnTo>
                  <a:cubicBezTo>
                    <a:pt x="15047" y="23419"/>
                    <a:pt x="15088" y="23464"/>
                    <a:pt x="15130" y="23508"/>
                  </a:cubicBezTo>
                  <a:lnTo>
                    <a:pt x="15174" y="23467"/>
                  </a:lnTo>
                  <a:cubicBezTo>
                    <a:pt x="15133" y="23422"/>
                    <a:pt x="15091" y="23378"/>
                    <a:pt x="15050" y="23333"/>
                  </a:cubicBezTo>
                  <a:close/>
                  <a:moveTo>
                    <a:pt x="15293" y="23609"/>
                  </a:moveTo>
                  <a:lnTo>
                    <a:pt x="15245" y="23645"/>
                  </a:lnTo>
                  <a:cubicBezTo>
                    <a:pt x="15284" y="23692"/>
                    <a:pt x="15322" y="23740"/>
                    <a:pt x="15361" y="23787"/>
                  </a:cubicBezTo>
                  <a:lnTo>
                    <a:pt x="15408" y="23751"/>
                  </a:lnTo>
                  <a:cubicBezTo>
                    <a:pt x="15370" y="23704"/>
                    <a:pt x="15331" y="23657"/>
                    <a:pt x="15293" y="23609"/>
                  </a:cubicBezTo>
                  <a:close/>
                  <a:moveTo>
                    <a:pt x="15518" y="23897"/>
                  </a:moveTo>
                  <a:lnTo>
                    <a:pt x="15468" y="23932"/>
                  </a:lnTo>
                  <a:cubicBezTo>
                    <a:pt x="15503" y="23983"/>
                    <a:pt x="15539" y="24030"/>
                    <a:pt x="15571" y="24081"/>
                  </a:cubicBezTo>
                  <a:lnTo>
                    <a:pt x="15622" y="24045"/>
                  </a:lnTo>
                  <a:cubicBezTo>
                    <a:pt x="15589" y="23995"/>
                    <a:pt x="15554" y="23944"/>
                    <a:pt x="15518" y="23897"/>
                  </a:cubicBezTo>
                  <a:close/>
                  <a:moveTo>
                    <a:pt x="15720" y="24202"/>
                  </a:moveTo>
                  <a:lnTo>
                    <a:pt x="15669" y="24232"/>
                  </a:lnTo>
                  <a:cubicBezTo>
                    <a:pt x="15702" y="24285"/>
                    <a:pt x="15731" y="24336"/>
                    <a:pt x="15761" y="24389"/>
                  </a:cubicBezTo>
                  <a:lnTo>
                    <a:pt x="15814" y="24359"/>
                  </a:lnTo>
                  <a:cubicBezTo>
                    <a:pt x="15785" y="24306"/>
                    <a:pt x="15752" y="24253"/>
                    <a:pt x="15720" y="24202"/>
                  </a:cubicBezTo>
                  <a:close/>
                  <a:moveTo>
                    <a:pt x="15903" y="24519"/>
                  </a:moveTo>
                  <a:lnTo>
                    <a:pt x="15847" y="24549"/>
                  </a:lnTo>
                  <a:cubicBezTo>
                    <a:pt x="15877" y="24599"/>
                    <a:pt x="15903" y="24656"/>
                    <a:pt x="15930" y="24709"/>
                  </a:cubicBezTo>
                  <a:lnTo>
                    <a:pt x="15983" y="24682"/>
                  </a:lnTo>
                  <a:cubicBezTo>
                    <a:pt x="15957" y="24629"/>
                    <a:pt x="15930" y="24573"/>
                    <a:pt x="15903" y="24519"/>
                  </a:cubicBezTo>
                  <a:close/>
                  <a:moveTo>
                    <a:pt x="16061" y="24848"/>
                  </a:moveTo>
                  <a:lnTo>
                    <a:pt x="16004" y="24875"/>
                  </a:lnTo>
                  <a:cubicBezTo>
                    <a:pt x="16028" y="24929"/>
                    <a:pt x="16049" y="24985"/>
                    <a:pt x="16072" y="25041"/>
                  </a:cubicBezTo>
                  <a:lnTo>
                    <a:pt x="16129" y="25017"/>
                  </a:lnTo>
                  <a:cubicBezTo>
                    <a:pt x="16108" y="24961"/>
                    <a:pt x="16084" y="24905"/>
                    <a:pt x="16061" y="24848"/>
                  </a:cubicBezTo>
                  <a:close/>
                  <a:moveTo>
                    <a:pt x="16191" y="25189"/>
                  </a:moveTo>
                  <a:lnTo>
                    <a:pt x="16135" y="25210"/>
                  </a:lnTo>
                  <a:cubicBezTo>
                    <a:pt x="16155" y="25266"/>
                    <a:pt x="16173" y="25323"/>
                    <a:pt x="16191" y="25382"/>
                  </a:cubicBezTo>
                  <a:lnTo>
                    <a:pt x="16250" y="25364"/>
                  </a:lnTo>
                  <a:cubicBezTo>
                    <a:pt x="16232" y="25305"/>
                    <a:pt x="16212" y="25249"/>
                    <a:pt x="16191" y="25189"/>
                  </a:cubicBezTo>
                  <a:close/>
                  <a:moveTo>
                    <a:pt x="16301" y="25539"/>
                  </a:moveTo>
                  <a:lnTo>
                    <a:pt x="16241" y="25557"/>
                  </a:lnTo>
                  <a:cubicBezTo>
                    <a:pt x="16259" y="25613"/>
                    <a:pt x="16274" y="25673"/>
                    <a:pt x="16286" y="25732"/>
                  </a:cubicBezTo>
                  <a:lnTo>
                    <a:pt x="16345" y="25717"/>
                  </a:lnTo>
                  <a:cubicBezTo>
                    <a:pt x="16330" y="25658"/>
                    <a:pt x="16316" y="25599"/>
                    <a:pt x="16301" y="25539"/>
                  </a:cubicBezTo>
                  <a:close/>
                  <a:moveTo>
                    <a:pt x="16384" y="25895"/>
                  </a:moveTo>
                  <a:lnTo>
                    <a:pt x="16324" y="25907"/>
                  </a:lnTo>
                  <a:cubicBezTo>
                    <a:pt x="16336" y="25966"/>
                    <a:pt x="16348" y="26025"/>
                    <a:pt x="16357" y="26085"/>
                  </a:cubicBezTo>
                  <a:lnTo>
                    <a:pt x="16419" y="26076"/>
                  </a:lnTo>
                  <a:cubicBezTo>
                    <a:pt x="16407" y="26017"/>
                    <a:pt x="16399" y="25954"/>
                    <a:pt x="16384" y="25895"/>
                  </a:cubicBezTo>
                  <a:close/>
                  <a:moveTo>
                    <a:pt x="16446" y="26257"/>
                  </a:moveTo>
                  <a:lnTo>
                    <a:pt x="16387" y="26266"/>
                  </a:lnTo>
                  <a:cubicBezTo>
                    <a:pt x="16393" y="26325"/>
                    <a:pt x="16401" y="26384"/>
                    <a:pt x="16407" y="26444"/>
                  </a:cubicBezTo>
                  <a:lnTo>
                    <a:pt x="16467" y="26438"/>
                  </a:lnTo>
                  <a:cubicBezTo>
                    <a:pt x="16461" y="26378"/>
                    <a:pt x="16455" y="26316"/>
                    <a:pt x="16446" y="26257"/>
                  </a:cubicBezTo>
                  <a:close/>
                  <a:moveTo>
                    <a:pt x="16485" y="26621"/>
                  </a:moveTo>
                  <a:lnTo>
                    <a:pt x="16425" y="26624"/>
                  </a:lnTo>
                  <a:cubicBezTo>
                    <a:pt x="16428" y="26684"/>
                    <a:pt x="16431" y="26746"/>
                    <a:pt x="16434" y="26805"/>
                  </a:cubicBezTo>
                  <a:lnTo>
                    <a:pt x="16496" y="26802"/>
                  </a:lnTo>
                  <a:cubicBezTo>
                    <a:pt x="16493" y="26740"/>
                    <a:pt x="16487" y="26681"/>
                    <a:pt x="16485" y="2662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57"/>
            <p:cNvSpPr/>
            <p:nvPr/>
          </p:nvSpPr>
          <p:spPr>
            <a:xfrm>
              <a:off x="4093175" y="1484399"/>
              <a:ext cx="59922" cy="59526"/>
            </a:xfrm>
            <a:custGeom>
              <a:rect b="b" l="l" r="r" t="t"/>
              <a:pathLst>
                <a:path extrusionOk="0" h="1053" w="1060">
                  <a:moveTo>
                    <a:pt x="539" y="0"/>
                  </a:moveTo>
                  <a:cubicBezTo>
                    <a:pt x="323" y="0"/>
                    <a:pt x="122" y="129"/>
                    <a:pt x="36" y="336"/>
                  </a:cubicBezTo>
                  <a:cubicBezTo>
                    <a:pt x="13" y="398"/>
                    <a:pt x="1" y="469"/>
                    <a:pt x="4" y="537"/>
                  </a:cubicBezTo>
                  <a:cubicBezTo>
                    <a:pt x="13" y="677"/>
                    <a:pt x="72" y="810"/>
                    <a:pt x="170" y="911"/>
                  </a:cubicBezTo>
                  <a:cubicBezTo>
                    <a:pt x="262" y="1005"/>
                    <a:pt x="417" y="1052"/>
                    <a:pt x="567" y="1052"/>
                  </a:cubicBezTo>
                  <a:cubicBezTo>
                    <a:pt x="668" y="1052"/>
                    <a:pt x="766" y="1031"/>
                    <a:pt x="843" y="988"/>
                  </a:cubicBezTo>
                  <a:cubicBezTo>
                    <a:pt x="1021" y="884"/>
                    <a:pt x="1059" y="656"/>
                    <a:pt x="1035" y="469"/>
                  </a:cubicBezTo>
                  <a:cubicBezTo>
                    <a:pt x="1012" y="247"/>
                    <a:pt x="884" y="60"/>
                    <a:pt x="656" y="13"/>
                  </a:cubicBezTo>
                  <a:cubicBezTo>
                    <a:pt x="617" y="4"/>
                    <a:pt x="578"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57"/>
            <p:cNvSpPr/>
            <p:nvPr/>
          </p:nvSpPr>
          <p:spPr>
            <a:xfrm>
              <a:off x="4107590" y="1498814"/>
              <a:ext cx="30752" cy="30583"/>
            </a:xfrm>
            <a:custGeom>
              <a:rect b="b" l="l" r="r" t="t"/>
              <a:pathLst>
                <a:path extrusionOk="0" h="541" w="544">
                  <a:moveTo>
                    <a:pt x="278" y="1"/>
                  </a:moveTo>
                  <a:cubicBezTo>
                    <a:pt x="165" y="1"/>
                    <a:pt x="62" y="66"/>
                    <a:pt x="18" y="173"/>
                  </a:cubicBezTo>
                  <a:cubicBezTo>
                    <a:pt x="4" y="205"/>
                    <a:pt x="1" y="241"/>
                    <a:pt x="1" y="276"/>
                  </a:cubicBezTo>
                  <a:cubicBezTo>
                    <a:pt x="4" y="348"/>
                    <a:pt x="36" y="416"/>
                    <a:pt x="87" y="466"/>
                  </a:cubicBezTo>
                  <a:cubicBezTo>
                    <a:pt x="133" y="516"/>
                    <a:pt x="212" y="540"/>
                    <a:pt x="289" y="540"/>
                  </a:cubicBezTo>
                  <a:cubicBezTo>
                    <a:pt x="340" y="540"/>
                    <a:pt x="391" y="529"/>
                    <a:pt x="431" y="508"/>
                  </a:cubicBezTo>
                  <a:cubicBezTo>
                    <a:pt x="522" y="454"/>
                    <a:pt x="543" y="339"/>
                    <a:pt x="528" y="244"/>
                  </a:cubicBezTo>
                  <a:cubicBezTo>
                    <a:pt x="517" y="131"/>
                    <a:pt x="451" y="33"/>
                    <a:pt x="336" y="7"/>
                  </a:cubicBezTo>
                  <a:cubicBezTo>
                    <a:pt x="316" y="3"/>
                    <a:pt x="297"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57"/>
            <p:cNvSpPr/>
            <p:nvPr/>
          </p:nvSpPr>
          <p:spPr>
            <a:xfrm>
              <a:off x="5009268" y="1699888"/>
              <a:ext cx="59865" cy="59696"/>
            </a:xfrm>
            <a:custGeom>
              <a:rect b="b" l="l" r="r" t="t"/>
              <a:pathLst>
                <a:path extrusionOk="0" h="1056" w="1059">
                  <a:moveTo>
                    <a:pt x="539" y="1"/>
                  </a:moveTo>
                  <a:cubicBezTo>
                    <a:pt x="322" y="1"/>
                    <a:pt x="122" y="130"/>
                    <a:pt x="36" y="337"/>
                  </a:cubicBezTo>
                  <a:cubicBezTo>
                    <a:pt x="12" y="402"/>
                    <a:pt x="0" y="470"/>
                    <a:pt x="3" y="541"/>
                  </a:cubicBezTo>
                  <a:cubicBezTo>
                    <a:pt x="12" y="680"/>
                    <a:pt x="72" y="814"/>
                    <a:pt x="169" y="912"/>
                  </a:cubicBezTo>
                  <a:cubicBezTo>
                    <a:pt x="261" y="1007"/>
                    <a:pt x="415" y="1055"/>
                    <a:pt x="565" y="1055"/>
                  </a:cubicBezTo>
                  <a:cubicBezTo>
                    <a:pt x="666" y="1055"/>
                    <a:pt x="766" y="1033"/>
                    <a:pt x="842" y="989"/>
                  </a:cubicBezTo>
                  <a:cubicBezTo>
                    <a:pt x="1020" y="888"/>
                    <a:pt x="1059" y="660"/>
                    <a:pt x="1035" y="473"/>
                  </a:cubicBezTo>
                  <a:cubicBezTo>
                    <a:pt x="1011" y="254"/>
                    <a:pt x="884" y="64"/>
                    <a:pt x="656" y="13"/>
                  </a:cubicBezTo>
                  <a:cubicBezTo>
                    <a:pt x="617" y="5"/>
                    <a:pt x="578" y="1"/>
                    <a:pt x="5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57"/>
            <p:cNvSpPr/>
            <p:nvPr/>
          </p:nvSpPr>
          <p:spPr>
            <a:xfrm>
              <a:off x="5023683" y="1714473"/>
              <a:ext cx="30696" cy="30526"/>
            </a:xfrm>
            <a:custGeom>
              <a:rect b="b" l="l" r="r" t="t"/>
              <a:pathLst>
                <a:path extrusionOk="0" h="540" w="543">
                  <a:moveTo>
                    <a:pt x="276" y="1"/>
                  </a:moveTo>
                  <a:cubicBezTo>
                    <a:pt x="166" y="1"/>
                    <a:pt x="63" y="68"/>
                    <a:pt x="18" y="173"/>
                  </a:cubicBezTo>
                  <a:cubicBezTo>
                    <a:pt x="6" y="206"/>
                    <a:pt x="0" y="242"/>
                    <a:pt x="3" y="277"/>
                  </a:cubicBezTo>
                  <a:cubicBezTo>
                    <a:pt x="6" y="348"/>
                    <a:pt x="36" y="417"/>
                    <a:pt x="86" y="467"/>
                  </a:cubicBezTo>
                  <a:cubicBezTo>
                    <a:pt x="134" y="515"/>
                    <a:pt x="214" y="539"/>
                    <a:pt x="290" y="539"/>
                  </a:cubicBezTo>
                  <a:cubicBezTo>
                    <a:pt x="342" y="539"/>
                    <a:pt x="392" y="528"/>
                    <a:pt x="430" y="505"/>
                  </a:cubicBezTo>
                  <a:cubicBezTo>
                    <a:pt x="522" y="455"/>
                    <a:pt x="543" y="339"/>
                    <a:pt x="531" y="242"/>
                  </a:cubicBezTo>
                  <a:cubicBezTo>
                    <a:pt x="516" y="129"/>
                    <a:pt x="454" y="31"/>
                    <a:pt x="335" y="7"/>
                  </a:cubicBezTo>
                  <a:cubicBezTo>
                    <a:pt x="316" y="3"/>
                    <a:pt x="296" y="1"/>
                    <a:pt x="2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57"/>
            <p:cNvSpPr/>
            <p:nvPr/>
          </p:nvSpPr>
          <p:spPr>
            <a:xfrm>
              <a:off x="4927303" y="1504976"/>
              <a:ext cx="59922" cy="59526"/>
            </a:xfrm>
            <a:custGeom>
              <a:rect b="b" l="l" r="r" t="t"/>
              <a:pathLst>
                <a:path extrusionOk="0" h="1053" w="1060">
                  <a:moveTo>
                    <a:pt x="542" y="1"/>
                  </a:moveTo>
                  <a:cubicBezTo>
                    <a:pt x="326" y="1"/>
                    <a:pt x="124" y="130"/>
                    <a:pt x="36" y="336"/>
                  </a:cubicBezTo>
                  <a:cubicBezTo>
                    <a:pt x="12" y="399"/>
                    <a:pt x="1" y="470"/>
                    <a:pt x="4" y="538"/>
                  </a:cubicBezTo>
                  <a:cubicBezTo>
                    <a:pt x="12" y="677"/>
                    <a:pt x="72" y="811"/>
                    <a:pt x="170" y="912"/>
                  </a:cubicBezTo>
                  <a:cubicBezTo>
                    <a:pt x="262" y="1006"/>
                    <a:pt x="417" y="1053"/>
                    <a:pt x="567" y="1053"/>
                  </a:cubicBezTo>
                  <a:cubicBezTo>
                    <a:pt x="669" y="1053"/>
                    <a:pt x="768" y="1032"/>
                    <a:pt x="846" y="989"/>
                  </a:cubicBezTo>
                  <a:cubicBezTo>
                    <a:pt x="1021" y="885"/>
                    <a:pt x="1059" y="657"/>
                    <a:pt x="1038" y="470"/>
                  </a:cubicBezTo>
                  <a:cubicBezTo>
                    <a:pt x="1012" y="251"/>
                    <a:pt x="887" y="61"/>
                    <a:pt x="659" y="13"/>
                  </a:cubicBezTo>
                  <a:cubicBezTo>
                    <a:pt x="620" y="5"/>
                    <a:pt x="581" y="1"/>
                    <a:pt x="5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57"/>
            <p:cNvSpPr/>
            <p:nvPr/>
          </p:nvSpPr>
          <p:spPr>
            <a:xfrm>
              <a:off x="4941717" y="1519447"/>
              <a:ext cx="30752" cy="30639"/>
            </a:xfrm>
            <a:custGeom>
              <a:rect b="b" l="l" r="r" t="t"/>
              <a:pathLst>
                <a:path extrusionOk="0" h="542" w="544">
                  <a:moveTo>
                    <a:pt x="281" y="1"/>
                  </a:moveTo>
                  <a:cubicBezTo>
                    <a:pt x="168" y="1"/>
                    <a:pt x="64" y="66"/>
                    <a:pt x="21" y="172"/>
                  </a:cubicBezTo>
                  <a:cubicBezTo>
                    <a:pt x="7" y="205"/>
                    <a:pt x="1" y="241"/>
                    <a:pt x="4" y="276"/>
                  </a:cubicBezTo>
                  <a:cubicBezTo>
                    <a:pt x="7" y="347"/>
                    <a:pt x="36" y="416"/>
                    <a:pt x="90" y="469"/>
                  </a:cubicBezTo>
                  <a:cubicBezTo>
                    <a:pt x="136" y="517"/>
                    <a:pt x="214" y="541"/>
                    <a:pt x="291" y="541"/>
                  </a:cubicBezTo>
                  <a:cubicBezTo>
                    <a:pt x="343" y="541"/>
                    <a:pt x="394" y="530"/>
                    <a:pt x="433" y="507"/>
                  </a:cubicBezTo>
                  <a:cubicBezTo>
                    <a:pt x="522" y="454"/>
                    <a:pt x="543" y="338"/>
                    <a:pt x="531" y="244"/>
                  </a:cubicBezTo>
                  <a:cubicBezTo>
                    <a:pt x="519" y="131"/>
                    <a:pt x="454" y="33"/>
                    <a:pt x="339" y="6"/>
                  </a:cubicBezTo>
                  <a:cubicBezTo>
                    <a:pt x="319" y="2"/>
                    <a:pt x="300" y="1"/>
                    <a:pt x="2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57"/>
            <p:cNvSpPr/>
            <p:nvPr/>
          </p:nvSpPr>
          <p:spPr>
            <a:xfrm>
              <a:off x="4512330" y="1368571"/>
              <a:ext cx="59922" cy="59696"/>
            </a:xfrm>
            <a:custGeom>
              <a:rect b="b" l="l" r="r" t="t"/>
              <a:pathLst>
                <a:path extrusionOk="0" h="1056" w="1060">
                  <a:moveTo>
                    <a:pt x="539" y="0"/>
                  </a:moveTo>
                  <a:cubicBezTo>
                    <a:pt x="323" y="0"/>
                    <a:pt x="122" y="130"/>
                    <a:pt x="36" y="339"/>
                  </a:cubicBezTo>
                  <a:cubicBezTo>
                    <a:pt x="13" y="401"/>
                    <a:pt x="1" y="473"/>
                    <a:pt x="4" y="541"/>
                  </a:cubicBezTo>
                  <a:cubicBezTo>
                    <a:pt x="13" y="680"/>
                    <a:pt x="72" y="813"/>
                    <a:pt x="170" y="914"/>
                  </a:cubicBezTo>
                  <a:cubicBezTo>
                    <a:pt x="262" y="1008"/>
                    <a:pt x="417" y="1056"/>
                    <a:pt x="567" y="1056"/>
                  </a:cubicBezTo>
                  <a:cubicBezTo>
                    <a:pt x="668" y="1056"/>
                    <a:pt x="766" y="1034"/>
                    <a:pt x="843" y="991"/>
                  </a:cubicBezTo>
                  <a:cubicBezTo>
                    <a:pt x="1021" y="888"/>
                    <a:pt x="1059" y="659"/>
                    <a:pt x="1035" y="473"/>
                  </a:cubicBezTo>
                  <a:cubicBezTo>
                    <a:pt x="1012" y="250"/>
                    <a:pt x="884" y="63"/>
                    <a:pt x="656" y="13"/>
                  </a:cubicBezTo>
                  <a:cubicBezTo>
                    <a:pt x="617" y="4"/>
                    <a:pt x="578"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57"/>
            <p:cNvSpPr/>
            <p:nvPr/>
          </p:nvSpPr>
          <p:spPr>
            <a:xfrm>
              <a:off x="4526745" y="1383155"/>
              <a:ext cx="30752" cy="30526"/>
            </a:xfrm>
            <a:custGeom>
              <a:rect b="b" l="l" r="r" t="t"/>
              <a:pathLst>
                <a:path extrusionOk="0" h="540" w="544">
                  <a:moveTo>
                    <a:pt x="276" y="0"/>
                  </a:moveTo>
                  <a:cubicBezTo>
                    <a:pt x="166" y="0"/>
                    <a:pt x="61" y="67"/>
                    <a:pt x="18" y="173"/>
                  </a:cubicBezTo>
                  <a:cubicBezTo>
                    <a:pt x="7" y="206"/>
                    <a:pt x="1" y="241"/>
                    <a:pt x="4" y="277"/>
                  </a:cubicBezTo>
                  <a:cubicBezTo>
                    <a:pt x="7" y="348"/>
                    <a:pt x="36" y="416"/>
                    <a:pt x="87" y="467"/>
                  </a:cubicBezTo>
                  <a:cubicBezTo>
                    <a:pt x="134" y="516"/>
                    <a:pt x="212" y="540"/>
                    <a:pt x="289" y="540"/>
                  </a:cubicBezTo>
                  <a:cubicBezTo>
                    <a:pt x="342" y="540"/>
                    <a:pt x="394" y="528"/>
                    <a:pt x="434" y="505"/>
                  </a:cubicBezTo>
                  <a:cubicBezTo>
                    <a:pt x="523" y="452"/>
                    <a:pt x="543" y="336"/>
                    <a:pt x="531" y="241"/>
                  </a:cubicBezTo>
                  <a:cubicBezTo>
                    <a:pt x="517" y="129"/>
                    <a:pt x="454" y="31"/>
                    <a:pt x="336" y="7"/>
                  </a:cubicBezTo>
                  <a:cubicBezTo>
                    <a:pt x="316" y="2"/>
                    <a:pt x="296" y="0"/>
                    <a:pt x="27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57"/>
            <p:cNvSpPr/>
            <p:nvPr/>
          </p:nvSpPr>
          <p:spPr>
            <a:xfrm>
              <a:off x="4467108" y="2206729"/>
              <a:ext cx="59696" cy="59639"/>
            </a:xfrm>
            <a:custGeom>
              <a:rect b="b" l="l" r="r" t="t"/>
              <a:pathLst>
                <a:path extrusionOk="0" h="1055" w="1056">
                  <a:moveTo>
                    <a:pt x="539" y="0"/>
                  </a:moveTo>
                  <a:cubicBezTo>
                    <a:pt x="322" y="0"/>
                    <a:pt x="121" y="130"/>
                    <a:pt x="36" y="336"/>
                  </a:cubicBezTo>
                  <a:cubicBezTo>
                    <a:pt x="9" y="401"/>
                    <a:pt x="0" y="470"/>
                    <a:pt x="3" y="541"/>
                  </a:cubicBezTo>
                  <a:cubicBezTo>
                    <a:pt x="9" y="680"/>
                    <a:pt x="68" y="813"/>
                    <a:pt x="169" y="911"/>
                  </a:cubicBezTo>
                  <a:cubicBezTo>
                    <a:pt x="261" y="1007"/>
                    <a:pt x="414" y="1055"/>
                    <a:pt x="564" y="1055"/>
                  </a:cubicBezTo>
                  <a:cubicBezTo>
                    <a:pt x="665" y="1055"/>
                    <a:pt x="764" y="1033"/>
                    <a:pt x="842" y="988"/>
                  </a:cubicBezTo>
                  <a:cubicBezTo>
                    <a:pt x="1020" y="888"/>
                    <a:pt x="1056" y="659"/>
                    <a:pt x="1035" y="473"/>
                  </a:cubicBezTo>
                  <a:cubicBezTo>
                    <a:pt x="1008" y="250"/>
                    <a:pt x="884" y="60"/>
                    <a:pt x="655" y="13"/>
                  </a:cubicBezTo>
                  <a:cubicBezTo>
                    <a:pt x="616" y="4"/>
                    <a:pt x="577"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57"/>
            <p:cNvSpPr/>
            <p:nvPr/>
          </p:nvSpPr>
          <p:spPr>
            <a:xfrm>
              <a:off x="4481523" y="2221313"/>
              <a:ext cx="30696" cy="30470"/>
            </a:xfrm>
            <a:custGeom>
              <a:rect b="b" l="l" r="r" t="t"/>
              <a:pathLst>
                <a:path extrusionOk="0" h="539" w="543">
                  <a:moveTo>
                    <a:pt x="274" y="0"/>
                  </a:moveTo>
                  <a:cubicBezTo>
                    <a:pt x="163" y="0"/>
                    <a:pt x="61" y="67"/>
                    <a:pt x="18" y="173"/>
                  </a:cubicBezTo>
                  <a:cubicBezTo>
                    <a:pt x="6" y="206"/>
                    <a:pt x="0" y="241"/>
                    <a:pt x="0" y="277"/>
                  </a:cubicBezTo>
                  <a:cubicBezTo>
                    <a:pt x="6" y="348"/>
                    <a:pt x="36" y="416"/>
                    <a:pt x="86" y="467"/>
                  </a:cubicBezTo>
                  <a:cubicBezTo>
                    <a:pt x="134" y="514"/>
                    <a:pt x="213" y="539"/>
                    <a:pt x="289" y="539"/>
                  </a:cubicBezTo>
                  <a:cubicBezTo>
                    <a:pt x="340" y="539"/>
                    <a:pt x="391" y="528"/>
                    <a:pt x="430" y="505"/>
                  </a:cubicBezTo>
                  <a:cubicBezTo>
                    <a:pt x="522" y="455"/>
                    <a:pt x="543" y="336"/>
                    <a:pt x="528" y="241"/>
                  </a:cubicBezTo>
                  <a:cubicBezTo>
                    <a:pt x="516" y="132"/>
                    <a:pt x="451" y="31"/>
                    <a:pt x="335" y="7"/>
                  </a:cubicBezTo>
                  <a:cubicBezTo>
                    <a:pt x="315" y="2"/>
                    <a:pt x="295" y="0"/>
                    <a:pt x="27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57"/>
            <p:cNvSpPr/>
            <p:nvPr/>
          </p:nvSpPr>
          <p:spPr>
            <a:xfrm>
              <a:off x="4606224" y="2404751"/>
              <a:ext cx="59865" cy="59639"/>
            </a:xfrm>
            <a:custGeom>
              <a:rect b="b" l="l" r="r" t="t"/>
              <a:pathLst>
                <a:path extrusionOk="0" h="1055" w="1059">
                  <a:moveTo>
                    <a:pt x="534" y="1"/>
                  </a:moveTo>
                  <a:cubicBezTo>
                    <a:pt x="319" y="1"/>
                    <a:pt x="121" y="130"/>
                    <a:pt x="36" y="338"/>
                  </a:cubicBezTo>
                  <a:cubicBezTo>
                    <a:pt x="12" y="400"/>
                    <a:pt x="0" y="471"/>
                    <a:pt x="3" y="539"/>
                  </a:cubicBezTo>
                  <a:cubicBezTo>
                    <a:pt x="12" y="679"/>
                    <a:pt x="71" y="812"/>
                    <a:pt x="169" y="913"/>
                  </a:cubicBezTo>
                  <a:cubicBezTo>
                    <a:pt x="261" y="1007"/>
                    <a:pt x="416" y="1054"/>
                    <a:pt x="566" y="1054"/>
                  </a:cubicBezTo>
                  <a:cubicBezTo>
                    <a:pt x="667" y="1054"/>
                    <a:pt x="766" y="1033"/>
                    <a:pt x="842" y="990"/>
                  </a:cubicBezTo>
                  <a:cubicBezTo>
                    <a:pt x="1020" y="886"/>
                    <a:pt x="1058" y="658"/>
                    <a:pt x="1035" y="471"/>
                  </a:cubicBezTo>
                  <a:cubicBezTo>
                    <a:pt x="1011" y="249"/>
                    <a:pt x="884" y="62"/>
                    <a:pt x="655" y="14"/>
                  </a:cubicBezTo>
                  <a:cubicBezTo>
                    <a:pt x="615" y="5"/>
                    <a:pt x="574" y="1"/>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57"/>
            <p:cNvSpPr/>
            <p:nvPr/>
          </p:nvSpPr>
          <p:spPr>
            <a:xfrm>
              <a:off x="4620638" y="2419279"/>
              <a:ext cx="30696" cy="30639"/>
            </a:xfrm>
            <a:custGeom>
              <a:rect b="b" l="l" r="r" t="t"/>
              <a:pathLst>
                <a:path extrusionOk="0" h="542" w="543">
                  <a:moveTo>
                    <a:pt x="278" y="1"/>
                  </a:moveTo>
                  <a:cubicBezTo>
                    <a:pt x="168" y="1"/>
                    <a:pt x="63" y="66"/>
                    <a:pt x="18" y="172"/>
                  </a:cubicBezTo>
                  <a:cubicBezTo>
                    <a:pt x="6" y="205"/>
                    <a:pt x="0" y="241"/>
                    <a:pt x="3" y="276"/>
                  </a:cubicBezTo>
                  <a:cubicBezTo>
                    <a:pt x="6" y="347"/>
                    <a:pt x="36" y="416"/>
                    <a:pt x="86" y="466"/>
                  </a:cubicBezTo>
                  <a:cubicBezTo>
                    <a:pt x="134" y="516"/>
                    <a:pt x="214" y="541"/>
                    <a:pt x="292" y="541"/>
                  </a:cubicBezTo>
                  <a:cubicBezTo>
                    <a:pt x="343" y="541"/>
                    <a:pt x="394" y="530"/>
                    <a:pt x="433" y="507"/>
                  </a:cubicBezTo>
                  <a:cubicBezTo>
                    <a:pt x="522" y="454"/>
                    <a:pt x="543" y="338"/>
                    <a:pt x="531" y="244"/>
                  </a:cubicBezTo>
                  <a:cubicBezTo>
                    <a:pt x="516" y="128"/>
                    <a:pt x="454" y="33"/>
                    <a:pt x="335" y="6"/>
                  </a:cubicBezTo>
                  <a:cubicBezTo>
                    <a:pt x="316" y="3"/>
                    <a:pt x="297"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57"/>
            <p:cNvSpPr/>
            <p:nvPr/>
          </p:nvSpPr>
          <p:spPr>
            <a:xfrm>
              <a:off x="4050610" y="1960375"/>
              <a:ext cx="59922" cy="59639"/>
            </a:xfrm>
            <a:custGeom>
              <a:rect b="b" l="l" r="r" t="t"/>
              <a:pathLst>
                <a:path extrusionOk="0" h="1055" w="1060">
                  <a:moveTo>
                    <a:pt x="540" y="0"/>
                  </a:moveTo>
                  <a:cubicBezTo>
                    <a:pt x="325" y="0"/>
                    <a:pt x="122" y="130"/>
                    <a:pt x="36" y="336"/>
                  </a:cubicBezTo>
                  <a:cubicBezTo>
                    <a:pt x="12" y="401"/>
                    <a:pt x="1" y="469"/>
                    <a:pt x="4" y="540"/>
                  </a:cubicBezTo>
                  <a:cubicBezTo>
                    <a:pt x="12" y="680"/>
                    <a:pt x="72" y="813"/>
                    <a:pt x="170" y="911"/>
                  </a:cubicBezTo>
                  <a:cubicBezTo>
                    <a:pt x="262" y="1006"/>
                    <a:pt x="416" y="1055"/>
                    <a:pt x="565" y="1055"/>
                  </a:cubicBezTo>
                  <a:cubicBezTo>
                    <a:pt x="667" y="1055"/>
                    <a:pt x="766" y="1032"/>
                    <a:pt x="843" y="988"/>
                  </a:cubicBezTo>
                  <a:cubicBezTo>
                    <a:pt x="1021" y="887"/>
                    <a:pt x="1059" y="659"/>
                    <a:pt x="1038" y="472"/>
                  </a:cubicBezTo>
                  <a:cubicBezTo>
                    <a:pt x="1012" y="250"/>
                    <a:pt x="884" y="60"/>
                    <a:pt x="656" y="13"/>
                  </a:cubicBezTo>
                  <a:cubicBezTo>
                    <a:pt x="617" y="4"/>
                    <a:pt x="579" y="0"/>
                    <a:pt x="5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57"/>
            <p:cNvSpPr/>
            <p:nvPr/>
          </p:nvSpPr>
          <p:spPr>
            <a:xfrm>
              <a:off x="4065024" y="1974903"/>
              <a:ext cx="30922" cy="30696"/>
            </a:xfrm>
            <a:custGeom>
              <a:rect b="b" l="l" r="r" t="t"/>
              <a:pathLst>
                <a:path extrusionOk="0" h="543" w="547">
                  <a:moveTo>
                    <a:pt x="276" y="1"/>
                  </a:moveTo>
                  <a:cubicBezTo>
                    <a:pt x="165" y="1"/>
                    <a:pt x="63" y="66"/>
                    <a:pt x="18" y="174"/>
                  </a:cubicBezTo>
                  <a:cubicBezTo>
                    <a:pt x="7" y="206"/>
                    <a:pt x="1" y="239"/>
                    <a:pt x="4" y="275"/>
                  </a:cubicBezTo>
                  <a:cubicBezTo>
                    <a:pt x="7" y="349"/>
                    <a:pt x="39" y="417"/>
                    <a:pt x="90" y="470"/>
                  </a:cubicBezTo>
                  <a:cubicBezTo>
                    <a:pt x="137" y="518"/>
                    <a:pt x="217" y="543"/>
                    <a:pt x="293" y="543"/>
                  </a:cubicBezTo>
                  <a:cubicBezTo>
                    <a:pt x="345" y="543"/>
                    <a:pt x="395" y="531"/>
                    <a:pt x="433" y="509"/>
                  </a:cubicBezTo>
                  <a:cubicBezTo>
                    <a:pt x="525" y="455"/>
                    <a:pt x="546" y="340"/>
                    <a:pt x="534" y="245"/>
                  </a:cubicBezTo>
                  <a:cubicBezTo>
                    <a:pt x="519" y="132"/>
                    <a:pt x="457" y="34"/>
                    <a:pt x="339" y="8"/>
                  </a:cubicBezTo>
                  <a:cubicBezTo>
                    <a:pt x="318" y="3"/>
                    <a:pt x="297" y="1"/>
                    <a:pt x="2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57"/>
            <p:cNvSpPr/>
            <p:nvPr/>
          </p:nvSpPr>
          <p:spPr>
            <a:xfrm>
              <a:off x="4193569" y="1900849"/>
              <a:ext cx="59922" cy="59639"/>
            </a:xfrm>
            <a:custGeom>
              <a:rect b="b" l="l" r="r" t="t"/>
              <a:pathLst>
                <a:path extrusionOk="0" h="1055" w="1060">
                  <a:moveTo>
                    <a:pt x="539" y="1"/>
                  </a:moveTo>
                  <a:cubicBezTo>
                    <a:pt x="323" y="1"/>
                    <a:pt x="122" y="130"/>
                    <a:pt x="36" y="336"/>
                  </a:cubicBezTo>
                  <a:cubicBezTo>
                    <a:pt x="12" y="402"/>
                    <a:pt x="1" y="470"/>
                    <a:pt x="4" y="538"/>
                  </a:cubicBezTo>
                  <a:cubicBezTo>
                    <a:pt x="12" y="680"/>
                    <a:pt x="72" y="811"/>
                    <a:pt x="170" y="912"/>
                  </a:cubicBezTo>
                  <a:cubicBezTo>
                    <a:pt x="262" y="1006"/>
                    <a:pt x="417" y="1054"/>
                    <a:pt x="568" y="1054"/>
                  </a:cubicBezTo>
                  <a:cubicBezTo>
                    <a:pt x="668" y="1054"/>
                    <a:pt x="767" y="1033"/>
                    <a:pt x="843" y="989"/>
                  </a:cubicBezTo>
                  <a:cubicBezTo>
                    <a:pt x="1021" y="888"/>
                    <a:pt x="1059" y="660"/>
                    <a:pt x="1035" y="473"/>
                  </a:cubicBezTo>
                  <a:cubicBezTo>
                    <a:pt x="1012" y="250"/>
                    <a:pt x="884" y="61"/>
                    <a:pt x="656" y="13"/>
                  </a:cubicBezTo>
                  <a:cubicBezTo>
                    <a:pt x="617" y="5"/>
                    <a:pt x="578" y="1"/>
                    <a:pt x="5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57"/>
            <p:cNvSpPr/>
            <p:nvPr/>
          </p:nvSpPr>
          <p:spPr>
            <a:xfrm>
              <a:off x="4207984" y="1915434"/>
              <a:ext cx="30752" cy="30526"/>
            </a:xfrm>
            <a:custGeom>
              <a:rect b="b" l="l" r="r" t="t"/>
              <a:pathLst>
                <a:path extrusionOk="0" h="540" w="544">
                  <a:moveTo>
                    <a:pt x="275" y="0"/>
                  </a:moveTo>
                  <a:cubicBezTo>
                    <a:pt x="165" y="0"/>
                    <a:pt x="63" y="66"/>
                    <a:pt x="18" y="173"/>
                  </a:cubicBezTo>
                  <a:cubicBezTo>
                    <a:pt x="7" y="206"/>
                    <a:pt x="1" y="238"/>
                    <a:pt x="4" y="274"/>
                  </a:cubicBezTo>
                  <a:cubicBezTo>
                    <a:pt x="7" y="348"/>
                    <a:pt x="36" y="413"/>
                    <a:pt x="87" y="467"/>
                  </a:cubicBezTo>
                  <a:cubicBezTo>
                    <a:pt x="134" y="515"/>
                    <a:pt x="214" y="539"/>
                    <a:pt x="291" y="539"/>
                  </a:cubicBezTo>
                  <a:cubicBezTo>
                    <a:pt x="343" y="539"/>
                    <a:pt x="394" y="528"/>
                    <a:pt x="433" y="505"/>
                  </a:cubicBezTo>
                  <a:cubicBezTo>
                    <a:pt x="522" y="452"/>
                    <a:pt x="543" y="336"/>
                    <a:pt x="531" y="241"/>
                  </a:cubicBezTo>
                  <a:cubicBezTo>
                    <a:pt x="519" y="129"/>
                    <a:pt x="454" y="31"/>
                    <a:pt x="336" y="7"/>
                  </a:cubicBezTo>
                  <a:cubicBezTo>
                    <a:pt x="315" y="3"/>
                    <a:pt x="295" y="0"/>
                    <a:pt x="27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57"/>
            <p:cNvSpPr/>
            <p:nvPr/>
          </p:nvSpPr>
          <p:spPr>
            <a:xfrm>
              <a:off x="4888411" y="1871002"/>
              <a:ext cx="59922" cy="59696"/>
            </a:xfrm>
            <a:custGeom>
              <a:rect b="b" l="l" r="r" t="t"/>
              <a:pathLst>
                <a:path extrusionOk="0" h="1056" w="1060">
                  <a:moveTo>
                    <a:pt x="539" y="1"/>
                  </a:moveTo>
                  <a:cubicBezTo>
                    <a:pt x="323" y="1"/>
                    <a:pt x="122" y="130"/>
                    <a:pt x="36" y="337"/>
                  </a:cubicBezTo>
                  <a:cubicBezTo>
                    <a:pt x="10" y="402"/>
                    <a:pt x="1" y="470"/>
                    <a:pt x="4" y="541"/>
                  </a:cubicBezTo>
                  <a:cubicBezTo>
                    <a:pt x="10" y="681"/>
                    <a:pt x="69" y="814"/>
                    <a:pt x="170" y="912"/>
                  </a:cubicBezTo>
                  <a:cubicBezTo>
                    <a:pt x="262" y="1007"/>
                    <a:pt x="416" y="1055"/>
                    <a:pt x="565" y="1055"/>
                  </a:cubicBezTo>
                  <a:cubicBezTo>
                    <a:pt x="667" y="1055"/>
                    <a:pt x="766" y="1033"/>
                    <a:pt x="843" y="989"/>
                  </a:cubicBezTo>
                  <a:cubicBezTo>
                    <a:pt x="1021" y="888"/>
                    <a:pt x="1059" y="660"/>
                    <a:pt x="1036" y="473"/>
                  </a:cubicBezTo>
                  <a:cubicBezTo>
                    <a:pt x="1009" y="251"/>
                    <a:pt x="884" y="61"/>
                    <a:pt x="656" y="13"/>
                  </a:cubicBezTo>
                  <a:cubicBezTo>
                    <a:pt x="617" y="5"/>
                    <a:pt x="578" y="1"/>
                    <a:pt x="5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57"/>
            <p:cNvSpPr/>
            <p:nvPr/>
          </p:nvSpPr>
          <p:spPr>
            <a:xfrm>
              <a:off x="4902826" y="1885587"/>
              <a:ext cx="30752" cy="30526"/>
            </a:xfrm>
            <a:custGeom>
              <a:rect b="b" l="l" r="r" t="t"/>
              <a:pathLst>
                <a:path extrusionOk="0" h="540" w="544">
                  <a:moveTo>
                    <a:pt x="276" y="1"/>
                  </a:moveTo>
                  <a:cubicBezTo>
                    <a:pt x="166" y="1"/>
                    <a:pt x="61" y="68"/>
                    <a:pt x="19" y="174"/>
                  </a:cubicBezTo>
                  <a:cubicBezTo>
                    <a:pt x="7" y="206"/>
                    <a:pt x="1" y="242"/>
                    <a:pt x="1" y="277"/>
                  </a:cubicBezTo>
                  <a:cubicBezTo>
                    <a:pt x="7" y="348"/>
                    <a:pt x="36" y="417"/>
                    <a:pt x="87" y="467"/>
                  </a:cubicBezTo>
                  <a:cubicBezTo>
                    <a:pt x="135" y="515"/>
                    <a:pt x="214" y="539"/>
                    <a:pt x="291" y="539"/>
                  </a:cubicBezTo>
                  <a:cubicBezTo>
                    <a:pt x="342" y="539"/>
                    <a:pt x="392" y="528"/>
                    <a:pt x="431" y="506"/>
                  </a:cubicBezTo>
                  <a:cubicBezTo>
                    <a:pt x="523" y="455"/>
                    <a:pt x="543" y="337"/>
                    <a:pt x="531" y="242"/>
                  </a:cubicBezTo>
                  <a:cubicBezTo>
                    <a:pt x="517" y="129"/>
                    <a:pt x="454" y="31"/>
                    <a:pt x="336" y="7"/>
                  </a:cubicBezTo>
                  <a:cubicBezTo>
                    <a:pt x="316" y="3"/>
                    <a:pt x="296" y="1"/>
                    <a:pt x="2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57"/>
            <p:cNvSpPr/>
            <p:nvPr/>
          </p:nvSpPr>
          <p:spPr>
            <a:xfrm>
              <a:off x="4203292" y="2266311"/>
              <a:ext cx="59922" cy="59639"/>
            </a:xfrm>
            <a:custGeom>
              <a:rect b="b" l="l" r="r" t="t"/>
              <a:pathLst>
                <a:path extrusionOk="0" h="1055" w="1060">
                  <a:moveTo>
                    <a:pt x="535" y="1"/>
                  </a:moveTo>
                  <a:cubicBezTo>
                    <a:pt x="320" y="1"/>
                    <a:pt x="121" y="130"/>
                    <a:pt x="36" y="338"/>
                  </a:cubicBezTo>
                  <a:cubicBezTo>
                    <a:pt x="9" y="400"/>
                    <a:pt x="1" y="471"/>
                    <a:pt x="4" y="539"/>
                  </a:cubicBezTo>
                  <a:cubicBezTo>
                    <a:pt x="9" y="679"/>
                    <a:pt x="69" y="812"/>
                    <a:pt x="170" y="913"/>
                  </a:cubicBezTo>
                  <a:cubicBezTo>
                    <a:pt x="262" y="1007"/>
                    <a:pt x="417" y="1054"/>
                    <a:pt x="567" y="1054"/>
                  </a:cubicBezTo>
                  <a:cubicBezTo>
                    <a:pt x="668" y="1054"/>
                    <a:pt x="766" y="1033"/>
                    <a:pt x="843" y="990"/>
                  </a:cubicBezTo>
                  <a:cubicBezTo>
                    <a:pt x="1020" y="886"/>
                    <a:pt x="1059" y="658"/>
                    <a:pt x="1035" y="471"/>
                  </a:cubicBezTo>
                  <a:cubicBezTo>
                    <a:pt x="1009" y="252"/>
                    <a:pt x="884" y="62"/>
                    <a:pt x="656" y="14"/>
                  </a:cubicBezTo>
                  <a:cubicBezTo>
                    <a:pt x="615" y="5"/>
                    <a:pt x="575" y="1"/>
                    <a:pt x="53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57"/>
            <p:cNvSpPr/>
            <p:nvPr/>
          </p:nvSpPr>
          <p:spPr>
            <a:xfrm>
              <a:off x="4217706" y="2280782"/>
              <a:ext cx="30752" cy="30583"/>
            </a:xfrm>
            <a:custGeom>
              <a:rect b="b" l="l" r="r" t="t"/>
              <a:pathLst>
                <a:path extrusionOk="0" h="541" w="544">
                  <a:moveTo>
                    <a:pt x="278" y="1"/>
                  </a:moveTo>
                  <a:cubicBezTo>
                    <a:pt x="166" y="1"/>
                    <a:pt x="64" y="68"/>
                    <a:pt x="21" y="174"/>
                  </a:cubicBezTo>
                  <a:cubicBezTo>
                    <a:pt x="6" y="206"/>
                    <a:pt x="1" y="242"/>
                    <a:pt x="4" y="277"/>
                  </a:cubicBezTo>
                  <a:cubicBezTo>
                    <a:pt x="6" y="348"/>
                    <a:pt x="36" y="417"/>
                    <a:pt x="90" y="467"/>
                  </a:cubicBezTo>
                  <a:cubicBezTo>
                    <a:pt x="136" y="517"/>
                    <a:pt x="215" y="541"/>
                    <a:pt x="292" y="541"/>
                  </a:cubicBezTo>
                  <a:cubicBezTo>
                    <a:pt x="343" y="541"/>
                    <a:pt x="394" y="530"/>
                    <a:pt x="433" y="509"/>
                  </a:cubicBezTo>
                  <a:cubicBezTo>
                    <a:pt x="522" y="455"/>
                    <a:pt x="543" y="340"/>
                    <a:pt x="531" y="245"/>
                  </a:cubicBezTo>
                  <a:cubicBezTo>
                    <a:pt x="519" y="129"/>
                    <a:pt x="454" y="34"/>
                    <a:pt x="339"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57"/>
            <p:cNvSpPr/>
            <p:nvPr/>
          </p:nvSpPr>
          <p:spPr>
            <a:xfrm>
              <a:off x="5009268" y="2013964"/>
              <a:ext cx="59865" cy="59583"/>
            </a:xfrm>
            <a:custGeom>
              <a:rect b="b" l="l" r="r" t="t"/>
              <a:pathLst>
                <a:path extrusionOk="0" h="1054" w="1059">
                  <a:moveTo>
                    <a:pt x="539" y="1"/>
                  </a:moveTo>
                  <a:cubicBezTo>
                    <a:pt x="322" y="1"/>
                    <a:pt x="122" y="130"/>
                    <a:pt x="36" y="337"/>
                  </a:cubicBezTo>
                  <a:cubicBezTo>
                    <a:pt x="12" y="399"/>
                    <a:pt x="0" y="470"/>
                    <a:pt x="3" y="538"/>
                  </a:cubicBezTo>
                  <a:cubicBezTo>
                    <a:pt x="12" y="678"/>
                    <a:pt x="72" y="811"/>
                    <a:pt x="169" y="912"/>
                  </a:cubicBezTo>
                  <a:cubicBezTo>
                    <a:pt x="262" y="1006"/>
                    <a:pt x="416" y="1053"/>
                    <a:pt x="567" y="1053"/>
                  </a:cubicBezTo>
                  <a:cubicBezTo>
                    <a:pt x="667" y="1053"/>
                    <a:pt x="766" y="1032"/>
                    <a:pt x="842" y="989"/>
                  </a:cubicBezTo>
                  <a:cubicBezTo>
                    <a:pt x="1020" y="885"/>
                    <a:pt x="1059" y="657"/>
                    <a:pt x="1035" y="470"/>
                  </a:cubicBezTo>
                  <a:cubicBezTo>
                    <a:pt x="1011" y="251"/>
                    <a:pt x="884" y="61"/>
                    <a:pt x="656" y="13"/>
                  </a:cubicBezTo>
                  <a:cubicBezTo>
                    <a:pt x="617" y="5"/>
                    <a:pt x="578" y="1"/>
                    <a:pt x="5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57"/>
            <p:cNvSpPr/>
            <p:nvPr/>
          </p:nvSpPr>
          <p:spPr>
            <a:xfrm>
              <a:off x="5023683" y="2028436"/>
              <a:ext cx="30696" cy="30639"/>
            </a:xfrm>
            <a:custGeom>
              <a:rect b="b" l="l" r="r" t="t"/>
              <a:pathLst>
                <a:path extrusionOk="0" h="542" w="543">
                  <a:moveTo>
                    <a:pt x="279" y="1"/>
                  </a:moveTo>
                  <a:cubicBezTo>
                    <a:pt x="168" y="1"/>
                    <a:pt x="64" y="66"/>
                    <a:pt x="18" y="173"/>
                  </a:cubicBezTo>
                  <a:cubicBezTo>
                    <a:pt x="6" y="205"/>
                    <a:pt x="0" y="241"/>
                    <a:pt x="3" y="276"/>
                  </a:cubicBezTo>
                  <a:cubicBezTo>
                    <a:pt x="6" y="347"/>
                    <a:pt x="36" y="416"/>
                    <a:pt x="86" y="469"/>
                  </a:cubicBezTo>
                  <a:cubicBezTo>
                    <a:pt x="134" y="517"/>
                    <a:pt x="214" y="541"/>
                    <a:pt x="290" y="541"/>
                  </a:cubicBezTo>
                  <a:cubicBezTo>
                    <a:pt x="342" y="541"/>
                    <a:pt x="392" y="530"/>
                    <a:pt x="430" y="508"/>
                  </a:cubicBezTo>
                  <a:cubicBezTo>
                    <a:pt x="522" y="454"/>
                    <a:pt x="543" y="339"/>
                    <a:pt x="531" y="244"/>
                  </a:cubicBezTo>
                  <a:cubicBezTo>
                    <a:pt x="516" y="131"/>
                    <a:pt x="454" y="33"/>
                    <a:pt x="335" y="6"/>
                  </a:cubicBezTo>
                  <a:cubicBezTo>
                    <a:pt x="317" y="3"/>
                    <a:pt x="298" y="1"/>
                    <a:pt x="2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57"/>
            <p:cNvSpPr/>
            <p:nvPr/>
          </p:nvSpPr>
          <p:spPr>
            <a:xfrm>
              <a:off x="4437600" y="2478917"/>
              <a:ext cx="59865" cy="59583"/>
            </a:xfrm>
            <a:custGeom>
              <a:rect b="b" l="l" r="r" t="t"/>
              <a:pathLst>
                <a:path extrusionOk="0" h="1054" w="1059">
                  <a:moveTo>
                    <a:pt x="542" y="0"/>
                  </a:moveTo>
                  <a:cubicBezTo>
                    <a:pt x="325" y="0"/>
                    <a:pt x="124" y="130"/>
                    <a:pt x="36" y="336"/>
                  </a:cubicBezTo>
                  <a:cubicBezTo>
                    <a:pt x="12" y="401"/>
                    <a:pt x="0" y="469"/>
                    <a:pt x="3" y="538"/>
                  </a:cubicBezTo>
                  <a:cubicBezTo>
                    <a:pt x="12" y="680"/>
                    <a:pt x="72" y="810"/>
                    <a:pt x="169" y="911"/>
                  </a:cubicBezTo>
                  <a:cubicBezTo>
                    <a:pt x="264" y="1005"/>
                    <a:pt x="420" y="1054"/>
                    <a:pt x="570" y="1054"/>
                  </a:cubicBezTo>
                  <a:cubicBezTo>
                    <a:pt x="671" y="1054"/>
                    <a:pt x="769" y="1032"/>
                    <a:pt x="845" y="988"/>
                  </a:cubicBezTo>
                  <a:cubicBezTo>
                    <a:pt x="1020" y="887"/>
                    <a:pt x="1059" y="659"/>
                    <a:pt x="1038" y="472"/>
                  </a:cubicBezTo>
                  <a:cubicBezTo>
                    <a:pt x="1011" y="250"/>
                    <a:pt x="887" y="60"/>
                    <a:pt x="659" y="13"/>
                  </a:cubicBezTo>
                  <a:cubicBezTo>
                    <a:pt x="620" y="4"/>
                    <a:pt x="581" y="0"/>
                    <a:pt x="5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57"/>
            <p:cNvSpPr/>
            <p:nvPr/>
          </p:nvSpPr>
          <p:spPr>
            <a:xfrm>
              <a:off x="4452015" y="2493332"/>
              <a:ext cx="30696" cy="30470"/>
            </a:xfrm>
            <a:custGeom>
              <a:rect b="b" l="l" r="r" t="t"/>
              <a:pathLst>
                <a:path extrusionOk="0" h="539" w="543">
                  <a:moveTo>
                    <a:pt x="278" y="0"/>
                  </a:moveTo>
                  <a:cubicBezTo>
                    <a:pt x="166" y="0"/>
                    <a:pt x="64" y="67"/>
                    <a:pt x="21" y="173"/>
                  </a:cubicBezTo>
                  <a:cubicBezTo>
                    <a:pt x="6" y="206"/>
                    <a:pt x="0" y="241"/>
                    <a:pt x="3" y="277"/>
                  </a:cubicBezTo>
                  <a:cubicBezTo>
                    <a:pt x="6" y="348"/>
                    <a:pt x="39" y="416"/>
                    <a:pt x="89" y="466"/>
                  </a:cubicBezTo>
                  <a:cubicBezTo>
                    <a:pt x="135" y="514"/>
                    <a:pt x="214" y="539"/>
                    <a:pt x="291" y="539"/>
                  </a:cubicBezTo>
                  <a:cubicBezTo>
                    <a:pt x="343" y="539"/>
                    <a:pt x="394" y="528"/>
                    <a:pt x="433" y="505"/>
                  </a:cubicBezTo>
                  <a:cubicBezTo>
                    <a:pt x="525" y="455"/>
                    <a:pt x="543" y="336"/>
                    <a:pt x="531" y="241"/>
                  </a:cubicBezTo>
                  <a:cubicBezTo>
                    <a:pt x="519" y="131"/>
                    <a:pt x="454" y="31"/>
                    <a:pt x="338" y="7"/>
                  </a:cubicBezTo>
                  <a:cubicBezTo>
                    <a:pt x="318" y="2"/>
                    <a:pt x="298" y="0"/>
                    <a:pt x="27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57"/>
            <p:cNvSpPr/>
            <p:nvPr/>
          </p:nvSpPr>
          <p:spPr>
            <a:xfrm>
              <a:off x="4108099" y="1699888"/>
              <a:ext cx="59865" cy="59696"/>
            </a:xfrm>
            <a:custGeom>
              <a:rect b="b" l="l" r="r" t="t"/>
              <a:pathLst>
                <a:path extrusionOk="0" h="1056" w="1059">
                  <a:moveTo>
                    <a:pt x="542" y="1"/>
                  </a:moveTo>
                  <a:cubicBezTo>
                    <a:pt x="325" y="1"/>
                    <a:pt x="122" y="130"/>
                    <a:pt x="36" y="337"/>
                  </a:cubicBezTo>
                  <a:cubicBezTo>
                    <a:pt x="12" y="402"/>
                    <a:pt x="1" y="470"/>
                    <a:pt x="4" y="541"/>
                  </a:cubicBezTo>
                  <a:cubicBezTo>
                    <a:pt x="12" y="680"/>
                    <a:pt x="72" y="814"/>
                    <a:pt x="170" y="912"/>
                  </a:cubicBezTo>
                  <a:cubicBezTo>
                    <a:pt x="261" y="1007"/>
                    <a:pt x="415" y="1055"/>
                    <a:pt x="566" y="1055"/>
                  </a:cubicBezTo>
                  <a:cubicBezTo>
                    <a:pt x="668" y="1055"/>
                    <a:pt x="768" y="1033"/>
                    <a:pt x="846" y="989"/>
                  </a:cubicBezTo>
                  <a:cubicBezTo>
                    <a:pt x="1020" y="888"/>
                    <a:pt x="1059" y="660"/>
                    <a:pt x="1038" y="473"/>
                  </a:cubicBezTo>
                  <a:cubicBezTo>
                    <a:pt x="1012" y="254"/>
                    <a:pt x="887" y="64"/>
                    <a:pt x="659" y="13"/>
                  </a:cubicBezTo>
                  <a:cubicBezTo>
                    <a:pt x="620" y="5"/>
                    <a:pt x="581" y="1"/>
                    <a:pt x="5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57"/>
            <p:cNvSpPr/>
            <p:nvPr/>
          </p:nvSpPr>
          <p:spPr>
            <a:xfrm>
              <a:off x="4122513" y="1714473"/>
              <a:ext cx="30752" cy="30526"/>
            </a:xfrm>
            <a:custGeom>
              <a:rect b="b" l="l" r="r" t="t"/>
              <a:pathLst>
                <a:path extrusionOk="0" h="540" w="544">
                  <a:moveTo>
                    <a:pt x="276" y="1"/>
                  </a:moveTo>
                  <a:cubicBezTo>
                    <a:pt x="166" y="1"/>
                    <a:pt x="64" y="68"/>
                    <a:pt x="18" y="173"/>
                  </a:cubicBezTo>
                  <a:cubicBezTo>
                    <a:pt x="6" y="206"/>
                    <a:pt x="1" y="242"/>
                    <a:pt x="4" y="277"/>
                  </a:cubicBezTo>
                  <a:cubicBezTo>
                    <a:pt x="6" y="348"/>
                    <a:pt x="36" y="417"/>
                    <a:pt x="87" y="467"/>
                  </a:cubicBezTo>
                  <a:cubicBezTo>
                    <a:pt x="134" y="515"/>
                    <a:pt x="214" y="539"/>
                    <a:pt x="291" y="539"/>
                  </a:cubicBezTo>
                  <a:cubicBezTo>
                    <a:pt x="343" y="539"/>
                    <a:pt x="394" y="528"/>
                    <a:pt x="433" y="505"/>
                  </a:cubicBezTo>
                  <a:cubicBezTo>
                    <a:pt x="522" y="455"/>
                    <a:pt x="543" y="339"/>
                    <a:pt x="531" y="242"/>
                  </a:cubicBezTo>
                  <a:cubicBezTo>
                    <a:pt x="519" y="129"/>
                    <a:pt x="454" y="31"/>
                    <a:pt x="336" y="7"/>
                  </a:cubicBezTo>
                  <a:cubicBezTo>
                    <a:pt x="316" y="3"/>
                    <a:pt x="296" y="1"/>
                    <a:pt x="2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57"/>
            <p:cNvSpPr/>
            <p:nvPr/>
          </p:nvSpPr>
          <p:spPr>
            <a:xfrm>
              <a:off x="3953099" y="1640419"/>
              <a:ext cx="59865" cy="59639"/>
            </a:xfrm>
            <a:custGeom>
              <a:rect b="b" l="l" r="r" t="t"/>
              <a:pathLst>
                <a:path extrusionOk="0" h="1055" w="1059">
                  <a:moveTo>
                    <a:pt x="539" y="0"/>
                  </a:moveTo>
                  <a:cubicBezTo>
                    <a:pt x="322" y="0"/>
                    <a:pt x="121" y="130"/>
                    <a:pt x="36" y="336"/>
                  </a:cubicBezTo>
                  <a:cubicBezTo>
                    <a:pt x="12" y="401"/>
                    <a:pt x="0" y="469"/>
                    <a:pt x="3" y="538"/>
                  </a:cubicBezTo>
                  <a:cubicBezTo>
                    <a:pt x="12" y="680"/>
                    <a:pt x="71" y="813"/>
                    <a:pt x="169" y="911"/>
                  </a:cubicBezTo>
                  <a:cubicBezTo>
                    <a:pt x="261" y="1007"/>
                    <a:pt x="415" y="1055"/>
                    <a:pt x="565" y="1055"/>
                  </a:cubicBezTo>
                  <a:cubicBezTo>
                    <a:pt x="666" y="1055"/>
                    <a:pt x="765" y="1033"/>
                    <a:pt x="842" y="988"/>
                  </a:cubicBezTo>
                  <a:cubicBezTo>
                    <a:pt x="1020" y="888"/>
                    <a:pt x="1059" y="659"/>
                    <a:pt x="1038" y="472"/>
                  </a:cubicBezTo>
                  <a:cubicBezTo>
                    <a:pt x="1011" y="253"/>
                    <a:pt x="887" y="60"/>
                    <a:pt x="655" y="13"/>
                  </a:cubicBezTo>
                  <a:cubicBezTo>
                    <a:pt x="616" y="4"/>
                    <a:pt x="577"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57"/>
            <p:cNvSpPr/>
            <p:nvPr/>
          </p:nvSpPr>
          <p:spPr>
            <a:xfrm>
              <a:off x="3967513" y="1655004"/>
              <a:ext cx="30696" cy="30470"/>
            </a:xfrm>
            <a:custGeom>
              <a:rect b="b" l="l" r="r" t="t"/>
              <a:pathLst>
                <a:path extrusionOk="0" h="539" w="543">
                  <a:moveTo>
                    <a:pt x="275" y="0"/>
                  </a:moveTo>
                  <a:cubicBezTo>
                    <a:pt x="166" y="0"/>
                    <a:pt x="63" y="67"/>
                    <a:pt x="18" y="173"/>
                  </a:cubicBezTo>
                  <a:cubicBezTo>
                    <a:pt x="6" y="206"/>
                    <a:pt x="0" y="241"/>
                    <a:pt x="3" y="277"/>
                  </a:cubicBezTo>
                  <a:cubicBezTo>
                    <a:pt x="6" y="348"/>
                    <a:pt x="36" y="416"/>
                    <a:pt x="86" y="466"/>
                  </a:cubicBezTo>
                  <a:cubicBezTo>
                    <a:pt x="134" y="514"/>
                    <a:pt x="213" y="539"/>
                    <a:pt x="291" y="539"/>
                  </a:cubicBezTo>
                  <a:cubicBezTo>
                    <a:pt x="343" y="539"/>
                    <a:pt x="394" y="528"/>
                    <a:pt x="433" y="505"/>
                  </a:cubicBezTo>
                  <a:cubicBezTo>
                    <a:pt x="522" y="455"/>
                    <a:pt x="543" y="336"/>
                    <a:pt x="531" y="241"/>
                  </a:cubicBezTo>
                  <a:cubicBezTo>
                    <a:pt x="516" y="131"/>
                    <a:pt x="454" y="31"/>
                    <a:pt x="335" y="7"/>
                  </a:cubicBezTo>
                  <a:cubicBezTo>
                    <a:pt x="315" y="2"/>
                    <a:pt x="295" y="0"/>
                    <a:pt x="27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92" name="Google Shape;2092;p57"/>
          <p:cNvSpPr txBox="1"/>
          <p:nvPr>
            <p:ph type="title"/>
          </p:nvPr>
        </p:nvSpPr>
        <p:spPr>
          <a:xfrm>
            <a:off x="354544" y="2552021"/>
            <a:ext cx="4537946"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sz="6600"/>
              <a:t>References</a:t>
            </a:r>
            <a:endParaRPr sz="6600"/>
          </a:p>
        </p:txBody>
      </p:sp>
      <p:sp>
        <p:nvSpPr>
          <p:cNvPr id="2093" name="Google Shape;2093;p57"/>
          <p:cNvSpPr txBox="1"/>
          <p:nvPr>
            <p:ph idx="2" type="title"/>
          </p:nvPr>
        </p:nvSpPr>
        <p:spPr>
          <a:xfrm>
            <a:off x="915500" y="1331560"/>
            <a:ext cx="1705800" cy="1133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US"/>
              <a:t>11</a:t>
            </a:r>
            <a:endParaRPr/>
          </a:p>
        </p:txBody>
      </p:sp>
      <p:grpSp>
        <p:nvGrpSpPr>
          <p:cNvPr id="2094" name="Google Shape;2094;p57"/>
          <p:cNvGrpSpPr/>
          <p:nvPr/>
        </p:nvGrpSpPr>
        <p:grpSpPr>
          <a:xfrm>
            <a:off x="6637934" y="2571756"/>
            <a:ext cx="2506066" cy="1133096"/>
            <a:chOff x="7131224" y="2846735"/>
            <a:chExt cx="1756424" cy="794152"/>
          </a:xfrm>
        </p:grpSpPr>
        <p:sp>
          <p:nvSpPr>
            <p:cNvPr id="2095" name="Google Shape;2095;p57"/>
            <p:cNvSpPr/>
            <p:nvPr/>
          </p:nvSpPr>
          <p:spPr>
            <a:xfrm>
              <a:off x="7131224" y="2846735"/>
              <a:ext cx="965416" cy="579232"/>
            </a:xfrm>
            <a:custGeom>
              <a:rect b="b" l="l" r="r" t="t"/>
              <a:pathLst>
                <a:path extrusionOk="0" h="6646" w="11077">
                  <a:moveTo>
                    <a:pt x="498" y="1"/>
                  </a:moveTo>
                  <a:lnTo>
                    <a:pt x="0" y="5723"/>
                  </a:lnTo>
                  <a:lnTo>
                    <a:pt x="10582" y="6645"/>
                  </a:lnTo>
                  <a:lnTo>
                    <a:pt x="11077" y="920"/>
                  </a:lnTo>
                  <a:lnTo>
                    <a:pt x="49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57"/>
            <p:cNvSpPr/>
            <p:nvPr/>
          </p:nvSpPr>
          <p:spPr>
            <a:xfrm>
              <a:off x="7180031" y="2891968"/>
              <a:ext cx="867018" cy="490334"/>
            </a:xfrm>
            <a:custGeom>
              <a:rect b="b" l="l" r="r" t="t"/>
              <a:pathLst>
                <a:path extrusionOk="0" h="5626" w="9948">
                  <a:moveTo>
                    <a:pt x="1204" y="1"/>
                  </a:moveTo>
                  <a:cubicBezTo>
                    <a:pt x="1165" y="445"/>
                    <a:pt x="792" y="781"/>
                    <a:pt x="353" y="781"/>
                  </a:cubicBezTo>
                  <a:cubicBezTo>
                    <a:pt x="330" y="781"/>
                    <a:pt x="306" y="780"/>
                    <a:pt x="282" y="778"/>
                  </a:cubicBezTo>
                  <a:lnTo>
                    <a:pt x="1" y="4009"/>
                  </a:lnTo>
                  <a:cubicBezTo>
                    <a:pt x="469" y="4048"/>
                    <a:pt x="816" y="4463"/>
                    <a:pt x="774" y="4931"/>
                  </a:cubicBezTo>
                  <a:lnTo>
                    <a:pt x="8744" y="5625"/>
                  </a:lnTo>
                  <a:cubicBezTo>
                    <a:pt x="8780" y="5180"/>
                    <a:pt x="9156" y="4845"/>
                    <a:pt x="9595" y="4845"/>
                  </a:cubicBezTo>
                  <a:cubicBezTo>
                    <a:pt x="9618" y="4845"/>
                    <a:pt x="9642" y="4846"/>
                    <a:pt x="9666" y="4848"/>
                  </a:cubicBezTo>
                  <a:lnTo>
                    <a:pt x="9948" y="1617"/>
                  </a:lnTo>
                  <a:cubicBezTo>
                    <a:pt x="9479" y="1578"/>
                    <a:pt x="9132" y="1163"/>
                    <a:pt x="9171" y="695"/>
                  </a:cubicBezTo>
                  <a:lnTo>
                    <a:pt x="12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57"/>
            <p:cNvSpPr/>
            <p:nvPr/>
          </p:nvSpPr>
          <p:spPr>
            <a:xfrm>
              <a:off x="7513657" y="3153779"/>
              <a:ext cx="525632" cy="231309"/>
            </a:xfrm>
            <a:custGeom>
              <a:rect b="b" l="l" r="r" t="t"/>
              <a:pathLst>
                <a:path extrusionOk="0" h="2654" w="6031">
                  <a:moveTo>
                    <a:pt x="5968" y="0"/>
                  </a:moveTo>
                  <a:lnTo>
                    <a:pt x="5811" y="1815"/>
                  </a:lnTo>
                  <a:cubicBezTo>
                    <a:pt x="5796" y="1814"/>
                    <a:pt x="5780" y="1813"/>
                    <a:pt x="5765" y="1813"/>
                  </a:cubicBezTo>
                  <a:cubicBezTo>
                    <a:pt x="5320" y="1813"/>
                    <a:pt x="4944" y="2144"/>
                    <a:pt x="4889" y="2591"/>
                  </a:cubicBezTo>
                  <a:lnTo>
                    <a:pt x="6" y="2162"/>
                  </a:lnTo>
                  <a:lnTo>
                    <a:pt x="0" y="2224"/>
                  </a:lnTo>
                  <a:lnTo>
                    <a:pt x="4943" y="2654"/>
                  </a:lnTo>
                  <a:lnTo>
                    <a:pt x="4945" y="2627"/>
                  </a:lnTo>
                  <a:cubicBezTo>
                    <a:pt x="4985" y="2197"/>
                    <a:pt x="5343" y="1877"/>
                    <a:pt x="5764" y="1877"/>
                  </a:cubicBezTo>
                  <a:cubicBezTo>
                    <a:pt x="5787" y="1877"/>
                    <a:pt x="5811" y="1878"/>
                    <a:pt x="5835" y="1880"/>
                  </a:cubicBezTo>
                  <a:lnTo>
                    <a:pt x="5865" y="1880"/>
                  </a:lnTo>
                  <a:lnTo>
                    <a:pt x="6031" y="3"/>
                  </a:lnTo>
                  <a:lnTo>
                    <a:pt x="5968" y="0"/>
                  </a:lnTo>
                  <a:close/>
                </a:path>
              </a:pathLst>
            </a:custGeom>
            <a:solidFill>
              <a:srgbClr val="0C2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57"/>
            <p:cNvSpPr/>
            <p:nvPr/>
          </p:nvSpPr>
          <p:spPr>
            <a:xfrm>
              <a:off x="7176893" y="2889179"/>
              <a:ext cx="700901" cy="448935"/>
            </a:xfrm>
            <a:custGeom>
              <a:rect b="b" l="l" r="r" t="t"/>
              <a:pathLst>
                <a:path extrusionOk="0" h="5151" w="8042">
                  <a:moveTo>
                    <a:pt x="1211" y="0"/>
                  </a:moveTo>
                  <a:lnTo>
                    <a:pt x="1208" y="33"/>
                  </a:lnTo>
                  <a:cubicBezTo>
                    <a:pt x="1171" y="460"/>
                    <a:pt x="810" y="783"/>
                    <a:pt x="389" y="783"/>
                  </a:cubicBezTo>
                  <a:cubicBezTo>
                    <a:pt x="365" y="783"/>
                    <a:pt x="342" y="782"/>
                    <a:pt x="318" y="780"/>
                  </a:cubicBezTo>
                  <a:lnTo>
                    <a:pt x="289" y="777"/>
                  </a:lnTo>
                  <a:lnTo>
                    <a:pt x="1" y="4068"/>
                  </a:lnTo>
                  <a:lnTo>
                    <a:pt x="31" y="4071"/>
                  </a:lnTo>
                  <a:cubicBezTo>
                    <a:pt x="484" y="4112"/>
                    <a:pt x="816" y="4510"/>
                    <a:pt x="778" y="4960"/>
                  </a:cubicBezTo>
                  <a:lnTo>
                    <a:pt x="778" y="4990"/>
                  </a:lnTo>
                  <a:lnTo>
                    <a:pt x="2613" y="5150"/>
                  </a:lnTo>
                  <a:lnTo>
                    <a:pt x="2619" y="5091"/>
                  </a:lnTo>
                  <a:lnTo>
                    <a:pt x="843" y="4937"/>
                  </a:lnTo>
                  <a:cubicBezTo>
                    <a:pt x="867" y="4474"/>
                    <a:pt x="526" y="4071"/>
                    <a:pt x="66" y="4015"/>
                  </a:cubicBezTo>
                  <a:lnTo>
                    <a:pt x="342" y="842"/>
                  </a:lnTo>
                  <a:cubicBezTo>
                    <a:pt x="357" y="843"/>
                    <a:pt x="373" y="843"/>
                    <a:pt x="388" y="843"/>
                  </a:cubicBezTo>
                  <a:cubicBezTo>
                    <a:pt x="831" y="843"/>
                    <a:pt x="1210" y="513"/>
                    <a:pt x="1267" y="68"/>
                  </a:cubicBezTo>
                  <a:lnTo>
                    <a:pt x="8036" y="655"/>
                  </a:lnTo>
                  <a:lnTo>
                    <a:pt x="8042" y="593"/>
                  </a:lnTo>
                  <a:lnTo>
                    <a:pt x="121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57"/>
            <p:cNvSpPr/>
            <p:nvPr/>
          </p:nvSpPr>
          <p:spPr>
            <a:xfrm>
              <a:off x="7501456" y="2979820"/>
              <a:ext cx="224424" cy="289006"/>
            </a:xfrm>
            <a:custGeom>
              <a:rect b="b" l="l" r="r" t="t"/>
              <a:pathLst>
                <a:path extrusionOk="0" h="3316" w="2575">
                  <a:moveTo>
                    <a:pt x="1353" y="0"/>
                  </a:moveTo>
                  <a:cubicBezTo>
                    <a:pt x="718" y="0"/>
                    <a:pt x="158" y="675"/>
                    <a:pt x="81" y="1551"/>
                  </a:cubicBezTo>
                  <a:cubicBezTo>
                    <a:pt x="1" y="2465"/>
                    <a:pt x="478" y="3253"/>
                    <a:pt x="1145" y="3313"/>
                  </a:cubicBezTo>
                  <a:cubicBezTo>
                    <a:pt x="1171" y="3315"/>
                    <a:pt x="1196" y="3316"/>
                    <a:pt x="1221" y="3316"/>
                  </a:cubicBezTo>
                  <a:cubicBezTo>
                    <a:pt x="1855" y="3316"/>
                    <a:pt x="2417" y="2640"/>
                    <a:pt x="2494" y="1762"/>
                  </a:cubicBezTo>
                  <a:cubicBezTo>
                    <a:pt x="2574" y="849"/>
                    <a:pt x="2100" y="60"/>
                    <a:pt x="1433" y="4"/>
                  </a:cubicBezTo>
                  <a:cubicBezTo>
                    <a:pt x="1406" y="1"/>
                    <a:pt x="1380" y="0"/>
                    <a:pt x="1353" y="0"/>
                  </a:cubicBezTo>
                  <a:close/>
                </a:path>
              </a:pathLst>
            </a:custGeom>
            <a:solidFill>
              <a:srgbClr val="68CD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57"/>
            <p:cNvSpPr/>
            <p:nvPr/>
          </p:nvSpPr>
          <p:spPr>
            <a:xfrm>
              <a:off x="7508428" y="2977728"/>
              <a:ext cx="118967" cy="123673"/>
            </a:xfrm>
            <a:custGeom>
              <a:rect b="b" l="l" r="r" t="t"/>
              <a:pathLst>
                <a:path extrusionOk="0" h="1419" w="1365">
                  <a:moveTo>
                    <a:pt x="1282" y="0"/>
                  </a:moveTo>
                  <a:cubicBezTo>
                    <a:pt x="677" y="0"/>
                    <a:pt x="134" y="589"/>
                    <a:pt x="1" y="1406"/>
                  </a:cubicBezTo>
                  <a:lnTo>
                    <a:pt x="60" y="1418"/>
                  </a:lnTo>
                  <a:cubicBezTo>
                    <a:pt x="191" y="629"/>
                    <a:pt x="707" y="60"/>
                    <a:pt x="1282" y="60"/>
                  </a:cubicBezTo>
                  <a:cubicBezTo>
                    <a:pt x="1308" y="60"/>
                    <a:pt x="1333" y="61"/>
                    <a:pt x="1359" y="63"/>
                  </a:cubicBezTo>
                  <a:lnTo>
                    <a:pt x="1365" y="4"/>
                  </a:lnTo>
                  <a:cubicBezTo>
                    <a:pt x="1337" y="2"/>
                    <a:pt x="1310" y="0"/>
                    <a:pt x="1282" y="0"/>
                  </a:cubicBezTo>
                  <a:close/>
                </a:path>
              </a:pathLst>
            </a:custGeom>
            <a:solidFill>
              <a:srgbClr val="0C2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57"/>
            <p:cNvSpPr/>
            <p:nvPr/>
          </p:nvSpPr>
          <p:spPr>
            <a:xfrm>
              <a:off x="7506162" y="3133821"/>
              <a:ext cx="216319" cy="138141"/>
            </a:xfrm>
            <a:custGeom>
              <a:rect b="b" l="l" r="r" t="t"/>
              <a:pathLst>
                <a:path extrusionOk="0" h="1585" w="2482">
                  <a:moveTo>
                    <a:pt x="2419" y="1"/>
                  </a:moveTo>
                  <a:cubicBezTo>
                    <a:pt x="2346" y="857"/>
                    <a:pt x="1799" y="1522"/>
                    <a:pt x="1182" y="1522"/>
                  </a:cubicBezTo>
                  <a:cubicBezTo>
                    <a:pt x="1155" y="1522"/>
                    <a:pt x="1129" y="1521"/>
                    <a:pt x="1103" y="1519"/>
                  </a:cubicBezTo>
                  <a:cubicBezTo>
                    <a:pt x="549" y="1471"/>
                    <a:pt x="110" y="887"/>
                    <a:pt x="62" y="128"/>
                  </a:cubicBezTo>
                  <a:lnTo>
                    <a:pt x="0" y="131"/>
                  </a:lnTo>
                  <a:cubicBezTo>
                    <a:pt x="51" y="920"/>
                    <a:pt x="513" y="1531"/>
                    <a:pt x="1097" y="1581"/>
                  </a:cubicBezTo>
                  <a:cubicBezTo>
                    <a:pt x="1124" y="1584"/>
                    <a:pt x="1151" y="1584"/>
                    <a:pt x="1177" y="1584"/>
                  </a:cubicBezTo>
                  <a:cubicBezTo>
                    <a:pt x="1827" y="1584"/>
                    <a:pt x="2402" y="896"/>
                    <a:pt x="2482" y="7"/>
                  </a:cubicBezTo>
                  <a:lnTo>
                    <a:pt x="2419" y="1"/>
                  </a:lnTo>
                  <a:close/>
                </a:path>
              </a:pathLst>
            </a:custGeom>
            <a:solidFill>
              <a:srgbClr val="0C2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57"/>
            <p:cNvSpPr/>
            <p:nvPr/>
          </p:nvSpPr>
          <p:spPr>
            <a:xfrm>
              <a:off x="7269974" y="3066625"/>
              <a:ext cx="171870" cy="69724"/>
            </a:xfrm>
            <a:custGeom>
              <a:rect b="b" l="l" r="r" t="t"/>
              <a:pathLst>
                <a:path extrusionOk="0" h="800" w="1972">
                  <a:moveTo>
                    <a:pt x="172" y="0"/>
                  </a:moveTo>
                  <a:cubicBezTo>
                    <a:pt x="104" y="0"/>
                    <a:pt x="47" y="54"/>
                    <a:pt x="42" y="123"/>
                  </a:cubicBezTo>
                  <a:lnTo>
                    <a:pt x="9" y="511"/>
                  </a:lnTo>
                  <a:cubicBezTo>
                    <a:pt x="0" y="585"/>
                    <a:pt x="57" y="650"/>
                    <a:pt x="131" y="656"/>
                  </a:cubicBezTo>
                  <a:lnTo>
                    <a:pt x="1785" y="799"/>
                  </a:lnTo>
                  <a:cubicBezTo>
                    <a:pt x="1789" y="799"/>
                    <a:pt x="1793" y="799"/>
                    <a:pt x="1796" y="799"/>
                  </a:cubicBezTo>
                  <a:cubicBezTo>
                    <a:pt x="1866" y="799"/>
                    <a:pt x="1925" y="747"/>
                    <a:pt x="1930" y="677"/>
                  </a:cubicBezTo>
                  <a:lnTo>
                    <a:pt x="1963" y="289"/>
                  </a:lnTo>
                  <a:cubicBezTo>
                    <a:pt x="1972" y="215"/>
                    <a:pt x="1916" y="149"/>
                    <a:pt x="1841" y="143"/>
                  </a:cubicBezTo>
                  <a:lnTo>
                    <a:pt x="187" y="1"/>
                  </a:lnTo>
                  <a:cubicBezTo>
                    <a:pt x="182" y="0"/>
                    <a:pt x="177" y="0"/>
                    <a:pt x="172" y="0"/>
                  </a:cubicBezTo>
                  <a:close/>
                </a:path>
              </a:pathLst>
            </a:custGeom>
            <a:solidFill>
              <a:srgbClr val="68CD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57"/>
            <p:cNvSpPr/>
            <p:nvPr/>
          </p:nvSpPr>
          <p:spPr>
            <a:xfrm>
              <a:off x="7788281" y="3111596"/>
              <a:ext cx="171695" cy="69898"/>
            </a:xfrm>
            <a:custGeom>
              <a:rect b="b" l="l" r="r" t="t"/>
              <a:pathLst>
                <a:path extrusionOk="0" h="802" w="1970">
                  <a:moveTo>
                    <a:pt x="174" y="0"/>
                  </a:moveTo>
                  <a:cubicBezTo>
                    <a:pt x="107" y="0"/>
                    <a:pt x="48" y="52"/>
                    <a:pt x="42" y="122"/>
                  </a:cubicBezTo>
                  <a:lnTo>
                    <a:pt x="7" y="511"/>
                  </a:lnTo>
                  <a:cubicBezTo>
                    <a:pt x="1" y="585"/>
                    <a:pt x="54" y="650"/>
                    <a:pt x="128" y="656"/>
                  </a:cubicBezTo>
                  <a:lnTo>
                    <a:pt x="1786" y="801"/>
                  </a:lnTo>
                  <a:cubicBezTo>
                    <a:pt x="1789" y="802"/>
                    <a:pt x="1793" y="802"/>
                    <a:pt x="1797" y="802"/>
                  </a:cubicBezTo>
                  <a:cubicBezTo>
                    <a:pt x="1866" y="802"/>
                    <a:pt x="1922" y="750"/>
                    <a:pt x="1931" y="680"/>
                  </a:cubicBezTo>
                  <a:lnTo>
                    <a:pt x="1963" y="288"/>
                  </a:lnTo>
                  <a:cubicBezTo>
                    <a:pt x="1969" y="214"/>
                    <a:pt x="1916" y="152"/>
                    <a:pt x="1842" y="146"/>
                  </a:cubicBezTo>
                  <a:lnTo>
                    <a:pt x="185" y="1"/>
                  </a:lnTo>
                  <a:cubicBezTo>
                    <a:pt x="181" y="1"/>
                    <a:pt x="177" y="0"/>
                    <a:pt x="174" y="0"/>
                  </a:cubicBezTo>
                  <a:close/>
                </a:path>
              </a:pathLst>
            </a:custGeom>
            <a:solidFill>
              <a:srgbClr val="68CD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57"/>
            <p:cNvSpPr/>
            <p:nvPr/>
          </p:nvSpPr>
          <p:spPr>
            <a:xfrm>
              <a:off x="8034840" y="3332270"/>
              <a:ext cx="232791" cy="157228"/>
            </a:xfrm>
            <a:custGeom>
              <a:rect b="b" l="l" r="r" t="t"/>
              <a:pathLst>
                <a:path extrusionOk="0" h="1804" w="2671">
                  <a:moveTo>
                    <a:pt x="1216" y="1"/>
                  </a:moveTo>
                  <a:cubicBezTo>
                    <a:pt x="1216" y="1"/>
                    <a:pt x="306" y="152"/>
                    <a:pt x="306" y="167"/>
                  </a:cubicBezTo>
                  <a:cubicBezTo>
                    <a:pt x="303" y="182"/>
                    <a:pt x="0" y="727"/>
                    <a:pt x="0" y="727"/>
                  </a:cubicBezTo>
                  <a:cubicBezTo>
                    <a:pt x="409" y="1175"/>
                    <a:pt x="1171" y="1795"/>
                    <a:pt x="1251" y="1803"/>
                  </a:cubicBezTo>
                  <a:cubicBezTo>
                    <a:pt x="1253" y="1804"/>
                    <a:pt x="1255" y="1804"/>
                    <a:pt x="1256" y="1804"/>
                  </a:cubicBezTo>
                  <a:cubicBezTo>
                    <a:pt x="1338" y="1804"/>
                    <a:pt x="1504" y="1665"/>
                    <a:pt x="1548" y="1433"/>
                  </a:cubicBezTo>
                  <a:cubicBezTo>
                    <a:pt x="1548" y="1433"/>
                    <a:pt x="1987" y="1626"/>
                    <a:pt x="2141" y="1649"/>
                  </a:cubicBezTo>
                  <a:cubicBezTo>
                    <a:pt x="2146" y="1650"/>
                    <a:pt x="2152" y="1650"/>
                    <a:pt x="2157" y="1650"/>
                  </a:cubicBezTo>
                  <a:cubicBezTo>
                    <a:pt x="2322" y="1650"/>
                    <a:pt x="2670" y="1321"/>
                    <a:pt x="2550" y="822"/>
                  </a:cubicBezTo>
                  <a:lnTo>
                    <a:pt x="121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57"/>
            <p:cNvSpPr/>
            <p:nvPr/>
          </p:nvSpPr>
          <p:spPr>
            <a:xfrm>
              <a:off x="8130448" y="3375673"/>
              <a:ext cx="45321" cy="81751"/>
            </a:xfrm>
            <a:custGeom>
              <a:rect b="b" l="l" r="r" t="t"/>
              <a:pathLst>
                <a:path extrusionOk="0" h="938" w="520">
                  <a:moveTo>
                    <a:pt x="45" y="1"/>
                  </a:moveTo>
                  <a:lnTo>
                    <a:pt x="0" y="45"/>
                  </a:lnTo>
                  <a:cubicBezTo>
                    <a:pt x="314" y="360"/>
                    <a:pt x="457" y="659"/>
                    <a:pt x="424" y="929"/>
                  </a:cubicBezTo>
                  <a:lnTo>
                    <a:pt x="483" y="938"/>
                  </a:lnTo>
                  <a:cubicBezTo>
                    <a:pt x="519" y="647"/>
                    <a:pt x="371" y="333"/>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57"/>
            <p:cNvSpPr/>
            <p:nvPr/>
          </p:nvSpPr>
          <p:spPr>
            <a:xfrm>
              <a:off x="7225264" y="2917592"/>
              <a:ext cx="925673" cy="500880"/>
            </a:xfrm>
            <a:custGeom>
              <a:rect b="b" l="l" r="r" t="t"/>
              <a:pathLst>
                <a:path extrusionOk="0" h="5747" w="10621">
                  <a:moveTo>
                    <a:pt x="0" y="0"/>
                  </a:moveTo>
                  <a:lnTo>
                    <a:pt x="0" y="5746"/>
                  </a:lnTo>
                  <a:lnTo>
                    <a:pt x="10620" y="5746"/>
                  </a:lnTo>
                  <a:lnTo>
                    <a:pt x="1062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57"/>
            <p:cNvSpPr/>
            <p:nvPr/>
          </p:nvSpPr>
          <p:spPr>
            <a:xfrm>
              <a:off x="7265006" y="2952192"/>
              <a:ext cx="846101" cy="431330"/>
            </a:xfrm>
            <a:custGeom>
              <a:rect b="b" l="l" r="r" t="t"/>
              <a:pathLst>
                <a:path extrusionOk="0" h="4949" w="9708">
                  <a:moveTo>
                    <a:pt x="855" y="1"/>
                  </a:moveTo>
                  <a:cubicBezTo>
                    <a:pt x="855" y="472"/>
                    <a:pt x="472" y="854"/>
                    <a:pt x="1" y="854"/>
                  </a:cubicBezTo>
                  <a:lnTo>
                    <a:pt x="1" y="4098"/>
                  </a:lnTo>
                  <a:cubicBezTo>
                    <a:pt x="472" y="4098"/>
                    <a:pt x="855" y="4480"/>
                    <a:pt x="855" y="4949"/>
                  </a:cubicBezTo>
                  <a:lnTo>
                    <a:pt x="8854" y="4949"/>
                  </a:lnTo>
                  <a:cubicBezTo>
                    <a:pt x="8854" y="4480"/>
                    <a:pt x="9236" y="4098"/>
                    <a:pt x="9708" y="4098"/>
                  </a:cubicBezTo>
                  <a:lnTo>
                    <a:pt x="9708" y="854"/>
                  </a:lnTo>
                  <a:cubicBezTo>
                    <a:pt x="9236" y="854"/>
                    <a:pt x="8854" y="472"/>
                    <a:pt x="88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57"/>
            <p:cNvSpPr/>
            <p:nvPr/>
          </p:nvSpPr>
          <p:spPr>
            <a:xfrm>
              <a:off x="7262479" y="2949577"/>
              <a:ext cx="851243" cy="436821"/>
            </a:xfrm>
            <a:custGeom>
              <a:rect b="b" l="l" r="r" t="t"/>
              <a:pathLst>
                <a:path extrusionOk="0" h="5012" w="9767">
                  <a:moveTo>
                    <a:pt x="4883" y="704"/>
                  </a:moveTo>
                  <a:cubicBezTo>
                    <a:pt x="4213" y="704"/>
                    <a:pt x="3671" y="1448"/>
                    <a:pt x="3671" y="2364"/>
                  </a:cubicBezTo>
                  <a:cubicBezTo>
                    <a:pt x="3671" y="3280"/>
                    <a:pt x="4213" y="4024"/>
                    <a:pt x="4883" y="4024"/>
                  </a:cubicBezTo>
                  <a:cubicBezTo>
                    <a:pt x="5550" y="4024"/>
                    <a:pt x="6093" y="3280"/>
                    <a:pt x="6093" y="2364"/>
                  </a:cubicBezTo>
                  <a:cubicBezTo>
                    <a:pt x="6093" y="1448"/>
                    <a:pt x="5553" y="704"/>
                    <a:pt x="4883" y="704"/>
                  </a:cubicBezTo>
                  <a:close/>
                  <a:moveTo>
                    <a:pt x="854" y="1"/>
                  </a:moveTo>
                  <a:lnTo>
                    <a:pt x="854" y="31"/>
                  </a:lnTo>
                  <a:cubicBezTo>
                    <a:pt x="854" y="484"/>
                    <a:pt x="487" y="852"/>
                    <a:pt x="33" y="852"/>
                  </a:cubicBezTo>
                  <a:lnTo>
                    <a:pt x="0" y="852"/>
                  </a:lnTo>
                  <a:lnTo>
                    <a:pt x="0" y="4158"/>
                  </a:lnTo>
                  <a:lnTo>
                    <a:pt x="33" y="4158"/>
                  </a:lnTo>
                  <a:cubicBezTo>
                    <a:pt x="487" y="4158"/>
                    <a:pt x="854" y="4525"/>
                    <a:pt x="854" y="4979"/>
                  </a:cubicBezTo>
                  <a:lnTo>
                    <a:pt x="854" y="5012"/>
                  </a:lnTo>
                  <a:lnTo>
                    <a:pt x="2695" y="5012"/>
                  </a:lnTo>
                  <a:lnTo>
                    <a:pt x="2695" y="4949"/>
                  </a:lnTo>
                  <a:lnTo>
                    <a:pt x="914" y="4949"/>
                  </a:lnTo>
                  <a:cubicBezTo>
                    <a:pt x="896" y="4487"/>
                    <a:pt x="525" y="4113"/>
                    <a:pt x="60" y="4098"/>
                  </a:cubicBezTo>
                  <a:lnTo>
                    <a:pt x="60" y="914"/>
                  </a:lnTo>
                  <a:cubicBezTo>
                    <a:pt x="525" y="896"/>
                    <a:pt x="896" y="526"/>
                    <a:pt x="914" y="60"/>
                  </a:cubicBezTo>
                  <a:lnTo>
                    <a:pt x="7712" y="60"/>
                  </a:lnTo>
                  <a:lnTo>
                    <a:pt x="7712" y="1"/>
                  </a:lnTo>
                  <a:close/>
                  <a:moveTo>
                    <a:pt x="9707" y="2275"/>
                  </a:moveTo>
                  <a:lnTo>
                    <a:pt x="9707" y="4098"/>
                  </a:lnTo>
                  <a:cubicBezTo>
                    <a:pt x="9242" y="4113"/>
                    <a:pt x="8868" y="4487"/>
                    <a:pt x="8853" y="4949"/>
                  </a:cubicBezTo>
                  <a:lnTo>
                    <a:pt x="3952" y="4949"/>
                  </a:lnTo>
                  <a:lnTo>
                    <a:pt x="3952" y="5012"/>
                  </a:lnTo>
                  <a:lnTo>
                    <a:pt x="8913" y="5012"/>
                  </a:lnTo>
                  <a:lnTo>
                    <a:pt x="8913" y="4979"/>
                  </a:lnTo>
                  <a:cubicBezTo>
                    <a:pt x="8916" y="4525"/>
                    <a:pt x="9283" y="4158"/>
                    <a:pt x="9737" y="4158"/>
                  </a:cubicBezTo>
                  <a:lnTo>
                    <a:pt x="9766" y="4158"/>
                  </a:lnTo>
                  <a:lnTo>
                    <a:pt x="9766" y="2275"/>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57"/>
            <p:cNvSpPr/>
            <p:nvPr/>
          </p:nvSpPr>
          <p:spPr>
            <a:xfrm>
              <a:off x="7580330" y="3008232"/>
              <a:ext cx="107811" cy="132650"/>
            </a:xfrm>
            <a:custGeom>
              <a:rect b="b" l="l" r="r" t="t"/>
              <a:pathLst>
                <a:path extrusionOk="0" h="1522" w="1237">
                  <a:moveTo>
                    <a:pt x="1236" y="1"/>
                  </a:moveTo>
                  <a:cubicBezTo>
                    <a:pt x="596" y="1"/>
                    <a:pt x="65" y="653"/>
                    <a:pt x="0" y="1516"/>
                  </a:cubicBezTo>
                  <a:lnTo>
                    <a:pt x="62" y="1522"/>
                  </a:lnTo>
                  <a:cubicBezTo>
                    <a:pt x="125" y="689"/>
                    <a:pt x="629" y="60"/>
                    <a:pt x="1236" y="60"/>
                  </a:cubicBezTo>
                  <a:lnTo>
                    <a:pt x="1236" y="1"/>
                  </a:lnTo>
                  <a:close/>
                </a:path>
              </a:pathLst>
            </a:custGeom>
            <a:solidFill>
              <a:srgbClr val="0C2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57"/>
            <p:cNvSpPr/>
            <p:nvPr/>
          </p:nvSpPr>
          <p:spPr>
            <a:xfrm>
              <a:off x="7582073" y="3155522"/>
              <a:ext cx="214314" cy="147379"/>
            </a:xfrm>
            <a:custGeom>
              <a:rect b="b" l="l" r="r" t="t"/>
              <a:pathLst>
                <a:path extrusionOk="0" h="1691" w="2459">
                  <a:moveTo>
                    <a:pt x="2396" y="1"/>
                  </a:moveTo>
                  <a:cubicBezTo>
                    <a:pt x="2396" y="902"/>
                    <a:pt x="1869" y="1632"/>
                    <a:pt x="1216" y="1632"/>
                  </a:cubicBezTo>
                  <a:cubicBezTo>
                    <a:pt x="659" y="1632"/>
                    <a:pt x="173" y="1086"/>
                    <a:pt x="60" y="336"/>
                  </a:cubicBezTo>
                  <a:lnTo>
                    <a:pt x="1" y="345"/>
                  </a:lnTo>
                  <a:cubicBezTo>
                    <a:pt x="119" y="1125"/>
                    <a:pt x="629" y="1691"/>
                    <a:pt x="1216" y="1691"/>
                  </a:cubicBezTo>
                  <a:cubicBezTo>
                    <a:pt x="1901" y="1691"/>
                    <a:pt x="2459" y="932"/>
                    <a:pt x="2459" y="1"/>
                  </a:cubicBezTo>
                  <a:close/>
                </a:path>
              </a:pathLst>
            </a:custGeom>
            <a:solidFill>
              <a:srgbClr val="0C2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57"/>
            <p:cNvSpPr/>
            <p:nvPr/>
          </p:nvSpPr>
          <p:spPr>
            <a:xfrm>
              <a:off x="7343881" y="3126848"/>
              <a:ext cx="168296" cy="57522"/>
            </a:xfrm>
            <a:custGeom>
              <a:rect b="b" l="l" r="r" t="t"/>
              <a:pathLst>
                <a:path extrusionOk="0" h="660" w="1931">
                  <a:moveTo>
                    <a:pt x="134" y="1"/>
                  </a:moveTo>
                  <a:cubicBezTo>
                    <a:pt x="60" y="1"/>
                    <a:pt x="0" y="60"/>
                    <a:pt x="0" y="134"/>
                  </a:cubicBezTo>
                  <a:lnTo>
                    <a:pt x="0" y="526"/>
                  </a:lnTo>
                  <a:cubicBezTo>
                    <a:pt x="0" y="600"/>
                    <a:pt x="60" y="659"/>
                    <a:pt x="134" y="659"/>
                  </a:cubicBezTo>
                  <a:lnTo>
                    <a:pt x="1797" y="659"/>
                  </a:lnTo>
                  <a:cubicBezTo>
                    <a:pt x="1871" y="659"/>
                    <a:pt x="1930" y="600"/>
                    <a:pt x="1930" y="526"/>
                  </a:cubicBezTo>
                  <a:lnTo>
                    <a:pt x="1930" y="134"/>
                  </a:lnTo>
                  <a:cubicBezTo>
                    <a:pt x="1930" y="60"/>
                    <a:pt x="1871" y="1"/>
                    <a:pt x="17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57"/>
            <p:cNvSpPr/>
            <p:nvPr/>
          </p:nvSpPr>
          <p:spPr>
            <a:xfrm>
              <a:off x="7864018" y="3126848"/>
              <a:ext cx="168296" cy="57522"/>
            </a:xfrm>
            <a:custGeom>
              <a:rect b="b" l="l" r="r" t="t"/>
              <a:pathLst>
                <a:path extrusionOk="0" h="660" w="1931">
                  <a:moveTo>
                    <a:pt x="134" y="1"/>
                  </a:moveTo>
                  <a:cubicBezTo>
                    <a:pt x="60" y="1"/>
                    <a:pt x="0" y="60"/>
                    <a:pt x="0" y="134"/>
                  </a:cubicBezTo>
                  <a:lnTo>
                    <a:pt x="0" y="526"/>
                  </a:lnTo>
                  <a:cubicBezTo>
                    <a:pt x="0" y="600"/>
                    <a:pt x="60" y="659"/>
                    <a:pt x="134" y="659"/>
                  </a:cubicBezTo>
                  <a:lnTo>
                    <a:pt x="1797" y="659"/>
                  </a:lnTo>
                  <a:cubicBezTo>
                    <a:pt x="1871" y="659"/>
                    <a:pt x="1931" y="600"/>
                    <a:pt x="1931" y="526"/>
                  </a:cubicBezTo>
                  <a:lnTo>
                    <a:pt x="1931" y="134"/>
                  </a:lnTo>
                  <a:cubicBezTo>
                    <a:pt x="1931" y="60"/>
                    <a:pt x="1871" y="1"/>
                    <a:pt x="17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57"/>
            <p:cNvSpPr/>
            <p:nvPr/>
          </p:nvSpPr>
          <p:spPr>
            <a:xfrm>
              <a:off x="8552362" y="3261240"/>
              <a:ext cx="37041" cy="351496"/>
            </a:xfrm>
            <a:custGeom>
              <a:rect b="b" l="l" r="r" t="t"/>
              <a:pathLst>
                <a:path extrusionOk="0" h="4033" w="425">
                  <a:moveTo>
                    <a:pt x="214" y="1"/>
                  </a:moveTo>
                  <a:cubicBezTo>
                    <a:pt x="96" y="1"/>
                    <a:pt x="1" y="902"/>
                    <a:pt x="1" y="2017"/>
                  </a:cubicBezTo>
                  <a:cubicBezTo>
                    <a:pt x="1" y="3128"/>
                    <a:pt x="96" y="4033"/>
                    <a:pt x="214" y="4033"/>
                  </a:cubicBezTo>
                  <a:cubicBezTo>
                    <a:pt x="330" y="4033"/>
                    <a:pt x="425" y="3128"/>
                    <a:pt x="425" y="2017"/>
                  </a:cubicBezTo>
                  <a:cubicBezTo>
                    <a:pt x="425" y="902"/>
                    <a:pt x="330" y="1"/>
                    <a:pt x="21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57"/>
            <p:cNvSpPr/>
            <p:nvPr/>
          </p:nvSpPr>
          <p:spPr>
            <a:xfrm>
              <a:off x="7845541" y="3068804"/>
              <a:ext cx="712405" cy="486848"/>
            </a:xfrm>
            <a:custGeom>
              <a:rect b="b" l="l" r="r" t="t"/>
              <a:pathLst>
                <a:path extrusionOk="0" h="5586" w="8174">
                  <a:moveTo>
                    <a:pt x="3961" y="0"/>
                  </a:moveTo>
                  <a:cubicBezTo>
                    <a:pt x="3685" y="0"/>
                    <a:pt x="3503" y="15"/>
                    <a:pt x="3503" y="15"/>
                  </a:cubicBezTo>
                  <a:lnTo>
                    <a:pt x="3503" y="1408"/>
                  </a:lnTo>
                  <a:cubicBezTo>
                    <a:pt x="3023" y="1236"/>
                    <a:pt x="2143" y="815"/>
                    <a:pt x="1333" y="519"/>
                  </a:cubicBezTo>
                  <a:cubicBezTo>
                    <a:pt x="1230" y="480"/>
                    <a:pt x="1129" y="463"/>
                    <a:pt x="1033" y="463"/>
                  </a:cubicBezTo>
                  <a:cubicBezTo>
                    <a:pt x="397" y="463"/>
                    <a:pt x="0" y="1234"/>
                    <a:pt x="838" y="1752"/>
                  </a:cubicBezTo>
                  <a:cubicBezTo>
                    <a:pt x="1306" y="2102"/>
                    <a:pt x="2412" y="2686"/>
                    <a:pt x="3216" y="3193"/>
                  </a:cubicBezTo>
                  <a:cubicBezTo>
                    <a:pt x="4016" y="3700"/>
                    <a:pt x="4535" y="4417"/>
                    <a:pt x="5345" y="4883"/>
                  </a:cubicBezTo>
                  <a:cubicBezTo>
                    <a:pt x="6154" y="5348"/>
                    <a:pt x="8173" y="5585"/>
                    <a:pt x="8173" y="5585"/>
                  </a:cubicBezTo>
                  <a:lnTo>
                    <a:pt x="8173" y="2333"/>
                  </a:lnTo>
                  <a:cubicBezTo>
                    <a:pt x="8173" y="2333"/>
                    <a:pt x="6308" y="391"/>
                    <a:pt x="5428" y="163"/>
                  </a:cubicBezTo>
                  <a:cubicBezTo>
                    <a:pt x="4913" y="28"/>
                    <a:pt x="4346" y="0"/>
                    <a:pt x="396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57"/>
            <p:cNvSpPr/>
            <p:nvPr/>
          </p:nvSpPr>
          <p:spPr>
            <a:xfrm>
              <a:off x="8019065" y="3182976"/>
              <a:ext cx="248392" cy="64930"/>
            </a:xfrm>
            <a:custGeom>
              <a:rect b="b" l="l" r="r" t="t"/>
              <a:pathLst>
                <a:path extrusionOk="0" h="745" w="2850">
                  <a:moveTo>
                    <a:pt x="1527" y="71"/>
                  </a:moveTo>
                  <a:lnTo>
                    <a:pt x="1498" y="125"/>
                  </a:lnTo>
                  <a:cubicBezTo>
                    <a:pt x="1524" y="140"/>
                    <a:pt x="2082" y="445"/>
                    <a:pt x="2663" y="445"/>
                  </a:cubicBezTo>
                  <a:cubicBezTo>
                    <a:pt x="2725" y="445"/>
                    <a:pt x="2787" y="442"/>
                    <a:pt x="2850" y="436"/>
                  </a:cubicBezTo>
                  <a:lnTo>
                    <a:pt x="2841" y="374"/>
                  </a:lnTo>
                  <a:cubicBezTo>
                    <a:pt x="2783" y="381"/>
                    <a:pt x="2725" y="384"/>
                    <a:pt x="2666" y="384"/>
                  </a:cubicBezTo>
                  <a:cubicBezTo>
                    <a:pt x="2097" y="384"/>
                    <a:pt x="1533" y="74"/>
                    <a:pt x="1527" y="71"/>
                  </a:cubicBezTo>
                  <a:close/>
                  <a:moveTo>
                    <a:pt x="288" y="0"/>
                  </a:moveTo>
                  <a:cubicBezTo>
                    <a:pt x="152" y="169"/>
                    <a:pt x="57" y="389"/>
                    <a:pt x="0" y="670"/>
                  </a:cubicBezTo>
                  <a:lnTo>
                    <a:pt x="60" y="682"/>
                  </a:lnTo>
                  <a:cubicBezTo>
                    <a:pt x="116" y="409"/>
                    <a:pt x="205" y="199"/>
                    <a:pt x="335" y="36"/>
                  </a:cubicBezTo>
                  <a:lnTo>
                    <a:pt x="288" y="0"/>
                  </a:lnTo>
                  <a:close/>
                  <a:moveTo>
                    <a:pt x="469" y="65"/>
                  </a:moveTo>
                  <a:lnTo>
                    <a:pt x="187" y="721"/>
                  </a:lnTo>
                  <a:lnTo>
                    <a:pt x="243" y="744"/>
                  </a:lnTo>
                  <a:lnTo>
                    <a:pt x="525" y="89"/>
                  </a:lnTo>
                  <a:lnTo>
                    <a:pt x="469" y="65"/>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57"/>
            <p:cNvSpPr/>
            <p:nvPr/>
          </p:nvSpPr>
          <p:spPr>
            <a:xfrm>
              <a:off x="8457277" y="3245465"/>
              <a:ext cx="430371" cy="330840"/>
            </a:xfrm>
            <a:custGeom>
              <a:rect b="b" l="l" r="r" t="t"/>
              <a:pathLst>
                <a:path extrusionOk="0" h="3796" w="4938">
                  <a:moveTo>
                    <a:pt x="4881" y="1"/>
                  </a:moveTo>
                  <a:lnTo>
                    <a:pt x="1154" y="306"/>
                  </a:lnTo>
                  <a:lnTo>
                    <a:pt x="1" y="1362"/>
                  </a:lnTo>
                  <a:lnTo>
                    <a:pt x="1154" y="3558"/>
                  </a:lnTo>
                  <a:lnTo>
                    <a:pt x="4937" y="3796"/>
                  </a:lnTo>
                  <a:lnTo>
                    <a:pt x="488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57"/>
            <p:cNvSpPr/>
            <p:nvPr/>
          </p:nvSpPr>
          <p:spPr>
            <a:xfrm>
              <a:off x="8571013" y="3241630"/>
              <a:ext cx="316634" cy="399257"/>
            </a:xfrm>
            <a:custGeom>
              <a:rect b="b" l="l" r="r" t="t"/>
              <a:pathLst>
                <a:path extrusionOk="0" h="4581" w="3633">
                  <a:moveTo>
                    <a:pt x="3632" y="0"/>
                  </a:moveTo>
                  <a:lnTo>
                    <a:pt x="0" y="226"/>
                  </a:lnTo>
                  <a:cubicBezTo>
                    <a:pt x="208" y="347"/>
                    <a:pt x="320" y="3635"/>
                    <a:pt x="0" y="4258"/>
                  </a:cubicBezTo>
                  <a:lnTo>
                    <a:pt x="3632" y="4581"/>
                  </a:lnTo>
                  <a:lnTo>
                    <a:pt x="363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57"/>
            <p:cNvSpPr/>
            <p:nvPr/>
          </p:nvSpPr>
          <p:spPr>
            <a:xfrm>
              <a:off x="8666099" y="3254006"/>
              <a:ext cx="39830" cy="369101"/>
            </a:xfrm>
            <a:custGeom>
              <a:rect b="b" l="l" r="r" t="t"/>
              <a:pathLst>
                <a:path extrusionOk="0" h="4235" w="457">
                  <a:moveTo>
                    <a:pt x="57" y="1"/>
                  </a:moveTo>
                  <a:lnTo>
                    <a:pt x="0" y="27"/>
                  </a:lnTo>
                  <a:cubicBezTo>
                    <a:pt x="202" y="454"/>
                    <a:pt x="398" y="3677"/>
                    <a:pt x="3" y="4196"/>
                  </a:cubicBezTo>
                  <a:lnTo>
                    <a:pt x="54" y="4234"/>
                  </a:lnTo>
                  <a:cubicBezTo>
                    <a:pt x="457" y="3701"/>
                    <a:pt x="282" y="478"/>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9" name="Google Shape;2119;p57"/>
          <p:cNvGrpSpPr/>
          <p:nvPr/>
        </p:nvGrpSpPr>
        <p:grpSpPr>
          <a:xfrm>
            <a:off x="8363074" y="1620966"/>
            <a:ext cx="463619" cy="554249"/>
            <a:chOff x="6417862" y="1441950"/>
            <a:chExt cx="417788" cy="499458"/>
          </a:xfrm>
        </p:grpSpPr>
        <p:sp>
          <p:nvSpPr>
            <p:cNvPr id="2120" name="Google Shape;2120;p57"/>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57"/>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5" name="Shape 2125"/>
        <p:cNvGrpSpPr/>
        <p:nvPr/>
      </p:nvGrpSpPr>
      <p:grpSpPr>
        <a:xfrm>
          <a:off x="0" y="0"/>
          <a:ext cx="0" cy="0"/>
          <a:chOff x="0" y="0"/>
          <a:chExt cx="0" cy="0"/>
        </a:xfrm>
      </p:grpSpPr>
      <p:grpSp>
        <p:nvGrpSpPr>
          <p:cNvPr id="2126" name="Google Shape;2126;p58"/>
          <p:cNvGrpSpPr/>
          <p:nvPr/>
        </p:nvGrpSpPr>
        <p:grpSpPr>
          <a:xfrm>
            <a:off x="113764" y="1149556"/>
            <a:ext cx="3195384" cy="3137869"/>
            <a:chOff x="3724499" y="1272075"/>
            <a:chExt cx="1570290" cy="1542026"/>
          </a:xfrm>
        </p:grpSpPr>
        <p:sp>
          <p:nvSpPr>
            <p:cNvPr id="2127" name="Google Shape;2127;p58"/>
            <p:cNvSpPr/>
            <p:nvPr/>
          </p:nvSpPr>
          <p:spPr>
            <a:xfrm>
              <a:off x="4019124" y="1807689"/>
              <a:ext cx="14811" cy="16507"/>
            </a:xfrm>
            <a:custGeom>
              <a:rect b="b" l="l" r="r" t="t"/>
              <a:pathLst>
                <a:path extrusionOk="0" h="292" w="262">
                  <a:moveTo>
                    <a:pt x="217" y="1"/>
                  </a:moveTo>
                  <a:lnTo>
                    <a:pt x="0" y="250"/>
                  </a:lnTo>
                  <a:lnTo>
                    <a:pt x="48" y="291"/>
                  </a:lnTo>
                  <a:lnTo>
                    <a:pt x="261" y="42"/>
                  </a:lnTo>
                  <a:lnTo>
                    <a:pt x="217" y="1"/>
                  </a:lnTo>
                  <a:close/>
                </a:path>
              </a:pathLst>
            </a:custGeom>
            <a:solidFill>
              <a:srgbClr val="A7CB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58"/>
            <p:cNvSpPr/>
            <p:nvPr/>
          </p:nvSpPr>
          <p:spPr>
            <a:xfrm>
              <a:off x="3934614" y="1758622"/>
              <a:ext cx="21877" cy="47485"/>
            </a:xfrm>
            <a:custGeom>
              <a:rect b="b" l="l" r="r" t="t"/>
              <a:pathLst>
                <a:path extrusionOk="0" h="840" w="387">
                  <a:moveTo>
                    <a:pt x="54" y="0"/>
                  </a:moveTo>
                  <a:lnTo>
                    <a:pt x="1" y="33"/>
                  </a:lnTo>
                  <a:cubicBezTo>
                    <a:pt x="146" y="285"/>
                    <a:pt x="256" y="558"/>
                    <a:pt x="327" y="839"/>
                  </a:cubicBezTo>
                  <a:lnTo>
                    <a:pt x="386" y="824"/>
                  </a:lnTo>
                  <a:cubicBezTo>
                    <a:pt x="312" y="537"/>
                    <a:pt x="200" y="261"/>
                    <a:pt x="54" y="0"/>
                  </a:cubicBezTo>
                  <a:close/>
                </a:path>
              </a:pathLst>
            </a:custGeom>
            <a:solidFill>
              <a:srgbClr val="A7CB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58"/>
            <p:cNvSpPr/>
            <p:nvPr/>
          </p:nvSpPr>
          <p:spPr>
            <a:xfrm>
              <a:off x="3724499" y="1273432"/>
              <a:ext cx="1570290" cy="1540669"/>
            </a:xfrm>
            <a:custGeom>
              <a:rect b="b" l="l" r="r" t="t"/>
              <a:pathLst>
                <a:path extrusionOk="0" h="27254" w="27778">
                  <a:moveTo>
                    <a:pt x="13965" y="0"/>
                  </a:moveTo>
                  <a:cubicBezTo>
                    <a:pt x="12950" y="0"/>
                    <a:pt x="11935" y="111"/>
                    <a:pt x="10940" y="297"/>
                  </a:cubicBezTo>
                  <a:cubicBezTo>
                    <a:pt x="8752" y="709"/>
                    <a:pt x="6846" y="1835"/>
                    <a:pt x="5082" y="3143"/>
                  </a:cubicBezTo>
                  <a:cubicBezTo>
                    <a:pt x="3881" y="4032"/>
                    <a:pt x="3060" y="5245"/>
                    <a:pt x="2265" y="6487"/>
                  </a:cubicBezTo>
                  <a:cubicBezTo>
                    <a:pt x="1168" y="8204"/>
                    <a:pt x="365" y="9986"/>
                    <a:pt x="187" y="12037"/>
                  </a:cubicBezTo>
                  <a:cubicBezTo>
                    <a:pt x="0" y="14181"/>
                    <a:pt x="353" y="16357"/>
                    <a:pt x="1097" y="18367"/>
                  </a:cubicBezTo>
                  <a:cubicBezTo>
                    <a:pt x="1877" y="20481"/>
                    <a:pt x="3223" y="22464"/>
                    <a:pt x="4942" y="24018"/>
                  </a:cubicBezTo>
                  <a:cubicBezTo>
                    <a:pt x="6994" y="25871"/>
                    <a:pt x="9576" y="27116"/>
                    <a:pt x="12355" y="27238"/>
                  </a:cubicBezTo>
                  <a:cubicBezTo>
                    <a:pt x="12594" y="27248"/>
                    <a:pt x="12834" y="27254"/>
                    <a:pt x="13074" y="27254"/>
                  </a:cubicBezTo>
                  <a:cubicBezTo>
                    <a:pt x="15914" y="27254"/>
                    <a:pt x="18752" y="26509"/>
                    <a:pt x="21169" y="25002"/>
                  </a:cubicBezTo>
                  <a:cubicBezTo>
                    <a:pt x="21975" y="24498"/>
                    <a:pt x="22776" y="23920"/>
                    <a:pt x="23467" y="23247"/>
                  </a:cubicBezTo>
                  <a:cubicBezTo>
                    <a:pt x="24211" y="22524"/>
                    <a:pt x="24774" y="21664"/>
                    <a:pt x="25323" y="20786"/>
                  </a:cubicBezTo>
                  <a:cubicBezTo>
                    <a:pt x="25996" y="19704"/>
                    <a:pt x="26603" y="18566"/>
                    <a:pt x="26944" y="17329"/>
                  </a:cubicBezTo>
                  <a:cubicBezTo>
                    <a:pt x="27534" y="15189"/>
                    <a:pt x="27778" y="12464"/>
                    <a:pt x="27096" y="10312"/>
                  </a:cubicBezTo>
                  <a:cubicBezTo>
                    <a:pt x="26775" y="9301"/>
                    <a:pt x="26369" y="8331"/>
                    <a:pt x="25925" y="7371"/>
                  </a:cubicBezTo>
                  <a:cubicBezTo>
                    <a:pt x="24134" y="3496"/>
                    <a:pt x="20202" y="872"/>
                    <a:pt x="16055" y="169"/>
                  </a:cubicBezTo>
                  <a:cubicBezTo>
                    <a:pt x="15363" y="53"/>
                    <a:pt x="14664" y="0"/>
                    <a:pt x="139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58"/>
            <p:cNvSpPr/>
            <p:nvPr/>
          </p:nvSpPr>
          <p:spPr>
            <a:xfrm>
              <a:off x="3888713" y="1314642"/>
              <a:ext cx="860839" cy="1461357"/>
            </a:xfrm>
            <a:custGeom>
              <a:rect b="b" l="l" r="r" t="t"/>
              <a:pathLst>
                <a:path extrusionOk="0" h="25851" w="15228">
                  <a:moveTo>
                    <a:pt x="6449" y="0"/>
                  </a:moveTo>
                  <a:cubicBezTo>
                    <a:pt x="5477" y="350"/>
                    <a:pt x="4558" y="828"/>
                    <a:pt x="3680" y="1382"/>
                  </a:cubicBezTo>
                  <a:cubicBezTo>
                    <a:pt x="3686" y="1388"/>
                    <a:pt x="3692" y="1397"/>
                    <a:pt x="3701" y="1403"/>
                  </a:cubicBezTo>
                  <a:cubicBezTo>
                    <a:pt x="3745" y="1438"/>
                    <a:pt x="3799" y="1462"/>
                    <a:pt x="3825" y="1510"/>
                  </a:cubicBezTo>
                  <a:cubicBezTo>
                    <a:pt x="3864" y="1578"/>
                    <a:pt x="3825" y="1664"/>
                    <a:pt x="3790" y="1732"/>
                  </a:cubicBezTo>
                  <a:cubicBezTo>
                    <a:pt x="3469" y="2352"/>
                    <a:pt x="3131" y="2992"/>
                    <a:pt x="2586" y="3431"/>
                  </a:cubicBezTo>
                  <a:cubicBezTo>
                    <a:pt x="2494" y="3499"/>
                    <a:pt x="2405" y="3573"/>
                    <a:pt x="2319" y="3653"/>
                  </a:cubicBezTo>
                  <a:cubicBezTo>
                    <a:pt x="2260" y="3715"/>
                    <a:pt x="2206" y="3784"/>
                    <a:pt x="2156" y="3852"/>
                  </a:cubicBezTo>
                  <a:lnTo>
                    <a:pt x="1803" y="4329"/>
                  </a:lnTo>
                  <a:cubicBezTo>
                    <a:pt x="1741" y="4418"/>
                    <a:pt x="1670" y="4504"/>
                    <a:pt x="1593" y="4581"/>
                  </a:cubicBezTo>
                  <a:cubicBezTo>
                    <a:pt x="1507" y="4667"/>
                    <a:pt x="1403" y="4735"/>
                    <a:pt x="1311" y="4812"/>
                  </a:cubicBezTo>
                  <a:cubicBezTo>
                    <a:pt x="1035" y="5041"/>
                    <a:pt x="828" y="5387"/>
                    <a:pt x="712" y="5725"/>
                  </a:cubicBezTo>
                  <a:lnTo>
                    <a:pt x="493" y="6381"/>
                  </a:lnTo>
                  <a:cubicBezTo>
                    <a:pt x="445" y="6511"/>
                    <a:pt x="407" y="6645"/>
                    <a:pt x="377" y="6781"/>
                  </a:cubicBezTo>
                  <a:cubicBezTo>
                    <a:pt x="350" y="6938"/>
                    <a:pt x="336" y="7098"/>
                    <a:pt x="330" y="7255"/>
                  </a:cubicBezTo>
                  <a:cubicBezTo>
                    <a:pt x="288" y="7833"/>
                    <a:pt x="196" y="8406"/>
                    <a:pt x="51" y="8966"/>
                  </a:cubicBezTo>
                  <a:cubicBezTo>
                    <a:pt x="27" y="9061"/>
                    <a:pt x="1" y="9159"/>
                    <a:pt x="9" y="9257"/>
                  </a:cubicBezTo>
                  <a:cubicBezTo>
                    <a:pt x="21" y="9354"/>
                    <a:pt x="75" y="9455"/>
                    <a:pt x="167" y="9491"/>
                  </a:cubicBezTo>
                  <a:cubicBezTo>
                    <a:pt x="267" y="9200"/>
                    <a:pt x="324" y="8898"/>
                    <a:pt x="342" y="8589"/>
                  </a:cubicBezTo>
                  <a:cubicBezTo>
                    <a:pt x="353" y="8340"/>
                    <a:pt x="342" y="8077"/>
                    <a:pt x="463" y="7860"/>
                  </a:cubicBezTo>
                  <a:cubicBezTo>
                    <a:pt x="508" y="7896"/>
                    <a:pt x="514" y="7961"/>
                    <a:pt x="514" y="8017"/>
                  </a:cubicBezTo>
                  <a:cubicBezTo>
                    <a:pt x="528" y="8471"/>
                    <a:pt x="439" y="8933"/>
                    <a:pt x="582" y="9363"/>
                  </a:cubicBezTo>
                  <a:cubicBezTo>
                    <a:pt x="662" y="9606"/>
                    <a:pt x="688" y="9864"/>
                    <a:pt x="665" y="10119"/>
                  </a:cubicBezTo>
                  <a:cubicBezTo>
                    <a:pt x="641" y="10359"/>
                    <a:pt x="573" y="10606"/>
                    <a:pt x="629" y="10840"/>
                  </a:cubicBezTo>
                  <a:cubicBezTo>
                    <a:pt x="653" y="10935"/>
                    <a:pt x="691" y="11027"/>
                    <a:pt x="739" y="11116"/>
                  </a:cubicBezTo>
                  <a:cubicBezTo>
                    <a:pt x="896" y="11406"/>
                    <a:pt x="1115" y="11691"/>
                    <a:pt x="1430" y="11797"/>
                  </a:cubicBezTo>
                  <a:cubicBezTo>
                    <a:pt x="1533" y="11836"/>
                    <a:pt x="1646" y="11848"/>
                    <a:pt x="1750" y="11877"/>
                  </a:cubicBezTo>
                  <a:cubicBezTo>
                    <a:pt x="2100" y="11978"/>
                    <a:pt x="2384" y="12233"/>
                    <a:pt x="2636" y="12494"/>
                  </a:cubicBezTo>
                  <a:cubicBezTo>
                    <a:pt x="2785" y="12648"/>
                    <a:pt x="2998" y="12725"/>
                    <a:pt x="3149" y="12877"/>
                  </a:cubicBezTo>
                  <a:cubicBezTo>
                    <a:pt x="3274" y="12995"/>
                    <a:pt x="3348" y="13155"/>
                    <a:pt x="3437" y="13301"/>
                  </a:cubicBezTo>
                  <a:cubicBezTo>
                    <a:pt x="3680" y="13701"/>
                    <a:pt x="4033" y="14015"/>
                    <a:pt x="4380" y="14326"/>
                  </a:cubicBezTo>
                  <a:cubicBezTo>
                    <a:pt x="4474" y="14408"/>
                    <a:pt x="4589" y="14496"/>
                    <a:pt x="4705" y="14496"/>
                  </a:cubicBezTo>
                  <a:cubicBezTo>
                    <a:pt x="4732" y="14496"/>
                    <a:pt x="4759" y="14491"/>
                    <a:pt x="4786" y="14481"/>
                  </a:cubicBezTo>
                  <a:cubicBezTo>
                    <a:pt x="4839" y="14458"/>
                    <a:pt x="4884" y="14415"/>
                    <a:pt x="4939" y="14415"/>
                  </a:cubicBezTo>
                  <a:cubicBezTo>
                    <a:pt x="4942" y="14415"/>
                    <a:pt x="4945" y="14415"/>
                    <a:pt x="4949" y="14415"/>
                  </a:cubicBezTo>
                  <a:cubicBezTo>
                    <a:pt x="4984" y="14418"/>
                    <a:pt x="5017" y="14436"/>
                    <a:pt x="5044" y="14460"/>
                  </a:cubicBezTo>
                  <a:cubicBezTo>
                    <a:pt x="5272" y="14650"/>
                    <a:pt x="5317" y="14991"/>
                    <a:pt x="5239" y="15278"/>
                  </a:cubicBezTo>
                  <a:cubicBezTo>
                    <a:pt x="5162" y="15563"/>
                    <a:pt x="4990" y="15812"/>
                    <a:pt x="4845" y="16070"/>
                  </a:cubicBezTo>
                  <a:cubicBezTo>
                    <a:pt x="4700" y="16328"/>
                    <a:pt x="4670" y="16627"/>
                    <a:pt x="4608" y="16915"/>
                  </a:cubicBezTo>
                  <a:cubicBezTo>
                    <a:pt x="4558" y="17158"/>
                    <a:pt x="4510" y="17425"/>
                    <a:pt x="4626" y="17644"/>
                  </a:cubicBezTo>
                  <a:cubicBezTo>
                    <a:pt x="4685" y="17751"/>
                    <a:pt x="4780" y="17834"/>
                    <a:pt x="4851" y="17935"/>
                  </a:cubicBezTo>
                  <a:cubicBezTo>
                    <a:pt x="5070" y="18225"/>
                    <a:pt x="5091" y="18622"/>
                    <a:pt x="5278" y="18937"/>
                  </a:cubicBezTo>
                  <a:cubicBezTo>
                    <a:pt x="5411" y="19165"/>
                    <a:pt x="5622" y="19334"/>
                    <a:pt x="5838" y="19482"/>
                  </a:cubicBezTo>
                  <a:cubicBezTo>
                    <a:pt x="6135" y="19684"/>
                    <a:pt x="6452" y="19856"/>
                    <a:pt x="6728" y="20084"/>
                  </a:cubicBezTo>
                  <a:cubicBezTo>
                    <a:pt x="7004" y="20312"/>
                    <a:pt x="7244" y="20609"/>
                    <a:pt x="7309" y="20962"/>
                  </a:cubicBezTo>
                  <a:cubicBezTo>
                    <a:pt x="7344" y="21134"/>
                    <a:pt x="7336" y="21311"/>
                    <a:pt x="7342" y="21486"/>
                  </a:cubicBezTo>
                  <a:cubicBezTo>
                    <a:pt x="7356" y="21893"/>
                    <a:pt x="7457" y="22290"/>
                    <a:pt x="7457" y="22696"/>
                  </a:cubicBezTo>
                  <a:cubicBezTo>
                    <a:pt x="7457" y="23031"/>
                    <a:pt x="7392" y="23357"/>
                    <a:pt x="7318" y="23680"/>
                  </a:cubicBezTo>
                  <a:cubicBezTo>
                    <a:pt x="7294" y="23790"/>
                    <a:pt x="7267" y="23909"/>
                    <a:pt x="7288" y="24021"/>
                  </a:cubicBezTo>
                  <a:cubicBezTo>
                    <a:pt x="7309" y="24110"/>
                    <a:pt x="7344" y="24196"/>
                    <a:pt x="7392" y="24273"/>
                  </a:cubicBezTo>
                  <a:cubicBezTo>
                    <a:pt x="7700" y="24828"/>
                    <a:pt x="8077" y="25409"/>
                    <a:pt x="8676" y="25613"/>
                  </a:cubicBezTo>
                  <a:cubicBezTo>
                    <a:pt x="8860" y="25679"/>
                    <a:pt x="8999" y="25830"/>
                    <a:pt x="9192" y="25851"/>
                  </a:cubicBezTo>
                  <a:cubicBezTo>
                    <a:pt x="9177" y="25768"/>
                    <a:pt x="9076" y="25741"/>
                    <a:pt x="9005" y="25696"/>
                  </a:cubicBezTo>
                  <a:cubicBezTo>
                    <a:pt x="8963" y="25670"/>
                    <a:pt x="8934" y="25628"/>
                    <a:pt x="8919" y="25581"/>
                  </a:cubicBezTo>
                  <a:cubicBezTo>
                    <a:pt x="8904" y="25533"/>
                    <a:pt x="8916" y="25483"/>
                    <a:pt x="8948" y="25444"/>
                  </a:cubicBezTo>
                  <a:cubicBezTo>
                    <a:pt x="8984" y="25406"/>
                    <a:pt x="9058" y="25379"/>
                    <a:pt x="9052" y="25323"/>
                  </a:cubicBezTo>
                  <a:cubicBezTo>
                    <a:pt x="9046" y="25293"/>
                    <a:pt x="9026" y="25267"/>
                    <a:pt x="8999" y="25255"/>
                  </a:cubicBezTo>
                  <a:cubicBezTo>
                    <a:pt x="8889" y="25172"/>
                    <a:pt x="8753" y="25101"/>
                    <a:pt x="8714" y="24970"/>
                  </a:cubicBezTo>
                  <a:cubicBezTo>
                    <a:pt x="8782" y="24929"/>
                    <a:pt x="8860" y="24902"/>
                    <a:pt x="8943" y="24890"/>
                  </a:cubicBezTo>
                  <a:cubicBezTo>
                    <a:pt x="8969" y="24890"/>
                    <a:pt x="8996" y="24881"/>
                    <a:pt x="9020" y="24869"/>
                  </a:cubicBezTo>
                  <a:cubicBezTo>
                    <a:pt x="9043" y="24843"/>
                    <a:pt x="9058" y="24807"/>
                    <a:pt x="9055" y="24771"/>
                  </a:cubicBezTo>
                  <a:cubicBezTo>
                    <a:pt x="9067" y="24703"/>
                    <a:pt x="9058" y="24632"/>
                    <a:pt x="9034" y="24564"/>
                  </a:cubicBezTo>
                  <a:cubicBezTo>
                    <a:pt x="9020" y="24534"/>
                    <a:pt x="9002" y="24511"/>
                    <a:pt x="8987" y="24481"/>
                  </a:cubicBezTo>
                  <a:cubicBezTo>
                    <a:pt x="8957" y="24422"/>
                    <a:pt x="8951" y="24350"/>
                    <a:pt x="8966" y="24288"/>
                  </a:cubicBezTo>
                  <a:cubicBezTo>
                    <a:pt x="8969" y="24276"/>
                    <a:pt x="8975" y="24264"/>
                    <a:pt x="8981" y="24259"/>
                  </a:cubicBezTo>
                  <a:cubicBezTo>
                    <a:pt x="8990" y="24252"/>
                    <a:pt x="9001" y="24249"/>
                    <a:pt x="9011" y="24249"/>
                  </a:cubicBezTo>
                  <a:cubicBezTo>
                    <a:pt x="9015" y="24249"/>
                    <a:pt x="9019" y="24249"/>
                    <a:pt x="9023" y="24250"/>
                  </a:cubicBezTo>
                  <a:lnTo>
                    <a:pt x="9215" y="24250"/>
                  </a:lnTo>
                  <a:cubicBezTo>
                    <a:pt x="9245" y="24250"/>
                    <a:pt x="9278" y="24247"/>
                    <a:pt x="9307" y="24238"/>
                  </a:cubicBezTo>
                  <a:cubicBezTo>
                    <a:pt x="9337" y="24229"/>
                    <a:pt x="9399" y="24190"/>
                    <a:pt x="9402" y="24161"/>
                  </a:cubicBezTo>
                  <a:lnTo>
                    <a:pt x="9856" y="23968"/>
                  </a:lnTo>
                  <a:cubicBezTo>
                    <a:pt x="9948" y="23932"/>
                    <a:pt x="10040" y="23891"/>
                    <a:pt x="10108" y="23820"/>
                  </a:cubicBezTo>
                  <a:cubicBezTo>
                    <a:pt x="10176" y="23749"/>
                    <a:pt x="10214" y="23642"/>
                    <a:pt x="10176" y="23553"/>
                  </a:cubicBezTo>
                  <a:cubicBezTo>
                    <a:pt x="10152" y="23497"/>
                    <a:pt x="10105" y="23425"/>
                    <a:pt x="10152" y="23390"/>
                  </a:cubicBezTo>
                  <a:cubicBezTo>
                    <a:pt x="10167" y="23381"/>
                    <a:pt x="10184" y="23376"/>
                    <a:pt x="10201" y="23376"/>
                  </a:cubicBezTo>
                  <a:cubicBezTo>
                    <a:pt x="10212" y="23376"/>
                    <a:pt x="10222" y="23378"/>
                    <a:pt x="10232" y="23381"/>
                  </a:cubicBezTo>
                  <a:cubicBezTo>
                    <a:pt x="10353" y="23402"/>
                    <a:pt x="10475" y="23413"/>
                    <a:pt x="10598" y="23413"/>
                  </a:cubicBezTo>
                  <a:cubicBezTo>
                    <a:pt x="10679" y="23413"/>
                    <a:pt x="10761" y="23408"/>
                    <a:pt x="10843" y="23399"/>
                  </a:cubicBezTo>
                  <a:cubicBezTo>
                    <a:pt x="11003" y="23378"/>
                    <a:pt x="11181" y="23325"/>
                    <a:pt x="11255" y="23182"/>
                  </a:cubicBezTo>
                  <a:cubicBezTo>
                    <a:pt x="11291" y="23117"/>
                    <a:pt x="11297" y="23043"/>
                    <a:pt x="11323" y="22975"/>
                  </a:cubicBezTo>
                  <a:cubicBezTo>
                    <a:pt x="11412" y="22735"/>
                    <a:pt x="11688" y="22628"/>
                    <a:pt x="11860" y="22441"/>
                  </a:cubicBezTo>
                  <a:cubicBezTo>
                    <a:pt x="11884" y="22420"/>
                    <a:pt x="11901" y="22394"/>
                    <a:pt x="11910" y="22364"/>
                  </a:cubicBezTo>
                  <a:cubicBezTo>
                    <a:pt x="11919" y="22322"/>
                    <a:pt x="11916" y="22281"/>
                    <a:pt x="11907" y="22242"/>
                  </a:cubicBezTo>
                  <a:cubicBezTo>
                    <a:pt x="11872" y="21958"/>
                    <a:pt x="12073" y="21685"/>
                    <a:pt x="12328" y="21558"/>
                  </a:cubicBezTo>
                  <a:cubicBezTo>
                    <a:pt x="12583" y="21427"/>
                    <a:pt x="12877" y="21409"/>
                    <a:pt x="13164" y="21400"/>
                  </a:cubicBezTo>
                  <a:cubicBezTo>
                    <a:pt x="13172" y="21401"/>
                    <a:pt x="13180" y="21401"/>
                    <a:pt x="13188" y="21401"/>
                  </a:cubicBezTo>
                  <a:cubicBezTo>
                    <a:pt x="13257" y="21401"/>
                    <a:pt x="13326" y="21389"/>
                    <a:pt x="13396" y="21371"/>
                  </a:cubicBezTo>
                  <a:cubicBezTo>
                    <a:pt x="13470" y="21338"/>
                    <a:pt x="13541" y="21294"/>
                    <a:pt x="13600" y="21234"/>
                  </a:cubicBezTo>
                  <a:cubicBezTo>
                    <a:pt x="13775" y="21077"/>
                    <a:pt x="14006" y="20938"/>
                    <a:pt x="14078" y="20713"/>
                  </a:cubicBezTo>
                  <a:cubicBezTo>
                    <a:pt x="14134" y="20529"/>
                    <a:pt x="14170" y="20339"/>
                    <a:pt x="14187" y="20146"/>
                  </a:cubicBezTo>
                  <a:cubicBezTo>
                    <a:pt x="14202" y="19992"/>
                    <a:pt x="14205" y="19835"/>
                    <a:pt x="14238" y="19684"/>
                  </a:cubicBezTo>
                  <a:cubicBezTo>
                    <a:pt x="14318" y="19298"/>
                    <a:pt x="14585" y="18981"/>
                    <a:pt x="14863" y="18702"/>
                  </a:cubicBezTo>
                  <a:cubicBezTo>
                    <a:pt x="14991" y="18575"/>
                    <a:pt x="15130" y="18439"/>
                    <a:pt x="15181" y="18264"/>
                  </a:cubicBezTo>
                  <a:cubicBezTo>
                    <a:pt x="15228" y="18098"/>
                    <a:pt x="15186" y="17917"/>
                    <a:pt x="15106" y="17766"/>
                  </a:cubicBezTo>
                  <a:cubicBezTo>
                    <a:pt x="15050" y="17653"/>
                    <a:pt x="14958" y="17549"/>
                    <a:pt x="14837" y="17525"/>
                  </a:cubicBezTo>
                  <a:cubicBezTo>
                    <a:pt x="14813" y="17521"/>
                    <a:pt x="14789" y="17520"/>
                    <a:pt x="14765" y="17520"/>
                  </a:cubicBezTo>
                  <a:cubicBezTo>
                    <a:pt x="14749" y="17520"/>
                    <a:pt x="14733" y="17520"/>
                    <a:pt x="14717" y="17520"/>
                  </a:cubicBezTo>
                  <a:cubicBezTo>
                    <a:pt x="14697" y="17520"/>
                    <a:pt x="14676" y="17520"/>
                    <a:pt x="14656" y="17517"/>
                  </a:cubicBezTo>
                  <a:cubicBezTo>
                    <a:pt x="14422" y="17493"/>
                    <a:pt x="14279" y="17253"/>
                    <a:pt x="14078" y="17131"/>
                  </a:cubicBezTo>
                  <a:cubicBezTo>
                    <a:pt x="13900" y="17027"/>
                    <a:pt x="13683" y="17015"/>
                    <a:pt x="13479" y="17007"/>
                  </a:cubicBezTo>
                  <a:cubicBezTo>
                    <a:pt x="13365" y="17001"/>
                    <a:pt x="13233" y="16971"/>
                    <a:pt x="13118" y="16971"/>
                  </a:cubicBezTo>
                  <a:cubicBezTo>
                    <a:pt x="13112" y="16971"/>
                    <a:pt x="13107" y="16971"/>
                    <a:pt x="13102" y="16971"/>
                  </a:cubicBezTo>
                  <a:cubicBezTo>
                    <a:pt x="13055" y="16971"/>
                    <a:pt x="13016" y="16930"/>
                    <a:pt x="12987" y="16897"/>
                  </a:cubicBezTo>
                  <a:cubicBezTo>
                    <a:pt x="12792" y="16683"/>
                    <a:pt x="12518" y="16565"/>
                    <a:pt x="12232" y="16565"/>
                  </a:cubicBezTo>
                  <a:cubicBezTo>
                    <a:pt x="12209" y="16565"/>
                    <a:pt x="12186" y="16566"/>
                    <a:pt x="12162" y="16568"/>
                  </a:cubicBezTo>
                  <a:cubicBezTo>
                    <a:pt x="12073" y="16574"/>
                    <a:pt x="11984" y="16592"/>
                    <a:pt x="11893" y="16592"/>
                  </a:cubicBezTo>
                  <a:cubicBezTo>
                    <a:pt x="11804" y="16592"/>
                    <a:pt x="11715" y="16556"/>
                    <a:pt x="11652" y="16491"/>
                  </a:cubicBezTo>
                  <a:cubicBezTo>
                    <a:pt x="11620" y="16452"/>
                    <a:pt x="11599" y="16408"/>
                    <a:pt x="11584" y="16360"/>
                  </a:cubicBezTo>
                  <a:cubicBezTo>
                    <a:pt x="11563" y="16307"/>
                    <a:pt x="11546" y="16254"/>
                    <a:pt x="11534" y="16200"/>
                  </a:cubicBezTo>
                  <a:cubicBezTo>
                    <a:pt x="11516" y="16111"/>
                    <a:pt x="11522" y="16019"/>
                    <a:pt x="11516" y="15927"/>
                  </a:cubicBezTo>
                  <a:cubicBezTo>
                    <a:pt x="11510" y="15862"/>
                    <a:pt x="11498" y="15800"/>
                    <a:pt x="11477" y="15738"/>
                  </a:cubicBezTo>
                  <a:cubicBezTo>
                    <a:pt x="11466" y="15696"/>
                    <a:pt x="11445" y="15658"/>
                    <a:pt x="11418" y="15625"/>
                  </a:cubicBezTo>
                  <a:cubicBezTo>
                    <a:pt x="11383" y="15592"/>
                    <a:pt x="11341" y="15563"/>
                    <a:pt x="11297" y="15542"/>
                  </a:cubicBezTo>
                  <a:cubicBezTo>
                    <a:pt x="11142" y="15456"/>
                    <a:pt x="11012" y="15334"/>
                    <a:pt x="10855" y="15257"/>
                  </a:cubicBezTo>
                  <a:cubicBezTo>
                    <a:pt x="10680" y="15171"/>
                    <a:pt x="10493" y="15183"/>
                    <a:pt x="10300" y="15171"/>
                  </a:cubicBezTo>
                  <a:cubicBezTo>
                    <a:pt x="10152" y="15162"/>
                    <a:pt x="10007" y="15127"/>
                    <a:pt x="9873" y="15071"/>
                  </a:cubicBezTo>
                  <a:cubicBezTo>
                    <a:pt x="9847" y="15062"/>
                    <a:pt x="9823" y="15047"/>
                    <a:pt x="9802" y="15026"/>
                  </a:cubicBezTo>
                  <a:cubicBezTo>
                    <a:pt x="9776" y="14991"/>
                    <a:pt x="9758" y="14946"/>
                    <a:pt x="9749" y="14902"/>
                  </a:cubicBezTo>
                  <a:cubicBezTo>
                    <a:pt x="9702" y="14753"/>
                    <a:pt x="9568" y="14653"/>
                    <a:pt x="9509" y="14507"/>
                  </a:cubicBezTo>
                  <a:cubicBezTo>
                    <a:pt x="9464" y="14401"/>
                    <a:pt x="9458" y="14267"/>
                    <a:pt x="9369" y="14190"/>
                  </a:cubicBezTo>
                  <a:cubicBezTo>
                    <a:pt x="9319" y="14146"/>
                    <a:pt x="9248" y="14134"/>
                    <a:pt x="9189" y="14098"/>
                  </a:cubicBezTo>
                  <a:cubicBezTo>
                    <a:pt x="9106" y="14048"/>
                    <a:pt x="9043" y="13956"/>
                    <a:pt x="8948" y="13941"/>
                  </a:cubicBezTo>
                  <a:cubicBezTo>
                    <a:pt x="8919" y="13938"/>
                    <a:pt x="8892" y="13935"/>
                    <a:pt x="8865" y="13923"/>
                  </a:cubicBezTo>
                  <a:cubicBezTo>
                    <a:pt x="8821" y="13899"/>
                    <a:pt x="8809" y="13840"/>
                    <a:pt x="8768" y="13813"/>
                  </a:cubicBezTo>
                  <a:cubicBezTo>
                    <a:pt x="8741" y="13799"/>
                    <a:pt x="8714" y="13790"/>
                    <a:pt x="8685" y="13790"/>
                  </a:cubicBezTo>
                  <a:cubicBezTo>
                    <a:pt x="8639" y="13786"/>
                    <a:pt x="8593" y="13785"/>
                    <a:pt x="8548" y="13785"/>
                  </a:cubicBezTo>
                  <a:cubicBezTo>
                    <a:pt x="8435" y="13785"/>
                    <a:pt x="8322" y="13795"/>
                    <a:pt x="8210" y="13816"/>
                  </a:cubicBezTo>
                  <a:cubicBezTo>
                    <a:pt x="8189" y="13873"/>
                    <a:pt x="8272" y="13938"/>
                    <a:pt x="8237" y="13985"/>
                  </a:cubicBezTo>
                  <a:cubicBezTo>
                    <a:pt x="8220" y="14002"/>
                    <a:pt x="8198" y="14011"/>
                    <a:pt x="8175" y="14011"/>
                  </a:cubicBezTo>
                  <a:cubicBezTo>
                    <a:pt x="8169" y="14011"/>
                    <a:pt x="8163" y="14010"/>
                    <a:pt x="8157" y="14009"/>
                  </a:cubicBezTo>
                  <a:lnTo>
                    <a:pt x="7801" y="13988"/>
                  </a:lnTo>
                  <a:cubicBezTo>
                    <a:pt x="7727" y="13988"/>
                    <a:pt x="7656" y="13977"/>
                    <a:pt x="7588" y="13953"/>
                  </a:cubicBezTo>
                  <a:cubicBezTo>
                    <a:pt x="7534" y="13929"/>
                    <a:pt x="7484" y="13899"/>
                    <a:pt x="7439" y="13861"/>
                  </a:cubicBezTo>
                  <a:cubicBezTo>
                    <a:pt x="7350" y="13790"/>
                    <a:pt x="7270" y="13710"/>
                    <a:pt x="7199" y="13624"/>
                  </a:cubicBezTo>
                  <a:cubicBezTo>
                    <a:pt x="7155" y="13559"/>
                    <a:pt x="7098" y="13499"/>
                    <a:pt x="7033" y="13452"/>
                  </a:cubicBezTo>
                  <a:cubicBezTo>
                    <a:pt x="6961" y="13406"/>
                    <a:pt x="6884" y="13374"/>
                    <a:pt x="6808" y="13374"/>
                  </a:cubicBezTo>
                  <a:cubicBezTo>
                    <a:pt x="6757" y="13374"/>
                    <a:pt x="6707" y="13389"/>
                    <a:pt x="6660" y="13425"/>
                  </a:cubicBezTo>
                  <a:cubicBezTo>
                    <a:pt x="6517" y="13535"/>
                    <a:pt x="6363" y="13647"/>
                    <a:pt x="6182" y="13659"/>
                  </a:cubicBezTo>
                  <a:cubicBezTo>
                    <a:pt x="6123" y="13659"/>
                    <a:pt x="6064" y="13662"/>
                    <a:pt x="6004" y="13671"/>
                  </a:cubicBezTo>
                  <a:cubicBezTo>
                    <a:pt x="5921" y="13689"/>
                    <a:pt x="5856" y="13742"/>
                    <a:pt x="5791" y="13796"/>
                  </a:cubicBezTo>
                  <a:cubicBezTo>
                    <a:pt x="5773" y="13805"/>
                    <a:pt x="5761" y="13819"/>
                    <a:pt x="5752" y="13834"/>
                  </a:cubicBezTo>
                  <a:cubicBezTo>
                    <a:pt x="5741" y="13867"/>
                    <a:pt x="5755" y="13899"/>
                    <a:pt x="5755" y="13932"/>
                  </a:cubicBezTo>
                  <a:cubicBezTo>
                    <a:pt x="5755" y="14027"/>
                    <a:pt x="5634" y="14068"/>
                    <a:pt x="5577" y="14146"/>
                  </a:cubicBezTo>
                  <a:cubicBezTo>
                    <a:pt x="5560" y="14178"/>
                    <a:pt x="5539" y="14211"/>
                    <a:pt x="5515" y="14243"/>
                  </a:cubicBezTo>
                  <a:cubicBezTo>
                    <a:pt x="5487" y="14274"/>
                    <a:pt x="5450" y="14286"/>
                    <a:pt x="5410" y="14286"/>
                  </a:cubicBezTo>
                  <a:cubicBezTo>
                    <a:pt x="5351" y="14286"/>
                    <a:pt x="5287" y="14260"/>
                    <a:pt x="5239" y="14223"/>
                  </a:cubicBezTo>
                  <a:cubicBezTo>
                    <a:pt x="5156" y="14160"/>
                    <a:pt x="5097" y="14074"/>
                    <a:pt x="5008" y="14027"/>
                  </a:cubicBezTo>
                  <a:cubicBezTo>
                    <a:pt x="4963" y="14004"/>
                    <a:pt x="4914" y="13992"/>
                    <a:pt x="4865" y="13992"/>
                  </a:cubicBezTo>
                  <a:cubicBezTo>
                    <a:pt x="4803" y="13992"/>
                    <a:pt x="4741" y="14011"/>
                    <a:pt x="4688" y="14048"/>
                  </a:cubicBezTo>
                  <a:cubicBezTo>
                    <a:pt x="4661" y="14068"/>
                    <a:pt x="4638" y="14092"/>
                    <a:pt x="4608" y="14110"/>
                  </a:cubicBezTo>
                  <a:cubicBezTo>
                    <a:pt x="4569" y="14135"/>
                    <a:pt x="4525" y="14147"/>
                    <a:pt x="4481" y="14147"/>
                  </a:cubicBezTo>
                  <a:cubicBezTo>
                    <a:pt x="4431" y="14147"/>
                    <a:pt x="4381" y="14131"/>
                    <a:pt x="4338" y="14101"/>
                  </a:cubicBezTo>
                  <a:cubicBezTo>
                    <a:pt x="4267" y="14045"/>
                    <a:pt x="4234" y="13956"/>
                    <a:pt x="4202" y="13870"/>
                  </a:cubicBezTo>
                  <a:cubicBezTo>
                    <a:pt x="4169" y="13784"/>
                    <a:pt x="4145" y="13692"/>
                    <a:pt x="4137" y="13603"/>
                  </a:cubicBezTo>
                  <a:cubicBezTo>
                    <a:pt x="4128" y="13508"/>
                    <a:pt x="4160" y="13416"/>
                    <a:pt x="4223" y="13348"/>
                  </a:cubicBezTo>
                  <a:cubicBezTo>
                    <a:pt x="4240" y="13333"/>
                    <a:pt x="4258" y="13315"/>
                    <a:pt x="4273" y="13298"/>
                  </a:cubicBezTo>
                  <a:cubicBezTo>
                    <a:pt x="4285" y="13277"/>
                    <a:pt x="4294" y="13256"/>
                    <a:pt x="4300" y="13235"/>
                  </a:cubicBezTo>
                  <a:cubicBezTo>
                    <a:pt x="4356" y="13054"/>
                    <a:pt x="4439" y="12886"/>
                    <a:pt x="4540" y="12728"/>
                  </a:cubicBezTo>
                  <a:cubicBezTo>
                    <a:pt x="4581" y="12669"/>
                    <a:pt x="4623" y="12607"/>
                    <a:pt x="4623" y="12536"/>
                  </a:cubicBezTo>
                  <a:cubicBezTo>
                    <a:pt x="4623" y="12462"/>
                    <a:pt x="4572" y="12393"/>
                    <a:pt x="4525" y="12337"/>
                  </a:cubicBezTo>
                  <a:cubicBezTo>
                    <a:pt x="4513" y="12322"/>
                    <a:pt x="4498" y="12307"/>
                    <a:pt x="4480" y="12298"/>
                  </a:cubicBezTo>
                  <a:cubicBezTo>
                    <a:pt x="4470" y="12295"/>
                    <a:pt x="4459" y="12294"/>
                    <a:pt x="4447" y="12294"/>
                  </a:cubicBezTo>
                  <a:cubicBezTo>
                    <a:pt x="4438" y="12294"/>
                    <a:pt x="4430" y="12294"/>
                    <a:pt x="4421" y="12296"/>
                  </a:cubicBezTo>
                  <a:cubicBezTo>
                    <a:pt x="4405" y="12296"/>
                    <a:pt x="4388" y="12297"/>
                    <a:pt x="4371" y="12297"/>
                  </a:cubicBezTo>
                  <a:cubicBezTo>
                    <a:pt x="4158" y="12297"/>
                    <a:pt x="3950" y="12233"/>
                    <a:pt x="3735" y="12233"/>
                  </a:cubicBezTo>
                  <a:cubicBezTo>
                    <a:pt x="3727" y="12233"/>
                    <a:pt x="3718" y="12233"/>
                    <a:pt x="3710" y="12233"/>
                  </a:cubicBezTo>
                  <a:cubicBezTo>
                    <a:pt x="3685" y="12234"/>
                    <a:pt x="3659" y="12234"/>
                    <a:pt x="3634" y="12234"/>
                  </a:cubicBezTo>
                  <a:cubicBezTo>
                    <a:pt x="3516" y="12234"/>
                    <a:pt x="3397" y="12225"/>
                    <a:pt x="3292" y="12171"/>
                  </a:cubicBezTo>
                  <a:cubicBezTo>
                    <a:pt x="3277" y="12165"/>
                    <a:pt x="3265" y="12156"/>
                    <a:pt x="3256" y="12144"/>
                  </a:cubicBezTo>
                  <a:cubicBezTo>
                    <a:pt x="3250" y="12129"/>
                    <a:pt x="3244" y="12115"/>
                    <a:pt x="3244" y="12100"/>
                  </a:cubicBezTo>
                  <a:cubicBezTo>
                    <a:pt x="3232" y="11904"/>
                    <a:pt x="3297" y="11714"/>
                    <a:pt x="3425" y="11566"/>
                  </a:cubicBezTo>
                  <a:cubicBezTo>
                    <a:pt x="3508" y="11474"/>
                    <a:pt x="3612" y="11403"/>
                    <a:pt x="3707" y="11323"/>
                  </a:cubicBezTo>
                  <a:cubicBezTo>
                    <a:pt x="3772" y="11279"/>
                    <a:pt x="3822" y="11219"/>
                    <a:pt x="3861" y="11148"/>
                  </a:cubicBezTo>
                  <a:cubicBezTo>
                    <a:pt x="3896" y="11080"/>
                    <a:pt x="3893" y="10994"/>
                    <a:pt x="3849" y="10926"/>
                  </a:cubicBezTo>
                  <a:cubicBezTo>
                    <a:pt x="3787" y="10849"/>
                    <a:pt x="3674" y="10840"/>
                    <a:pt x="3573" y="10840"/>
                  </a:cubicBezTo>
                  <a:cubicBezTo>
                    <a:pt x="3548" y="10839"/>
                    <a:pt x="3522" y="10839"/>
                    <a:pt x="3497" y="10839"/>
                  </a:cubicBezTo>
                  <a:cubicBezTo>
                    <a:pt x="3321" y="10839"/>
                    <a:pt x="3145" y="10856"/>
                    <a:pt x="2971" y="10890"/>
                  </a:cubicBezTo>
                  <a:cubicBezTo>
                    <a:pt x="2954" y="10893"/>
                    <a:pt x="2936" y="10902"/>
                    <a:pt x="2924" y="10914"/>
                  </a:cubicBezTo>
                  <a:cubicBezTo>
                    <a:pt x="2909" y="10935"/>
                    <a:pt x="2903" y="10958"/>
                    <a:pt x="2906" y="10985"/>
                  </a:cubicBezTo>
                  <a:cubicBezTo>
                    <a:pt x="2900" y="11047"/>
                    <a:pt x="2882" y="11107"/>
                    <a:pt x="2856" y="11163"/>
                  </a:cubicBezTo>
                  <a:cubicBezTo>
                    <a:pt x="2811" y="11261"/>
                    <a:pt x="2761" y="11368"/>
                    <a:pt x="2669" y="11427"/>
                  </a:cubicBezTo>
                  <a:cubicBezTo>
                    <a:pt x="2606" y="11466"/>
                    <a:pt x="2533" y="11486"/>
                    <a:pt x="2458" y="11486"/>
                  </a:cubicBezTo>
                  <a:cubicBezTo>
                    <a:pt x="2431" y="11486"/>
                    <a:pt x="2403" y="11483"/>
                    <a:pt x="2375" y="11477"/>
                  </a:cubicBezTo>
                  <a:cubicBezTo>
                    <a:pt x="2278" y="11456"/>
                    <a:pt x="2180" y="11421"/>
                    <a:pt x="2088" y="11376"/>
                  </a:cubicBezTo>
                  <a:cubicBezTo>
                    <a:pt x="2052" y="11362"/>
                    <a:pt x="2020" y="11344"/>
                    <a:pt x="1990" y="11320"/>
                  </a:cubicBezTo>
                  <a:cubicBezTo>
                    <a:pt x="1910" y="11240"/>
                    <a:pt x="1925" y="11110"/>
                    <a:pt x="1895" y="10997"/>
                  </a:cubicBezTo>
                  <a:cubicBezTo>
                    <a:pt x="1880" y="10941"/>
                    <a:pt x="1854" y="10890"/>
                    <a:pt x="1842" y="10831"/>
                  </a:cubicBezTo>
                  <a:cubicBezTo>
                    <a:pt x="1836" y="10775"/>
                    <a:pt x="1839" y="10715"/>
                    <a:pt x="1848" y="10656"/>
                  </a:cubicBezTo>
                  <a:cubicBezTo>
                    <a:pt x="1886" y="10395"/>
                    <a:pt x="1934" y="10140"/>
                    <a:pt x="1969" y="9879"/>
                  </a:cubicBezTo>
                  <a:cubicBezTo>
                    <a:pt x="2082" y="9749"/>
                    <a:pt x="2162" y="9598"/>
                    <a:pt x="2209" y="9434"/>
                  </a:cubicBezTo>
                  <a:cubicBezTo>
                    <a:pt x="2236" y="9337"/>
                    <a:pt x="2257" y="9230"/>
                    <a:pt x="2340" y="9174"/>
                  </a:cubicBezTo>
                  <a:cubicBezTo>
                    <a:pt x="2393" y="9138"/>
                    <a:pt x="2461" y="9132"/>
                    <a:pt x="2506" y="9088"/>
                  </a:cubicBezTo>
                  <a:cubicBezTo>
                    <a:pt x="2536" y="9058"/>
                    <a:pt x="2550" y="9013"/>
                    <a:pt x="2586" y="8990"/>
                  </a:cubicBezTo>
                  <a:cubicBezTo>
                    <a:pt x="2610" y="8975"/>
                    <a:pt x="2633" y="8966"/>
                    <a:pt x="2660" y="8960"/>
                  </a:cubicBezTo>
                  <a:cubicBezTo>
                    <a:pt x="2734" y="8936"/>
                    <a:pt x="2799" y="8886"/>
                    <a:pt x="2874" y="8856"/>
                  </a:cubicBezTo>
                  <a:cubicBezTo>
                    <a:pt x="2941" y="8826"/>
                    <a:pt x="3012" y="8812"/>
                    <a:pt x="3083" y="8812"/>
                  </a:cubicBezTo>
                  <a:cubicBezTo>
                    <a:pt x="3182" y="8812"/>
                    <a:pt x="3280" y="8840"/>
                    <a:pt x="3366" y="8895"/>
                  </a:cubicBezTo>
                  <a:cubicBezTo>
                    <a:pt x="3383" y="8907"/>
                    <a:pt x="3404" y="8919"/>
                    <a:pt x="3425" y="8925"/>
                  </a:cubicBezTo>
                  <a:cubicBezTo>
                    <a:pt x="3432" y="8926"/>
                    <a:pt x="3440" y="8927"/>
                    <a:pt x="3448" y="8927"/>
                  </a:cubicBezTo>
                  <a:cubicBezTo>
                    <a:pt x="3455" y="8927"/>
                    <a:pt x="3464" y="8926"/>
                    <a:pt x="3472" y="8925"/>
                  </a:cubicBezTo>
                  <a:cubicBezTo>
                    <a:pt x="3514" y="8925"/>
                    <a:pt x="3552" y="8913"/>
                    <a:pt x="3591" y="8895"/>
                  </a:cubicBezTo>
                  <a:cubicBezTo>
                    <a:pt x="3605" y="8861"/>
                    <a:pt x="3642" y="8850"/>
                    <a:pt x="3682" y="8850"/>
                  </a:cubicBezTo>
                  <a:cubicBezTo>
                    <a:pt x="3701" y="8850"/>
                    <a:pt x="3721" y="8852"/>
                    <a:pt x="3739" y="8856"/>
                  </a:cubicBezTo>
                  <a:lnTo>
                    <a:pt x="4157" y="8936"/>
                  </a:lnTo>
                  <a:cubicBezTo>
                    <a:pt x="4193" y="8942"/>
                    <a:pt x="4225" y="8951"/>
                    <a:pt x="4258" y="8963"/>
                  </a:cubicBezTo>
                  <a:cubicBezTo>
                    <a:pt x="4297" y="8984"/>
                    <a:pt x="4332" y="9010"/>
                    <a:pt x="4365" y="9043"/>
                  </a:cubicBezTo>
                  <a:cubicBezTo>
                    <a:pt x="4418" y="9099"/>
                    <a:pt x="4480" y="9144"/>
                    <a:pt x="4549" y="9177"/>
                  </a:cubicBezTo>
                  <a:cubicBezTo>
                    <a:pt x="4578" y="9191"/>
                    <a:pt x="4611" y="9197"/>
                    <a:pt x="4641" y="9215"/>
                  </a:cubicBezTo>
                  <a:cubicBezTo>
                    <a:pt x="4741" y="9265"/>
                    <a:pt x="4789" y="9393"/>
                    <a:pt x="4771" y="9506"/>
                  </a:cubicBezTo>
                  <a:cubicBezTo>
                    <a:pt x="4762" y="9535"/>
                    <a:pt x="4756" y="9568"/>
                    <a:pt x="4756" y="9600"/>
                  </a:cubicBezTo>
                  <a:cubicBezTo>
                    <a:pt x="4762" y="9654"/>
                    <a:pt x="4777" y="9704"/>
                    <a:pt x="4804" y="9749"/>
                  </a:cubicBezTo>
                  <a:cubicBezTo>
                    <a:pt x="4842" y="9850"/>
                    <a:pt x="4854" y="9959"/>
                    <a:pt x="4887" y="10060"/>
                  </a:cubicBezTo>
                  <a:cubicBezTo>
                    <a:pt x="4919" y="10161"/>
                    <a:pt x="4984" y="10265"/>
                    <a:pt x="5085" y="10297"/>
                  </a:cubicBezTo>
                  <a:cubicBezTo>
                    <a:pt x="5091" y="10300"/>
                    <a:pt x="5097" y="10300"/>
                    <a:pt x="5103" y="10300"/>
                  </a:cubicBezTo>
                  <a:cubicBezTo>
                    <a:pt x="5112" y="10300"/>
                    <a:pt x="5121" y="10297"/>
                    <a:pt x="5127" y="10291"/>
                  </a:cubicBezTo>
                  <a:cubicBezTo>
                    <a:pt x="5171" y="10250"/>
                    <a:pt x="5198" y="10193"/>
                    <a:pt x="5201" y="10134"/>
                  </a:cubicBezTo>
                  <a:cubicBezTo>
                    <a:pt x="5207" y="10075"/>
                    <a:pt x="5201" y="10016"/>
                    <a:pt x="5210" y="9956"/>
                  </a:cubicBezTo>
                  <a:cubicBezTo>
                    <a:pt x="5222" y="9861"/>
                    <a:pt x="5269" y="9775"/>
                    <a:pt x="5278" y="9684"/>
                  </a:cubicBezTo>
                  <a:cubicBezTo>
                    <a:pt x="5293" y="9532"/>
                    <a:pt x="5210" y="9390"/>
                    <a:pt x="5130" y="9263"/>
                  </a:cubicBezTo>
                  <a:cubicBezTo>
                    <a:pt x="5094" y="9218"/>
                    <a:pt x="5073" y="9168"/>
                    <a:pt x="5065" y="9114"/>
                  </a:cubicBezTo>
                  <a:cubicBezTo>
                    <a:pt x="5059" y="9037"/>
                    <a:pt x="5109" y="8969"/>
                    <a:pt x="5112" y="8892"/>
                  </a:cubicBezTo>
                  <a:cubicBezTo>
                    <a:pt x="5109" y="8877"/>
                    <a:pt x="5112" y="8862"/>
                    <a:pt x="5115" y="8847"/>
                  </a:cubicBezTo>
                  <a:cubicBezTo>
                    <a:pt x="5124" y="8833"/>
                    <a:pt x="5136" y="8821"/>
                    <a:pt x="5151" y="8815"/>
                  </a:cubicBezTo>
                  <a:cubicBezTo>
                    <a:pt x="5266" y="8741"/>
                    <a:pt x="5411" y="8702"/>
                    <a:pt x="5524" y="8625"/>
                  </a:cubicBezTo>
                  <a:cubicBezTo>
                    <a:pt x="5619" y="8557"/>
                    <a:pt x="5726" y="8504"/>
                    <a:pt x="5838" y="8471"/>
                  </a:cubicBezTo>
                  <a:cubicBezTo>
                    <a:pt x="5948" y="8438"/>
                    <a:pt x="6070" y="8418"/>
                    <a:pt x="6141" y="8332"/>
                  </a:cubicBezTo>
                  <a:cubicBezTo>
                    <a:pt x="6164" y="8305"/>
                    <a:pt x="6182" y="8272"/>
                    <a:pt x="6203" y="8243"/>
                  </a:cubicBezTo>
                  <a:cubicBezTo>
                    <a:pt x="6277" y="8145"/>
                    <a:pt x="6399" y="8094"/>
                    <a:pt x="6482" y="8002"/>
                  </a:cubicBezTo>
                  <a:cubicBezTo>
                    <a:pt x="6494" y="7991"/>
                    <a:pt x="6502" y="7976"/>
                    <a:pt x="6508" y="7961"/>
                  </a:cubicBezTo>
                  <a:cubicBezTo>
                    <a:pt x="6514" y="7943"/>
                    <a:pt x="6514" y="7925"/>
                    <a:pt x="6514" y="7908"/>
                  </a:cubicBezTo>
                  <a:cubicBezTo>
                    <a:pt x="6511" y="7813"/>
                    <a:pt x="6497" y="7718"/>
                    <a:pt x="6473" y="7629"/>
                  </a:cubicBezTo>
                  <a:cubicBezTo>
                    <a:pt x="6452" y="7543"/>
                    <a:pt x="6425" y="7448"/>
                    <a:pt x="6482" y="7380"/>
                  </a:cubicBezTo>
                  <a:cubicBezTo>
                    <a:pt x="6487" y="7378"/>
                    <a:pt x="6492" y="7378"/>
                    <a:pt x="6498" y="7378"/>
                  </a:cubicBezTo>
                  <a:cubicBezTo>
                    <a:pt x="6543" y="7378"/>
                    <a:pt x="6578" y="7433"/>
                    <a:pt x="6591" y="7481"/>
                  </a:cubicBezTo>
                  <a:cubicBezTo>
                    <a:pt x="6606" y="7534"/>
                    <a:pt x="6621" y="7602"/>
                    <a:pt x="6671" y="7620"/>
                  </a:cubicBezTo>
                  <a:lnTo>
                    <a:pt x="6680" y="7490"/>
                  </a:lnTo>
                  <a:cubicBezTo>
                    <a:pt x="6683" y="7436"/>
                    <a:pt x="6689" y="7377"/>
                    <a:pt x="6734" y="7344"/>
                  </a:cubicBezTo>
                  <a:cubicBezTo>
                    <a:pt x="6766" y="7318"/>
                    <a:pt x="6811" y="7318"/>
                    <a:pt x="6852" y="7306"/>
                  </a:cubicBezTo>
                  <a:cubicBezTo>
                    <a:pt x="7001" y="7264"/>
                    <a:pt x="7066" y="7092"/>
                    <a:pt x="7196" y="7009"/>
                  </a:cubicBezTo>
                  <a:cubicBezTo>
                    <a:pt x="7238" y="6986"/>
                    <a:pt x="7282" y="6965"/>
                    <a:pt x="7327" y="6950"/>
                  </a:cubicBezTo>
                  <a:cubicBezTo>
                    <a:pt x="7404" y="6914"/>
                    <a:pt x="7451" y="6867"/>
                    <a:pt x="7525" y="6828"/>
                  </a:cubicBezTo>
                  <a:cubicBezTo>
                    <a:pt x="7626" y="6778"/>
                    <a:pt x="7736" y="6722"/>
                    <a:pt x="7774" y="6618"/>
                  </a:cubicBezTo>
                  <a:cubicBezTo>
                    <a:pt x="7786" y="6591"/>
                    <a:pt x="7789" y="6562"/>
                    <a:pt x="7801" y="6535"/>
                  </a:cubicBezTo>
                  <a:cubicBezTo>
                    <a:pt x="7840" y="6446"/>
                    <a:pt x="7940" y="6398"/>
                    <a:pt x="8035" y="6378"/>
                  </a:cubicBezTo>
                  <a:cubicBezTo>
                    <a:pt x="8130" y="6357"/>
                    <a:pt x="8231" y="6354"/>
                    <a:pt x="8320" y="6313"/>
                  </a:cubicBezTo>
                  <a:cubicBezTo>
                    <a:pt x="8418" y="6271"/>
                    <a:pt x="8495" y="6188"/>
                    <a:pt x="8587" y="6129"/>
                  </a:cubicBezTo>
                  <a:cubicBezTo>
                    <a:pt x="8607" y="6114"/>
                    <a:pt x="8634" y="6102"/>
                    <a:pt x="8661" y="6099"/>
                  </a:cubicBezTo>
                  <a:cubicBezTo>
                    <a:pt x="8663" y="6099"/>
                    <a:pt x="8665" y="6099"/>
                    <a:pt x="8667" y="6099"/>
                  </a:cubicBezTo>
                  <a:cubicBezTo>
                    <a:pt x="8691" y="6099"/>
                    <a:pt x="8715" y="6116"/>
                    <a:pt x="8726" y="6141"/>
                  </a:cubicBezTo>
                  <a:cubicBezTo>
                    <a:pt x="8735" y="6173"/>
                    <a:pt x="8708" y="6209"/>
                    <a:pt x="8717" y="6244"/>
                  </a:cubicBezTo>
                  <a:cubicBezTo>
                    <a:pt x="8658" y="6289"/>
                    <a:pt x="8584" y="6301"/>
                    <a:pt x="8519" y="6333"/>
                  </a:cubicBezTo>
                  <a:cubicBezTo>
                    <a:pt x="8453" y="6366"/>
                    <a:pt x="8394" y="6440"/>
                    <a:pt x="8421" y="6508"/>
                  </a:cubicBezTo>
                  <a:cubicBezTo>
                    <a:pt x="8431" y="6509"/>
                    <a:pt x="8441" y="6509"/>
                    <a:pt x="8450" y="6509"/>
                  </a:cubicBezTo>
                  <a:cubicBezTo>
                    <a:pt x="8588" y="6509"/>
                    <a:pt x="8723" y="6470"/>
                    <a:pt x="8839" y="6398"/>
                  </a:cubicBezTo>
                  <a:cubicBezTo>
                    <a:pt x="8886" y="6363"/>
                    <a:pt x="8934" y="6333"/>
                    <a:pt x="8984" y="6310"/>
                  </a:cubicBezTo>
                  <a:cubicBezTo>
                    <a:pt x="9023" y="6295"/>
                    <a:pt x="9058" y="6286"/>
                    <a:pt x="9097" y="6274"/>
                  </a:cubicBezTo>
                  <a:cubicBezTo>
                    <a:pt x="9150" y="6253"/>
                    <a:pt x="9203" y="6230"/>
                    <a:pt x="9257" y="6197"/>
                  </a:cubicBezTo>
                  <a:cubicBezTo>
                    <a:pt x="9355" y="6144"/>
                    <a:pt x="9476" y="6055"/>
                    <a:pt x="9574" y="5998"/>
                  </a:cubicBezTo>
                  <a:cubicBezTo>
                    <a:pt x="9544" y="5912"/>
                    <a:pt x="9506" y="5817"/>
                    <a:pt x="9420" y="5788"/>
                  </a:cubicBezTo>
                  <a:cubicBezTo>
                    <a:pt x="9378" y="5776"/>
                    <a:pt x="9340" y="5773"/>
                    <a:pt x="9298" y="5773"/>
                  </a:cubicBezTo>
                  <a:cubicBezTo>
                    <a:pt x="9129" y="5761"/>
                    <a:pt x="8960" y="5642"/>
                    <a:pt x="8940" y="5473"/>
                  </a:cubicBezTo>
                  <a:cubicBezTo>
                    <a:pt x="8934" y="5420"/>
                    <a:pt x="8931" y="5346"/>
                    <a:pt x="8877" y="5331"/>
                  </a:cubicBezTo>
                  <a:cubicBezTo>
                    <a:pt x="8870" y="5330"/>
                    <a:pt x="8862" y="5329"/>
                    <a:pt x="8854" y="5329"/>
                  </a:cubicBezTo>
                  <a:cubicBezTo>
                    <a:pt x="8845" y="5329"/>
                    <a:pt x="8837" y="5330"/>
                    <a:pt x="8830" y="5331"/>
                  </a:cubicBezTo>
                  <a:cubicBezTo>
                    <a:pt x="8637" y="5364"/>
                    <a:pt x="8447" y="5408"/>
                    <a:pt x="8264" y="5468"/>
                  </a:cubicBezTo>
                  <a:cubicBezTo>
                    <a:pt x="8272" y="5399"/>
                    <a:pt x="8338" y="5358"/>
                    <a:pt x="8394" y="5325"/>
                  </a:cubicBezTo>
                  <a:cubicBezTo>
                    <a:pt x="8550" y="5237"/>
                    <a:pt x="8721" y="5154"/>
                    <a:pt x="8894" y="5154"/>
                  </a:cubicBezTo>
                  <a:cubicBezTo>
                    <a:pt x="8925" y="5154"/>
                    <a:pt x="8956" y="5156"/>
                    <a:pt x="8987" y="5162"/>
                  </a:cubicBezTo>
                  <a:cubicBezTo>
                    <a:pt x="9037" y="5174"/>
                    <a:pt x="9088" y="5183"/>
                    <a:pt x="9138" y="5192"/>
                  </a:cubicBezTo>
                  <a:cubicBezTo>
                    <a:pt x="9145" y="5192"/>
                    <a:pt x="9151" y="5192"/>
                    <a:pt x="9157" y="5192"/>
                  </a:cubicBezTo>
                  <a:cubicBezTo>
                    <a:pt x="9200" y="5192"/>
                    <a:pt x="9242" y="5185"/>
                    <a:pt x="9287" y="5185"/>
                  </a:cubicBezTo>
                  <a:cubicBezTo>
                    <a:pt x="9294" y="5185"/>
                    <a:pt x="9301" y="5186"/>
                    <a:pt x="9307" y="5186"/>
                  </a:cubicBezTo>
                  <a:cubicBezTo>
                    <a:pt x="9411" y="5189"/>
                    <a:pt x="9513" y="5245"/>
                    <a:pt x="9617" y="5245"/>
                  </a:cubicBezTo>
                  <a:cubicBezTo>
                    <a:pt x="9619" y="5245"/>
                    <a:pt x="9622" y="5245"/>
                    <a:pt x="9624" y="5245"/>
                  </a:cubicBezTo>
                  <a:cubicBezTo>
                    <a:pt x="9793" y="5236"/>
                    <a:pt x="9915" y="5085"/>
                    <a:pt x="10057" y="4993"/>
                  </a:cubicBezTo>
                  <a:cubicBezTo>
                    <a:pt x="10063" y="4987"/>
                    <a:pt x="10069" y="4984"/>
                    <a:pt x="10078" y="4984"/>
                  </a:cubicBezTo>
                  <a:cubicBezTo>
                    <a:pt x="10105" y="4984"/>
                    <a:pt x="10111" y="5023"/>
                    <a:pt x="10105" y="5047"/>
                  </a:cubicBezTo>
                  <a:cubicBezTo>
                    <a:pt x="10060" y="5227"/>
                    <a:pt x="9942" y="5382"/>
                    <a:pt x="9779" y="5468"/>
                  </a:cubicBezTo>
                  <a:cubicBezTo>
                    <a:pt x="9743" y="5482"/>
                    <a:pt x="9713" y="5500"/>
                    <a:pt x="9687" y="5524"/>
                  </a:cubicBezTo>
                  <a:cubicBezTo>
                    <a:pt x="9660" y="5551"/>
                    <a:pt x="9651" y="5589"/>
                    <a:pt x="9669" y="5622"/>
                  </a:cubicBezTo>
                  <a:cubicBezTo>
                    <a:pt x="9684" y="5642"/>
                    <a:pt x="9707" y="5654"/>
                    <a:pt x="9731" y="5660"/>
                  </a:cubicBezTo>
                  <a:cubicBezTo>
                    <a:pt x="9805" y="5684"/>
                    <a:pt x="9885" y="5693"/>
                    <a:pt x="9965" y="5693"/>
                  </a:cubicBezTo>
                  <a:cubicBezTo>
                    <a:pt x="10010" y="5691"/>
                    <a:pt x="10056" y="5686"/>
                    <a:pt x="10101" y="5686"/>
                  </a:cubicBezTo>
                  <a:cubicBezTo>
                    <a:pt x="10145" y="5686"/>
                    <a:pt x="10189" y="5691"/>
                    <a:pt x="10229" y="5711"/>
                  </a:cubicBezTo>
                  <a:cubicBezTo>
                    <a:pt x="10259" y="5725"/>
                    <a:pt x="10283" y="5749"/>
                    <a:pt x="10315" y="5761"/>
                  </a:cubicBezTo>
                  <a:cubicBezTo>
                    <a:pt x="10337" y="5770"/>
                    <a:pt x="10359" y="5774"/>
                    <a:pt x="10382" y="5774"/>
                  </a:cubicBezTo>
                  <a:cubicBezTo>
                    <a:pt x="10418" y="5774"/>
                    <a:pt x="10456" y="5764"/>
                    <a:pt x="10493" y="5755"/>
                  </a:cubicBezTo>
                  <a:lnTo>
                    <a:pt x="10535" y="5912"/>
                  </a:lnTo>
                  <a:cubicBezTo>
                    <a:pt x="10538" y="5924"/>
                    <a:pt x="10544" y="5936"/>
                    <a:pt x="10552" y="5942"/>
                  </a:cubicBezTo>
                  <a:cubicBezTo>
                    <a:pt x="10557" y="5943"/>
                    <a:pt x="10562" y="5944"/>
                    <a:pt x="10567" y="5944"/>
                  </a:cubicBezTo>
                  <a:cubicBezTo>
                    <a:pt x="10572" y="5944"/>
                    <a:pt x="10578" y="5943"/>
                    <a:pt x="10582" y="5942"/>
                  </a:cubicBezTo>
                  <a:cubicBezTo>
                    <a:pt x="10689" y="5903"/>
                    <a:pt x="10724" y="5767"/>
                    <a:pt x="10704" y="5657"/>
                  </a:cubicBezTo>
                  <a:cubicBezTo>
                    <a:pt x="10695" y="5616"/>
                    <a:pt x="10683" y="5574"/>
                    <a:pt x="10704" y="5539"/>
                  </a:cubicBezTo>
                  <a:cubicBezTo>
                    <a:pt x="10710" y="5527"/>
                    <a:pt x="10721" y="5515"/>
                    <a:pt x="10730" y="5503"/>
                  </a:cubicBezTo>
                  <a:cubicBezTo>
                    <a:pt x="10766" y="5453"/>
                    <a:pt x="10751" y="5385"/>
                    <a:pt x="10730" y="5325"/>
                  </a:cubicBezTo>
                  <a:cubicBezTo>
                    <a:pt x="10727" y="5304"/>
                    <a:pt x="10718" y="5287"/>
                    <a:pt x="10704" y="5272"/>
                  </a:cubicBezTo>
                  <a:cubicBezTo>
                    <a:pt x="10688" y="5258"/>
                    <a:pt x="10667" y="5251"/>
                    <a:pt x="10647" y="5251"/>
                  </a:cubicBezTo>
                  <a:cubicBezTo>
                    <a:pt x="10636" y="5251"/>
                    <a:pt x="10625" y="5253"/>
                    <a:pt x="10615" y="5257"/>
                  </a:cubicBezTo>
                  <a:cubicBezTo>
                    <a:pt x="10582" y="5263"/>
                    <a:pt x="10555" y="5281"/>
                    <a:pt x="10523" y="5290"/>
                  </a:cubicBezTo>
                  <a:cubicBezTo>
                    <a:pt x="10503" y="5295"/>
                    <a:pt x="10483" y="5297"/>
                    <a:pt x="10462" y="5297"/>
                  </a:cubicBezTo>
                  <a:cubicBezTo>
                    <a:pt x="10382" y="5297"/>
                    <a:pt x="10300" y="5264"/>
                    <a:pt x="10219" y="5264"/>
                  </a:cubicBezTo>
                  <a:cubicBezTo>
                    <a:pt x="10207" y="5264"/>
                    <a:pt x="10196" y="5264"/>
                    <a:pt x="10185" y="5266"/>
                  </a:cubicBezTo>
                  <a:cubicBezTo>
                    <a:pt x="10176" y="5267"/>
                    <a:pt x="10167" y="5268"/>
                    <a:pt x="10158" y="5268"/>
                  </a:cubicBezTo>
                  <a:cubicBezTo>
                    <a:pt x="10150" y="5268"/>
                    <a:pt x="10142" y="5267"/>
                    <a:pt x="10134" y="5266"/>
                  </a:cubicBezTo>
                  <a:cubicBezTo>
                    <a:pt x="10117" y="5263"/>
                    <a:pt x="10105" y="5245"/>
                    <a:pt x="10108" y="5230"/>
                  </a:cubicBezTo>
                  <a:cubicBezTo>
                    <a:pt x="10111" y="5221"/>
                    <a:pt x="10117" y="5213"/>
                    <a:pt x="10125" y="5210"/>
                  </a:cubicBezTo>
                  <a:cubicBezTo>
                    <a:pt x="10143" y="5192"/>
                    <a:pt x="10167" y="5177"/>
                    <a:pt x="10185" y="5159"/>
                  </a:cubicBezTo>
                  <a:cubicBezTo>
                    <a:pt x="10283" y="5070"/>
                    <a:pt x="10312" y="4931"/>
                    <a:pt x="10336" y="4800"/>
                  </a:cubicBezTo>
                  <a:cubicBezTo>
                    <a:pt x="10348" y="4750"/>
                    <a:pt x="10351" y="4700"/>
                    <a:pt x="10342" y="4649"/>
                  </a:cubicBezTo>
                  <a:cubicBezTo>
                    <a:pt x="10324" y="4581"/>
                    <a:pt x="10280" y="4522"/>
                    <a:pt x="10223" y="4477"/>
                  </a:cubicBezTo>
                  <a:cubicBezTo>
                    <a:pt x="10155" y="4418"/>
                    <a:pt x="10078" y="4371"/>
                    <a:pt x="9995" y="4332"/>
                  </a:cubicBezTo>
                  <a:cubicBezTo>
                    <a:pt x="9909" y="4296"/>
                    <a:pt x="9829" y="4249"/>
                    <a:pt x="9755" y="4193"/>
                  </a:cubicBezTo>
                  <a:cubicBezTo>
                    <a:pt x="9753" y="4193"/>
                    <a:pt x="9752" y="4193"/>
                    <a:pt x="9751" y="4193"/>
                  </a:cubicBezTo>
                  <a:cubicBezTo>
                    <a:pt x="9696" y="4193"/>
                    <a:pt x="9654" y="4138"/>
                    <a:pt x="9639" y="4083"/>
                  </a:cubicBezTo>
                  <a:cubicBezTo>
                    <a:pt x="9624" y="4027"/>
                    <a:pt x="9624" y="3967"/>
                    <a:pt x="9604" y="3917"/>
                  </a:cubicBezTo>
                  <a:cubicBezTo>
                    <a:pt x="9580" y="3864"/>
                    <a:pt x="9524" y="3819"/>
                    <a:pt x="9494" y="3766"/>
                  </a:cubicBezTo>
                  <a:cubicBezTo>
                    <a:pt x="9458" y="3701"/>
                    <a:pt x="9455" y="3626"/>
                    <a:pt x="9438" y="3558"/>
                  </a:cubicBezTo>
                  <a:cubicBezTo>
                    <a:pt x="9417" y="3487"/>
                    <a:pt x="9372" y="3416"/>
                    <a:pt x="9301" y="3404"/>
                  </a:cubicBezTo>
                  <a:cubicBezTo>
                    <a:pt x="9257" y="3440"/>
                    <a:pt x="9192" y="3437"/>
                    <a:pt x="9144" y="3469"/>
                  </a:cubicBezTo>
                  <a:cubicBezTo>
                    <a:pt x="9067" y="3517"/>
                    <a:pt x="9040" y="3638"/>
                    <a:pt x="8948" y="3653"/>
                  </a:cubicBezTo>
                  <a:cubicBezTo>
                    <a:pt x="8943" y="3654"/>
                    <a:pt x="8938" y="3654"/>
                    <a:pt x="8932" y="3654"/>
                  </a:cubicBezTo>
                  <a:cubicBezTo>
                    <a:pt x="8865" y="3654"/>
                    <a:pt x="8811" y="3589"/>
                    <a:pt x="8800" y="3523"/>
                  </a:cubicBezTo>
                  <a:cubicBezTo>
                    <a:pt x="8785" y="3451"/>
                    <a:pt x="8800" y="3374"/>
                    <a:pt x="8794" y="3303"/>
                  </a:cubicBezTo>
                  <a:cubicBezTo>
                    <a:pt x="8782" y="3155"/>
                    <a:pt x="8691" y="3028"/>
                    <a:pt x="8554" y="2968"/>
                  </a:cubicBezTo>
                  <a:cubicBezTo>
                    <a:pt x="8498" y="2947"/>
                    <a:pt x="8436" y="2933"/>
                    <a:pt x="8373" y="2927"/>
                  </a:cubicBezTo>
                  <a:cubicBezTo>
                    <a:pt x="8282" y="2914"/>
                    <a:pt x="8188" y="2908"/>
                    <a:pt x="8095" y="2908"/>
                  </a:cubicBezTo>
                  <a:cubicBezTo>
                    <a:pt x="8076" y="2908"/>
                    <a:pt x="8057" y="2908"/>
                    <a:pt x="8038" y="2909"/>
                  </a:cubicBezTo>
                  <a:cubicBezTo>
                    <a:pt x="8033" y="2908"/>
                    <a:pt x="8029" y="2908"/>
                    <a:pt x="8024" y="2908"/>
                  </a:cubicBezTo>
                  <a:cubicBezTo>
                    <a:pt x="7971" y="2908"/>
                    <a:pt x="7929" y="2952"/>
                    <a:pt x="7937" y="3007"/>
                  </a:cubicBezTo>
                  <a:cubicBezTo>
                    <a:pt x="7914" y="3182"/>
                    <a:pt x="7893" y="3386"/>
                    <a:pt x="7742" y="3478"/>
                  </a:cubicBezTo>
                  <a:cubicBezTo>
                    <a:pt x="7694" y="3508"/>
                    <a:pt x="7626" y="3537"/>
                    <a:pt x="7638" y="3591"/>
                  </a:cubicBezTo>
                  <a:cubicBezTo>
                    <a:pt x="7644" y="3618"/>
                    <a:pt x="7659" y="3638"/>
                    <a:pt x="7680" y="3659"/>
                  </a:cubicBezTo>
                  <a:cubicBezTo>
                    <a:pt x="7757" y="3757"/>
                    <a:pt x="7706" y="3911"/>
                    <a:pt x="7608" y="3991"/>
                  </a:cubicBezTo>
                  <a:cubicBezTo>
                    <a:pt x="7513" y="4071"/>
                    <a:pt x="7386" y="4104"/>
                    <a:pt x="7264" y="4139"/>
                  </a:cubicBezTo>
                  <a:cubicBezTo>
                    <a:pt x="7226" y="4148"/>
                    <a:pt x="7190" y="4169"/>
                    <a:pt x="7161" y="4199"/>
                  </a:cubicBezTo>
                  <a:cubicBezTo>
                    <a:pt x="7137" y="4231"/>
                    <a:pt x="7125" y="4270"/>
                    <a:pt x="7122" y="4308"/>
                  </a:cubicBezTo>
                  <a:cubicBezTo>
                    <a:pt x="7110" y="4388"/>
                    <a:pt x="7104" y="4468"/>
                    <a:pt x="7110" y="4551"/>
                  </a:cubicBezTo>
                  <a:cubicBezTo>
                    <a:pt x="7116" y="4596"/>
                    <a:pt x="7113" y="4640"/>
                    <a:pt x="7098" y="4682"/>
                  </a:cubicBezTo>
                  <a:cubicBezTo>
                    <a:pt x="7090" y="4700"/>
                    <a:pt x="7078" y="4717"/>
                    <a:pt x="7060" y="4732"/>
                  </a:cubicBezTo>
                  <a:cubicBezTo>
                    <a:pt x="7014" y="4771"/>
                    <a:pt x="6959" y="4789"/>
                    <a:pt x="6905" y="4789"/>
                  </a:cubicBezTo>
                  <a:cubicBezTo>
                    <a:pt x="6820" y="4789"/>
                    <a:pt x="6736" y="4745"/>
                    <a:pt x="6689" y="4664"/>
                  </a:cubicBezTo>
                  <a:cubicBezTo>
                    <a:pt x="6627" y="4534"/>
                    <a:pt x="6692" y="4382"/>
                    <a:pt x="6763" y="4255"/>
                  </a:cubicBezTo>
                  <a:cubicBezTo>
                    <a:pt x="6799" y="4196"/>
                    <a:pt x="6832" y="4113"/>
                    <a:pt x="6778" y="4068"/>
                  </a:cubicBezTo>
                  <a:cubicBezTo>
                    <a:pt x="6749" y="4050"/>
                    <a:pt x="6716" y="4041"/>
                    <a:pt x="6683" y="4041"/>
                  </a:cubicBezTo>
                  <a:cubicBezTo>
                    <a:pt x="6422" y="3997"/>
                    <a:pt x="6328" y="3650"/>
                    <a:pt x="6084" y="3552"/>
                  </a:cubicBezTo>
                  <a:cubicBezTo>
                    <a:pt x="6078" y="3553"/>
                    <a:pt x="6072" y="3554"/>
                    <a:pt x="6066" y="3554"/>
                  </a:cubicBezTo>
                  <a:cubicBezTo>
                    <a:pt x="5985" y="3554"/>
                    <a:pt x="5919" y="3484"/>
                    <a:pt x="5924" y="3401"/>
                  </a:cubicBezTo>
                  <a:cubicBezTo>
                    <a:pt x="5930" y="3377"/>
                    <a:pt x="5933" y="3351"/>
                    <a:pt x="5927" y="3327"/>
                  </a:cubicBezTo>
                  <a:cubicBezTo>
                    <a:pt x="5918" y="3303"/>
                    <a:pt x="5895" y="3288"/>
                    <a:pt x="5880" y="3271"/>
                  </a:cubicBezTo>
                  <a:cubicBezTo>
                    <a:pt x="5844" y="3214"/>
                    <a:pt x="5898" y="3146"/>
                    <a:pt x="5948" y="3102"/>
                  </a:cubicBezTo>
                  <a:cubicBezTo>
                    <a:pt x="6135" y="2939"/>
                    <a:pt x="6331" y="2770"/>
                    <a:pt x="6568" y="2695"/>
                  </a:cubicBezTo>
                  <a:cubicBezTo>
                    <a:pt x="6615" y="2684"/>
                    <a:pt x="6663" y="2669"/>
                    <a:pt x="6707" y="2651"/>
                  </a:cubicBezTo>
                  <a:cubicBezTo>
                    <a:pt x="6743" y="2633"/>
                    <a:pt x="6778" y="2615"/>
                    <a:pt x="6814" y="2595"/>
                  </a:cubicBezTo>
                  <a:cubicBezTo>
                    <a:pt x="6950" y="2521"/>
                    <a:pt x="7090" y="2461"/>
                    <a:pt x="7235" y="2414"/>
                  </a:cubicBezTo>
                  <a:cubicBezTo>
                    <a:pt x="7267" y="2405"/>
                    <a:pt x="7297" y="2387"/>
                    <a:pt x="7327" y="2366"/>
                  </a:cubicBezTo>
                  <a:cubicBezTo>
                    <a:pt x="7342" y="2352"/>
                    <a:pt x="7353" y="2334"/>
                    <a:pt x="7368" y="2319"/>
                  </a:cubicBezTo>
                  <a:cubicBezTo>
                    <a:pt x="7419" y="2262"/>
                    <a:pt x="7493" y="2239"/>
                    <a:pt x="7571" y="2239"/>
                  </a:cubicBezTo>
                  <a:cubicBezTo>
                    <a:pt x="7638" y="2239"/>
                    <a:pt x="7708" y="2256"/>
                    <a:pt x="7768" y="2283"/>
                  </a:cubicBezTo>
                  <a:cubicBezTo>
                    <a:pt x="7792" y="2298"/>
                    <a:pt x="7822" y="2307"/>
                    <a:pt x="7848" y="2313"/>
                  </a:cubicBezTo>
                  <a:cubicBezTo>
                    <a:pt x="7881" y="2310"/>
                    <a:pt x="7917" y="2307"/>
                    <a:pt x="7946" y="2298"/>
                  </a:cubicBezTo>
                  <a:cubicBezTo>
                    <a:pt x="7961" y="2295"/>
                    <a:pt x="7977" y="2293"/>
                    <a:pt x="7992" y="2293"/>
                  </a:cubicBezTo>
                  <a:cubicBezTo>
                    <a:pt x="8042" y="2293"/>
                    <a:pt x="8091" y="2311"/>
                    <a:pt x="8130" y="2346"/>
                  </a:cubicBezTo>
                  <a:cubicBezTo>
                    <a:pt x="8178" y="2393"/>
                    <a:pt x="8186" y="2467"/>
                    <a:pt x="8151" y="2526"/>
                  </a:cubicBezTo>
                  <a:cubicBezTo>
                    <a:pt x="8136" y="2544"/>
                    <a:pt x="8118" y="2559"/>
                    <a:pt x="8103" y="2580"/>
                  </a:cubicBezTo>
                  <a:cubicBezTo>
                    <a:pt x="8089" y="2601"/>
                    <a:pt x="8092" y="2630"/>
                    <a:pt x="8109" y="2648"/>
                  </a:cubicBezTo>
                  <a:lnTo>
                    <a:pt x="8430" y="2630"/>
                  </a:lnTo>
                  <a:cubicBezTo>
                    <a:pt x="8436" y="2629"/>
                    <a:pt x="8442" y="2628"/>
                    <a:pt x="8449" y="2628"/>
                  </a:cubicBezTo>
                  <a:cubicBezTo>
                    <a:pt x="8459" y="2628"/>
                    <a:pt x="8470" y="2630"/>
                    <a:pt x="8480" y="2633"/>
                  </a:cubicBezTo>
                  <a:cubicBezTo>
                    <a:pt x="8501" y="2645"/>
                    <a:pt x="8522" y="2663"/>
                    <a:pt x="8533" y="2687"/>
                  </a:cubicBezTo>
                  <a:cubicBezTo>
                    <a:pt x="8610" y="2784"/>
                    <a:pt x="8705" y="2867"/>
                    <a:pt x="8818" y="2930"/>
                  </a:cubicBezTo>
                  <a:cubicBezTo>
                    <a:pt x="8892" y="2977"/>
                    <a:pt x="8972" y="3022"/>
                    <a:pt x="9055" y="3060"/>
                  </a:cubicBezTo>
                  <a:cubicBezTo>
                    <a:pt x="9106" y="3088"/>
                    <a:pt x="9163" y="3103"/>
                    <a:pt x="9220" y="3103"/>
                  </a:cubicBezTo>
                  <a:cubicBezTo>
                    <a:pt x="9229" y="3103"/>
                    <a:pt x="9238" y="3102"/>
                    <a:pt x="9248" y="3102"/>
                  </a:cubicBezTo>
                  <a:cubicBezTo>
                    <a:pt x="9174" y="3016"/>
                    <a:pt x="9114" y="2918"/>
                    <a:pt x="9073" y="2811"/>
                  </a:cubicBezTo>
                  <a:cubicBezTo>
                    <a:pt x="9084" y="2805"/>
                    <a:pt x="9096" y="2803"/>
                    <a:pt x="9107" y="2803"/>
                  </a:cubicBezTo>
                  <a:cubicBezTo>
                    <a:pt x="9150" y="2803"/>
                    <a:pt x="9193" y="2837"/>
                    <a:pt x="9230" y="2867"/>
                  </a:cubicBezTo>
                  <a:cubicBezTo>
                    <a:pt x="9260" y="2894"/>
                    <a:pt x="9307" y="2921"/>
                    <a:pt x="9345" y="2921"/>
                  </a:cubicBezTo>
                  <a:cubicBezTo>
                    <a:pt x="9363" y="2921"/>
                    <a:pt x="9379" y="2915"/>
                    <a:pt x="9390" y="2900"/>
                  </a:cubicBezTo>
                  <a:cubicBezTo>
                    <a:pt x="9432" y="2844"/>
                    <a:pt x="9441" y="2767"/>
                    <a:pt x="9411" y="2704"/>
                  </a:cubicBezTo>
                  <a:cubicBezTo>
                    <a:pt x="9387" y="2654"/>
                    <a:pt x="9346" y="2618"/>
                    <a:pt x="9322" y="2571"/>
                  </a:cubicBezTo>
                  <a:cubicBezTo>
                    <a:pt x="9298" y="2523"/>
                    <a:pt x="9301" y="2452"/>
                    <a:pt x="9349" y="2429"/>
                  </a:cubicBezTo>
                  <a:cubicBezTo>
                    <a:pt x="9355" y="2423"/>
                    <a:pt x="9364" y="2423"/>
                    <a:pt x="9375" y="2423"/>
                  </a:cubicBezTo>
                  <a:cubicBezTo>
                    <a:pt x="9390" y="2426"/>
                    <a:pt x="9408" y="2432"/>
                    <a:pt x="9420" y="2443"/>
                  </a:cubicBezTo>
                  <a:lnTo>
                    <a:pt x="9636" y="2598"/>
                  </a:lnTo>
                  <a:cubicBezTo>
                    <a:pt x="9734" y="2541"/>
                    <a:pt x="9829" y="2438"/>
                    <a:pt x="9793" y="2334"/>
                  </a:cubicBezTo>
                  <a:cubicBezTo>
                    <a:pt x="9773" y="2283"/>
                    <a:pt x="9740" y="2239"/>
                    <a:pt x="9696" y="2209"/>
                  </a:cubicBezTo>
                  <a:cubicBezTo>
                    <a:pt x="9654" y="2165"/>
                    <a:pt x="9601" y="2135"/>
                    <a:pt x="9544" y="2117"/>
                  </a:cubicBezTo>
                  <a:cubicBezTo>
                    <a:pt x="9497" y="2108"/>
                    <a:pt x="9438" y="2108"/>
                    <a:pt x="9420" y="2064"/>
                  </a:cubicBezTo>
                  <a:cubicBezTo>
                    <a:pt x="9390" y="1996"/>
                    <a:pt x="9515" y="1933"/>
                    <a:pt x="9482" y="1865"/>
                  </a:cubicBezTo>
                  <a:cubicBezTo>
                    <a:pt x="9476" y="1850"/>
                    <a:pt x="9461" y="1839"/>
                    <a:pt x="9447" y="1830"/>
                  </a:cubicBezTo>
                  <a:cubicBezTo>
                    <a:pt x="9396" y="1797"/>
                    <a:pt x="9343" y="1779"/>
                    <a:pt x="9283" y="1770"/>
                  </a:cubicBezTo>
                  <a:cubicBezTo>
                    <a:pt x="9236" y="1664"/>
                    <a:pt x="9097" y="1628"/>
                    <a:pt x="9040" y="1524"/>
                  </a:cubicBezTo>
                  <a:cubicBezTo>
                    <a:pt x="9017" y="1483"/>
                    <a:pt x="9008" y="1429"/>
                    <a:pt x="8981" y="1388"/>
                  </a:cubicBezTo>
                  <a:cubicBezTo>
                    <a:pt x="8936" y="1320"/>
                    <a:pt x="8848" y="1298"/>
                    <a:pt x="8764" y="1298"/>
                  </a:cubicBezTo>
                  <a:cubicBezTo>
                    <a:pt x="8753" y="1298"/>
                    <a:pt x="8743" y="1298"/>
                    <a:pt x="8732" y="1299"/>
                  </a:cubicBezTo>
                  <a:cubicBezTo>
                    <a:pt x="8667" y="1305"/>
                    <a:pt x="8600" y="1319"/>
                    <a:pt x="8535" y="1319"/>
                  </a:cubicBezTo>
                  <a:cubicBezTo>
                    <a:pt x="8508" y="1319"/>
                    <a:pt x="8482" y="1317"/>
                    <a:pt x="8456" y="1311"/>
                  </a:cubicBezTo>
                  <a:cubicBezTo>
                    <a:pt x="8450" y="1286"/>
                    <a:pt x="8426" y="1276"/>
                    <a:pt x="8398" y="1276"/>
                  </a:cubicBezTo>
                  <a:cubicBezTo>
                    <a:pt x="8374" y="1276"/>
                    <a:pt x="8347" y="1283"/>
                    <a:pt x="8326" y="1293"/>
                  </a:cubicBezTo>
                  <a:lnTo>
                    <a:pt x="8068" y="1409"/>
                  </a:lnTo>
                  <a:cubicBezTo>
                    <a:pt x="8020" y="1427"/>
                    <a:pt x="7979" y="1453"/>
                    <a:pt x="7940" y="1486"/>
                  </a:cubicBezTo>
                  <a:cubicBezTo>
                    <a:pt x="7902" y="1521"/>
                    <a:pt x="7890" y="1575"/>
                    <a:pt x="7905" y="1622"/>
                  </a:cubicBezTo>
                  <a:cubicBezTo>
                    <a:pt x="7923" y="1676"/>
                    <a:pt x="7982" y="1705"/>
                    <a:pt x="8000" y="1759"/>
                  </a:cubicBezTo>
                  <a:cubicBezTo>
                    <a:pt x="8015" y="1812"/>
                    <a:pt x="7991" y="1871"/>
                    <a:pt x="7943" y="1901"/>
                  </a:cubicBezTo>
                  <a:cubicBezTo>
                    <a:pt x="7896" y="1931"/>
                    <a:pt x="7846" y="1951"/>
                    <a:pt x="7789" y="1960"/>
                  </a:cubicBezTo>
                  <a:cubicBezTo>
                    <a:pt x="7765" y="1886"/>
                    <a:pt x="7837" y="1800"/>
                    <a:pt x="7804" y="1729"/>
                  </a:cubicBezTo>
                  <a:cubicBezTo>
                    <a:pt x="7786" y="1693"/>
                    <a:pt x="7754" y="1673"/>
                    <a:pt x="7739" y="1640"/>
                  </a:cubicBezTo>
                  <a:cubicBezTo>
                    <a:pt x="7727" y="1610"/>
                    <a:pt x="7727" y="1575"/>
                    <a:pt x="7739" y="1545"/>
                  </a:cubicBezTo>
                  <a:cubicBezTo>
                    <a:pt x="7768" y="1462"/>
                    <a:pt x="7831" y="1397"/>
                    <a:pt x="7911" y="1358"/>
                  </a:cubicBezTo>
                  <a:cubicBezTo>
                    <a:pt x="7991" y="1320"/>
                    <a:pt x="8071" y="1290"/>
                    <a:pt x="8157" y="1272"/>
                  </a:cubicBezTo>
                  <a:cubicBezTo>
                    <a:pt x="8189" y="1263"/>
                    <a:pt x="8231" y="1243"/>
                    <a:pt x="8225" y="1210"/>
                  </a:cubicBezTo>
                  <a:cubicBezTo>
                    <a:pt x="8219" y="1180"/>
                    <a:pt x="8186" y="1172"/>
                    <a:pt x="8157" y="1166"/>
                  </a:cubicBezTo>
                  <a:lnTo>
                    <a:pt x="7973" y="1139"/>
                  </a:lnTo>
                  <a:cubicBezTo>
                    <a:pt x="7964" y="1137"/>
                    <a:pt x="7955" y="1137"/>
                    <a:pt x="7946" y="1137"/>
                  </a:cubicBezTo>
                  <a:cubicBezTo>
                    <a:pt x="7937" y="1137"/>
                    <a:pt x="7929" y="1137"/>
                    <a:pt x="7920" y="1139"/>
                  </a:cubicBezTo>
                  <a:cubicBezTo>
                    <a:pt x="7869" y="1150"/>
                    <a:pt x="7830" y="1213"/>
                    <a:pt x="7782" y="1213"/>
                  </a:cubicBezTo>
                  <a:cubicBezTo>
                    <a:pt x="7777" y="1213"/>
                    <a:pt x="7771" y="1212"/>
                    <a:pt x="7765" y="1210"/>
                  </a:cubicBezTo>
                  <a:cubicBezTo>
                    <a:pt x="7745" y="1172"/>
                    <a:pt x="7786" y="1124"/>
                    <a:pt x="7768" y="1086"/>
                  </a:cubicBezTo>
                  <a:cubicBezTo>
                    <a:pt x="7760" y="1068"/>
                    <a:pt x="7742" y="1061"/>
                    <a:pt x="7720" y="1061"/>
                  </a:cubicBezTo>
                  <a:cubicBezTo>
                    <a:pt x="7695" y="1061"/>
                    <a:pt x="7666" y="1070"/>
                    <a:pt x="7644" y="1083"/>
                  </a:cubicBezTo>
                  <a:cubicBezTo>
                    <a:pt x="7596" y="1106"/>
                    <a:pt x="7555" y="1136"/>
                    <a:pt x="7516" y="1174"/>
                  </a:cubicBezTo>
                  <a:cubicBezTo>
                    <a:pt x="7478" y="1210"/>
                    <a:pt x="7463" y="1266"/>
                    <a:pt x="7472" y="1317"/>
                  </a:cubicBezTo>
                  <a:cubicBezTo>
                    <a:pt x="7485" y="1363"/>
                    <a:pt x="7524" y="1393"/>
                    <a:pt x="7569" y="1393"/>
                  </a:cubicBezTo>
                  <a:cubicBezTo>
                    <a:pt x="7576" y="1393"/>
                    <a:pt x="7583" y="1393"/>
                    <a:pt x="7591" y="1391"/>
                  </a:cubicBezTo>
                  <a:cubicBezTo>
                    <a:pt x="7610" y="1385"/>
                    <a:pt x="7634" y="1374"/>
                    <a:pt x="7652" y="1374"/>
                  </a:cubicBezTo>
                  <a:cubicBezTo>
                    <a:pt x="7661" y="1374"/>
                    <a:pt x="7669" y="1377"/>
                    <a:pt x="7674" y="1385"/>
                  </a:cubicBezTo>
                  <a:cubicBezTo>
                    <a:pt x="7685" y="1406"/>
                    <a:pt x="7668" y="1429"/>
                    <a:pt x="7650" y="1441"/>
                  </a:cubicBezTo>
                  <a:cubicBezTo>
                    <a:pt x="7605" y="1471"/>
                    <a:pt x="7558" y="1492"/>
                    <a:pt x="7508" y="1504"/>
                  </a:cubicBezTo>
                  <a:cubicBezTo>
                    <a:pt x="7460" y="1515"/>
                    <a:pt x="7404" y="1521"/>
                    <a:pt x="7371" y="1560"/>
                  </a:cubicBezTo>
                  <a:cubicBezTo>
                    <a:pt x="7321" y="1619"/>
                    <a:pt x="7362" y="1723"/>
                    <a:pt x="7315" y="1785"/>
                  </a:cubicBezTo>
                  <a:cubicBezTo>
                    <a:pt x="7291" y="1809"/>
                    <a:pt x="7261" y="1827"/>
                    <a:pt x="7229" y="1836"/>
                  </a:cubicBezTo>
                  <a:lnTo>
                    <a:pt x="7066" y="1898"/>
                  </a:lnTo>
                  <a:cubicBezTo>
                    <a:pt x="7048" y="1909"/>
                    <a:pt x="7028" y="1914"/>
                    <a:pt x="7008" y="1914"/>
                  </a:cubicBezTo>
                  <a:cubicBezTo>
                    <a:pt x="6985" y="1914"/>
                    <a:pt x="6962" y="1908"/>
                    <a:pt x="6941" y="1895"/>
                  </a:cubicBezTo>
                  <a:cubicBezTo>
                    <a:pt x="6867" y="1862"/>
                    <a:pt x="6781" y="1830"/>
                    <a:pt x="6707" y="1800"/>
                  </a:cubicBezTo>
                  <a:lnTo>
                    <a:pt x="6313" y="1640"/>
                  </a:lnTo>
                  <a:cubicBezTo>
                    <a:pt x="6250" y="1619"/>
                    <a:pt x="6194" y="1584"/>
                    <a:pt x="6147" y="1542"/>
                  </a:cubicBezTo>
                  <a:cubicBezTo>
                    <a:pt x="6096" y="1495"/>
                    <a:pt x="6078" y="1424"/>
                    <a:pt x="6102" y="1361"/>
                  </a:cubicBezTo>
                  <a:cubicBezTo>
                    <a:pt x="6117" y="1338"/>
                    <a:pt x="6132" y="1311"/>
                    <a:pt x="6147" y="1284"/>
                  </a:cubicBezTo>
                  <a:cubicBezTo>
                    <a:pt x="6153" y="1260"/>
                    <a:pt x="6153" y="1231"/>
                    <a:pt x="6147" y="1204"/>
                  </a:cubicBezTo>
                  <a:cubicBezTo>
                    <a:pt x="6108" y="1044"/>
                    <a:pt x="5995" y="914"/>
                    <a:pt x="5844" y="851"/>
                  </a:cubicBezTo>
                  <a:cubicBezTo>
                    <a:pt x="5821" y="845"/>
                    <a:pt x="5797" y="831"/>
                    <a:pt x="5782" y="810"/>
                  </a:cubicBezTo>
                  <a:cubicBezTo>
                    <a:pt x="5758" y="774"/>
                    <a:pt x="5794" y="727"/>
                    <a:pt x="5824" y="697"/>
                  </a:cubicBezTo>
                  <a:cubicBezTo>
                    <a:pt x="6001" y="522"/>
                    <a:pt x="6203" y="374"/>
                    <a:pt x="6419" y="255"/>
                  </a:cubicBezTo>
                  <a:cubicBezTo>
                    <a:pt x="6467" y="229"/>
                    <a:pt x="6517" y="199"/>
                    <a:pt x="6532" y="149"/>
                  </a:cubicBezTo>
                  <a:cubicBezTo>
                    <a:pt x="6547" y="89"/>
                    <a:pt x="6505" y="27"/>
                    <a:pt x="64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58"/>
            <p:cNvSpPr/>
            <p:nvPr/>
          </p:nvSpPr>
          <p:spPr>
            <a:xfrm>
              <a:off x="4124040" y="1921426"/>
              <a:ext cx="113851" cy="52686"/>
            </a:xfrm>
            <a:custGeom>
              <a:rect b="b" l="l" r="r" t="t"/>
              <a:pathLst>
                <a:path extrusionOk="0" h="932" w="2014">
                  <a:moveTo>
                    <a:pt x="755" y="1"/>
                  </a:moveTo>
                  <a:cubicBezTo>
                    <a:pt x="747" y="1"/>
                    <a:pt x="740" y="1"/>
                    <a:pt x="733" y="2"/>
                  </a:cubicBezTo>
                  <a:lnTo>
                    <a:pt x="208" y="11"/>
                  </a:lnTo>
                  <a:cubicBezTo>
                    <a:pt x="0" y="14"/>
                    <a:pt x="60" y="266"/>
                    <a:pt x="223" y="284"/>
                  </a:cubicBezTo>
                  <a:cubicBezTo>
                    <a:pt x="233" y="285"/>
                    <a:pt x="243" y="286"/>
                    <a:pt x="253" y="286"/>
                  </a:cubicBezTo>
                  <a:cubicBezTo>
                    <a:pt x="308" y="286"/>
                    <a:pt x="363" y="269"/>
                    <a:pt x="418" y="269"/>
                  </a:cubicBezTo>
                  <a:cubicBezTo>
                    <a:pt x="528" y="275"/>
                    <a:pt x="638" y="287"/>
                    <a:pt x="747" y="310"/>
                  </a:cubicBezTo>
                  <a:cubicBezTo>
                    <a:pt x="786" y="313"/>
                    <a:pt x="821" y="322"/>
                    <a:pt x="857" y="337"/>
                  </a:cubicBezTo>
                  <a:cubicBezTo>
                    <a:pt x="940" y="373"/>
                    <a:pt x="988" y="456"/>
                    <a:pt x="1062" y="503"/>
                  </a:cubicBezTo>
                  <a:cubicBezTo>
                    <a:pt x="1112" y="530"/>
                    <a:pt x="1162" y="553"/>
                    <a:pt x="1213" y="574"/>
                  </a:cubicBezTo>
                  <a:cubicBezTo>
                    <a:pt x="1299" y="616"/>
                    <a:pt x="1364" y="684"/>
                    <a:pt x="1406" y="767"/>
                  </a:cubicBezTo>
                  <a:cubicBezTo>
                    <a:pt x="1426" y="811"/>
                    <a:pt x="1441" y="862"/>
                    <a:pt x="1486" y="886"/>
                  </a:cubicBezTo>
                  <a:cubicBezTo>
                    <a:pt x="1512" y="900"/>
                    <a:pt x="1542" y="906"/>
                    <a:pt x="1572" y="909"/>
                  </a:cubicBezTo>
                  <a:lnTo>
                    <a:pt x="1832" y="930"/>
                  </a:lnTo>
                  <a:cubicBezTo>
                    <a:pt x="1844" y="931"/>
                    <a:pt x="1855" y="932"/>
                    <a:pt x="1867" y="932"/>
                  </a:cubicBezTo>
                  <a:cubicBezTo>
                    <a:pt x="1926" y="932"/>
                    <a:pt x="1987" y="917"/>
                    <a:pt x="2001" y="865"/>
                  </a:cubicBezTo>
                  <a:cubicBezTo>
                    <a:pt x="2013" y="820"/>
                    <a:pt x="1984" y="779"/>
                    <a:pt x="1954" y="743"/>
                  </a:cubicBezTo>
                  <a:cubicBezTo>
                    <a:pt x="1889" y="675"/>
                    <a:pt x="1815" y="616"/>
                    <a:pt x="1735" y="565"/>
                  </a:cubicBezTo>
                  <a:cubicBezTo>
                    <a:pt x="1492" y="411"/>
                    <a:pt x="1207" y="313"/>
                    <a:pt x="988" y="121"/>
                  </a:cubicBezTo>
                  <a:cubicBezTo>
                    <a:pt x="937" y="76"/>
                    <a:pt x="887" y="23"/>
                    <a:pt x="819" y="8"/>
                  </a:cubicBezTo>
                  <a:cubicBezTo>
                    <a:pt x="797" y="4"/>
                    <a:pt x="775" y="1"/>
                    <a:pt x="75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58"/>
            <p:cNvSpPr/>
            <p:nvPr/>
          </p:nvSpPr>
          <p:spPr>
            <a:xfrm>
              <a:off x="4190912" y="1986378"/>
              <a:ext cx="21821" cy="16733"/>
            </a:xfrm>
            <a:custGeom>
              <a:rect b="b" l="l" r="r" t="t"/>
              <a:pathLst>
                <a:path extrusionOk="0" h="296" w="386">
                  <a:moveTo>
                    <a:pt x="65" y="1"/>
                  </a:moveTo>
                  <a:cubicBezTo>
                    <a:pt x="29" y="1"/>
                    <a:pt x="1" y="12"/>
                    <a:pt x="9" y="60"/>
                  </a:cubicBezTo>
                  <a:cubicBezTo>
                    <a:pt x="18" y="128"/>
                    <a:pt x="89" y="208"/>
                    <a:pt x="125" y="267"/>
                  </a:cubicBezTo>
                  <a:cubicBezTo>
                    <a:pt x="131" y="285"/>
                    <a:pt x="149" y="296"/>
                    <a:pt x="167" y="296"/>
                  </a:cubicBezTo>
                  <a:cubicBezTo>
                    <a:pt x="174" y="296"/>
                    <a:pt x="181" y="294"/>
                    <a:pt x="187" y="291"/>
                  </a:cubicBezTo>
                  <a:cubicBezTo>
                    <a:pt x="246" y="279"/>
                    <a:pt x="303" y="267"/>
                    <a:pt x="362" y="255"/>
                  </a:cubicBezTo>
                  <a:cubicBezTo>
                    <a:pt x="365" y="252"/>
                    <a:pt x="371" y="252"/>
                    <a:pt x="377" y="249"/>
                  </a:cubicBezTo>
                  <a:cubicBezTo>
                    <a:pt x="383" y="241"/>
                    <a:pt x="386" y="229"/>
                    <a:pt x="386" y="217"/>
                  </a:cubicBezTo>
                  <a:cubicBezTo>
                    <a:pt x="386" y="175"/>
                    <a:pt x="377" y="134"/>
                    <a:pt x="356" y="98"/>
                  </a:cubicBezTo>
                  <a:cubicBezTo>
                    <a:pt x="344" y="80"/>
                    <a:pt x="329" y="69"/>
                    <a:pt x="311" y="60"/>
                  </a:cubicBezTo>
                  <a:cubicBezTo>
                    <a:pt x="285" y="39"/>
                    <a:pt x="255" y="27"/>
                    <a:pt x="223" y="18"/>
                  </a:cubicBezTo>
                  <a:cubicBezTo>
                    <a:pt x="199" y="12"/>
                    <a:pt x="175" y="9"/>
                    <a:pt x="151" y="9"/>
                  </a:cubicBezTo>
                  <a:cubicBezTo>
                    <a:pt x="128" y="8"/>
                    <a:pt x="94" y="1"/>
                    <a:pt x="6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58"/>
            <p:cNvSpPr/>
            <p:nvPr/>
          </p:nvSpPr>
          <p:spPr>
            <a:xfrm>
              <a:off x="4232630" y="1988187"/>
              <a:ext cx="16959" cy="14019"/>
            </a:xfrm>
            <a:custGeom>
              <a:rect b="b" l="l" r="r" t="t"/>
              <a:pathLst>
                <a:path extrusionOk="0" h="248" w="300">
                  <a:moveTo>
                    <a:pt x="41" y="1"/>
                  </a:moveTo>
                  <a:cubicBezTo>
                    <a:pt x="32" y="1"/>
                    <a:pt x="23" y="4"/>
                    <a:pt x="15" y="10"/>
                  </a:cubicBezTo>
                  <a:cubicBezTo>
                    <a:pt x="3" y="19"/>
                    <a:pt x="0" y="34"/>
                    <a:pt x="3" y="45"/>
                  </a:cubicBezTo>
                  <a:cubicBezTo>
                    <a:pt x="9" y="60"/>
                    <a:pt x="15" y="72"/>
                    <a:pt x="27" y="81"/>
                  </a:cubicBezTo>
                  <a:cubicBezTo>
                    <a:pt x="54" y="108"/>
                    <a:pt x="80" y="131"/>
                    <a:pt x="113" y="152"/>
                  </a:cubicBezTo>
                  <a:lnTo>
                    <a:pt x="223" y="229"/>
                  </a:lnTo>
                  <a:cubicBezTo>
                    <a:pt x="235" y="238"/>
                    <a:pt x="249" y="244"/>
                    <a:pt x="264" y="247"/>
                  </a:cubicBezTo>
                  <a:cubicBezTo>
                    <a:pt x="267" y="247"/>
                    <a:pt x="270" y="244"/>
                    <a:pt x="273" y="241"/>
                  </a:cubicBezTo>
                  <a:cubicBezTo>
                    <a:pt x="276" y="241"/>
                    <a:pt x="279" y="238"/>
                    <a:pt x="279" y="235"/>
                  </a:cubicBezTo>
                  <a:cubicBezTo>
                    <a:pt x="300" y="182"/>
                    <a:pt x="255" y="93"/>
                    <a:pt x="223" y="51"/>
                  </a:cubicBezTo>
                  <a:cubicBezTo>
                    <a:pt x="184" y="4"/>
                    <a:pt x="113" y="13"/>
                    <a:pt x="57" y="4"/>
                  </a:cubicBezTo>
                  <a:cubicBezTo>
                    <a:pt x="52" y="2"/>
                    <a:pt x="46" y="1"/>
                    <a:pt x="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58"/>
            <p:cNvSpPr/>
            <p:nvPr/>
          </p:nvSpPr>
          <p:spPr>
            <a:xfrm>
              <a:off x="4252415" y="1974620"/>
              <a:ext cx="58678" cy="27361"/>
            </a:xfrm>
            <a:custGeom>
              <a:rect b="b" l="l" r="r" t="t"/>
              <a:pathLst>
                <a:path extrusionOk="0" h="484" w="1038">
                  <a:moveTo>
                    <a:pt x="180" y="1"/>
                  </a:moveTo>
                  <a:cubicBezTo>
                    <a:pt x="140" y="1"/>
                    <a:pt x="100" y="4"/>
                    <a:pt x="60" y="10"/>
                  </a:cubicBezTo>
                  <a:cubicBezTo>
                    <a:pt x="39" y="10"/>
                    <a:pt x="18" y="22"/>
                    <a:pt x="6" y="36"/>
                  </a:cubicBezTo>
                  <a:cubicBezTo>
                    <a:pt x="0" y="54"/>
                    <a:pt x="0" y="72"/>
                    <a:pt x="9" y="90"/>
                  </a:cubicBezTo>
                  <a:cubicBezTo>
                    <a:pt x="36" y="155"/>
                    <a:pt x="98" y="211"/>
                    <a:pt x="95" y="285"/>
                  </a:cubicBezTo>
                  <a:cubicBezTo>
                    <a:pt x="92" y="348"/>
                    <a:pt x="68" y="383"/>
                    <a:pt x="119" y="434"/>
                  </a:cubicBezTo>
                  <a:cubicBezTo>
                    <a:pt x="153" y="466"/>
                    <a:pt x="198" y="483"/>
                    <a:pt x="244" y="483"/>
                  </a:cubicBezTo>
                  <a:cubicBezTo>
                    <a:pt x="254" y="483"/>
                    <a:pt x="263" y="483"/>
                    <a:pt x="273" y="481"/>
                  </a:cubicBezTo>
                  <a:cubicBezTo>
                    <a:pt x="347" y="469"/>
                    <a:pt x="412" y="431"/>
                    <a:pt x="484" y="410"/>
                  </a:cubicBezTo>
                  <a:cubicBezTo>
                    <a:pt x="529" y="398"/>
                    <a:pt x="576" y="394"/>
                    <a:pt x="623" y="394"/>
                  </a:cubicBezTo>
                  <a:cubicBezTo>
                    <a:pt x="704" y="394"/>
                    <a:pt x="786" y="405"/>
                    <a:pt x="866" y="405"/>
                  </a:cubicBezTo>
                  <a:cubicBezTo>
                    <a:pt x="920" y="405"/>
                    <a:pt x="972" y="400"/>
                    <a:pt x="1023" y="383"/>
                  </a:cubicBezTo>
                  <a:cubicBezTo>
                    <a:pt x="1038" y="336"/>
                    <a:pt x="991" y="294"/>
                    <a:pt x="946" y="271"/>
                  </a:cubicBezTo>
                  <a:cubicBezTo>
                    <a:pt x="908" y="247"/>
                    <a:pt x="869" y="226"/>
                    <a:pt x="827" y="208"/>
                  </a:cubicBezTo>
                  <a:cubicBezTo>
                    <a:pt x="783" y="191"/>
                    <a:pt x="736" y="182"/>
                    <a:pt x="691" y="161"/>
                  </a:cubicBezTo>
                  <a:cubicBezTo>
                    <a:pt x="658" y="143"/>
                    <a:pt x="626" y="119"/>
                    <a:pt x="590" y="102"/>
                  </a:cubicBezTo>
                  <a:cubicBezTo>
                    <a:pt x="501" y="51"/>
                    <a:pt x="401" y="22"/>
                    <a:pt x="300" y="10"/>
                  </a:cubicBezTo>
                  <a:cubicBezTo>
                    <a:pt x="260" y="4"/>
                    <a:pt x="220" y="1"/>
                    <a:pt x="1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58"/>
            <p:cNvSpPr/>
            <p:nvPr/>
          </p:nvSpPr>
          <p:spPr>
            <a:xfrm>
              <a:off x="4243370" y="1355738"/>
              <a:ext cx="52177" cy="50425"/>
            </a:xfrm>
            <a:custGeom>
              <a:rect b="b" l="l" r="r" t="t"/>
              <a:pathLst>
                <a:path extrusionOk="0" h="892" w="923">
                  <a:moveTo>
                    <a:pt x="591" y="1"/>
                  </a:moveTo>
                  <a:cubicBezTo>
                    <a:pt x="575" y="1"/>
                    <a:pt x="558" y="4"/>
                    <a:pt x="543" y="9"/>
                  </a:cubicBezTo>
                  <a:cubicBezTo>
                    <a:pt x="424" y="38"/>
                    <a:pt x="320" y="136"/>
                    <a:pt x="311" y="258"/>
                  </a:cubicBezTo>
                  <a:cubicBezTo>
                    <a:pt x="314" y="284"/>
                    <a:pt x="311" y="314"/>
                    <a:pt x="306" y="341"/>
                  </a:cubicBezTo>
                  <a:cubicBezTo>
                    <a:pt x="267" y="447"/>
                    <a:pt x="68" y="406"/>
                    <a:pt x="24" y="510"/>
                  </a:cubicBezTo>
                  <a:cubicBezTo>
                    <a:pt x="0" y="569"/>
                    <a:pt x="45" y="634"/>
                    <a:pt x="98" y="664"/>
                  </a:cubicBezTo>
                  <a:cubicBezTo>
                    <a:pt x="181" y="705"/>
                    <a:pt x="279" y="697"/>
                    <a:pt x="359" y="738"/>
                  </a:cubicBezTo>
                  <a:cubicBezTo>
                    <a:pt x="415" y="771"/>
                    <a:pt x="454" y="818"/>
                    <a:pt x="504" y="860"/>
                  </a:cubicBezTo>
                  <a:cubicBezTo>
                    <a:pt x="531" y="882"/>
                    <a:pt x="557" y="891"/>
                    <a:pt x="582" y="891"/>
                  </a:cubicBezTo>
                  <a:cubicBezTo>
                    <a:pt x="681" y="891"/>
                    <a:pt x="769" y="746"/>
                    <a:pt x="830" y="673"/>
                  </a:cubicBezTo>
                  <a:cubicBezTo>
                    <a:pt x="866" y="634"/>
                    <a:pt x="893" y="590"/>
                    <a:pt x="907" y="539"/>
                  </a:cubicBezTo>
                  <a:cubicBezTo>
                    <a:pt x="922" y="489"/>
                    <a:pt x="896" y="433"/>
                    <a:pt x="848" y="409"/>
                  </a:cubicBezTo>
                  <a:cubicBezTo>
                    <a:pt x="824" y="403"/>
                    <a:pt x="798" y="403"/>
                    <a:pt x="777" y="388"/>
                  </a:cubicBezTo>
                  <a:cubicBezTo>
                    <a:pt x="759" y="373"/>
                    <a:pt x="753" y="335"/>
                    <a:pt x="753" y="305"/>
                  </a:cubicBezTo>
                  <a:cubicBezTo>
                    <a:pt x="753" y="243"/>
                    <a:pt x="744" y="181"/>
                    <a:pt x="727" y="121"/>
                  </a:cubicBezTo>
                  <a:cubicBezTo>
                    <a:pt x="721" y="86"/>
                    <a:pt x="706" y="53"/>
                    <a:pt x="679" y="29"/>
                  </a:cubicBezTo>
                  <a:cubicBezTo>
                    <a:pt x="654" y="10"/>
                    <a:pt x="623" y="1"/>
                    <a:pt x="5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58"/>
            <p:cNvSpPr/>
            <p:nvPr/>
          </p:nvSpPr>
          <p:spPr>
            <a:xfrm>
              <a:off x="4310073" y="1327191"/>
              <a:ext cx="156249" cy="51216"/>
            </a:xfrm>
            <a:custGeom>
              <a:rect b="b" l="l" r="r" t="t"/>
              <a:pathLst>
                <a:path extrusionOk="0" h="906" w="2764">
                  <a:moveTo>
                    <a:pt x="2578" y="1"/>
                  </a:moveTo>
                  <a:cubicBezTo>
                    <a:pt x="2556" y="1"/>
                    <a:pt x="2533" y="2"/>
                    <a:pt x="2511" y="4"/>
                  </a:cubicBezTo>
                  <a:cubicBezTo>
                    <a:pt x="2156" y="33"/>
                    <a:pt x="1806" y="105"/>
                    <a:pt x="1468" y="217"/>
                  </a:cubicBezTo>
                  <a:cubicBezTo>
                    <a:pt x="1426" y="232"/>
                    <a:pt x="1385" y="244"/>
                    <a:pt x="1340" y="256"/>
                  </a:cubicBezTo>
                  <a:cubicBezTo>
                    <a:pt x="1298" y="264"/>
                    <a:pt x="1255" y="267"/>
                    <a:pt x="1212" y="267"/>
                  </a:cubicBezTo>
                  <a:cubicBezTo>
                    <a:pt x="1146" y="267"/>
                    <a:pt x="1080" y="260"/>
                    <a:pt x="1014" y="253"/>
                  </a:cubicBezTo>
                  <a:cubicBezTo>
                    <a:pt x="965" y="246"/>
                    <a:pt x="915" y="243"/>
                    <a:pt x="864" y="243"/>
                  </a:cubicBezTo>
                  <a:cubicBezTo>
                    <a:pt x="821" y="243"/>
                    <a:pt x="777" y="246"/>
                    <a:pt x="732" y="250"/>
                  </a:cubicBezTo>
                  <a:cubicBezTo>
                    <a:pt x="670" y="265"/>
                    <a:pt x="605" y="274"/>
                    <a:pt x="543" y="277"/>
                  </a:cubicBezTo>
                  <a:cubicBezTo>
                    <a:pt x="480" y="277"/>
                    <a:pt x="418" y="253"/>
                    <a:pt x="356" y="247"/>
                  </a:cubicBezTo>
                  <a:cubicBezTo>
                    <a:pt x="343" y="244"/>
                    <a:pt x="331" y="243"/>
                    <a:pt x="318" y="243"/>
                  </a:cubicBezTo>
                  <a:cubicBezTo>
                    <a:pt x="269" y="243"/>
                    <a:pt x="222" y="261"/>
                    <a:pt x="184" y="294"/>
                  </a:cubicBezTo>
                  <a:cubicBezTo>
                    <a:pt x="148" y="333"/>
                    <a:pt x="140" y="392"/>
                    <a:pt x="104" y="428"/>
                  </a:cubicBezTo>
                  <a:cubicBezTo>
                    <a:pt x="80" y="451"/>
                    <a:pt x="48" y="463"/>
                    <a:pt x="30" y="484"/>
                  </a:cubicBezTo>
                  <a:cubicBezTo>
                    <a:pt x="9" y="508"/>
                    <a:pt x="0" y="552"/>
                    <a:pt x="30" y="567"/>
                  </a:cubicBezTo>
                  <a:cubicBezTo>
                    <a:pt x="134" y="576"/>
                    <a:pt x="234" y="597"/>
                    <a:pt x="335" y="629"/>
                  </a:cubicBezTo>
                  <a:lnTo>
                    <a:pt x="400" y="641"/>
                  </a:lnTo>
                  <a:cubicBezTo>
                    <a:pt x="480" y="706"/>
                    <a:pt x="596" y="686"/>
                    <a:pt x="700" y="700"/>
                  </a:cubicBezTo>
                  <a:cubicBezTo>
                    <a:pt x="824" y="718"/>
                    <a:pt x="934" y="795"/>
                    <a:pt x="1053" y="840"/>
                  </a:cubicBezTo>
                  <a:cubicBezTo>
                    <a:pt x="1181" y="882"/>
                    <a:pt x="1313" y="906"/>
                    <a:pt x="1447" y="906"/>
                  </a:cubicBezTo>
                  <a:cubicBezTo>
                    <a:pt x="1462" y="906"/>
                    <a:pt x="1477" y="906"/>
                    <a:pt x="1491" y="905"/>
                  </a:cubicBezTo>
                  <a:cubicBezTo>
                    <a:pt x="1518" y="905"/>
                    <a:pt x="1545" y="902"/>
                    <a:pt x="1569" y="890"/>
                  </a:cubicBezTo>
                  <a:cubicBezTo>
                    <a:pt x="1595" y="875"/>
                    <a:pt x="1616" y="855"/>
                    <a:pt x="1634" y="831"/>
                  </a:cubicBezTo>
                  <a:cubicBezTo>
                    <a:pt x="1711" y="736"/>
                    <a:pt x="1824" y="677"/>
                    <a:pt x="1915" y="597"/>
                  </a:cubicBezTo>
                  <a:cubicBezTo>
                    <a:pt x="1966" y="555"/>
                    <a:pt x="2013" y="508"/>
                    <a:pt x="2064" y="469"/>
                  </a:cubicBezTo>
                  <a:cubicBezTo>
                    <a:pt x="2250" y="333"/>
                    <a:pt x="2505" y="321"/>
                    <a:pt x="2701" y="196"/>
                  </a:cubicBezTo>
                  <a:cubicBezTo>
                    <a:pt x="2728" y="182"/>
                    <a:pt x="2746" y="161"/>
                    <a:pt x="2757" y="134"/>
                  </a:cubicBezTo>
                  <a:cubicBezTo>
                    <a:pt x="2763" y="108"/>
                    <a:pt x="2755" y="75"/>
                    <a:pt x="2734" y="54"/>
                  </a:cubicBezTo>
                  <a:cubicBezTo>
                    <a:pt x="2697" y="11"/>
                    <a:pt x="2638" y="1"/>
                    <a:pt x="257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58"/>
            <p:cNvSpPr/>
            <p:nvPr/>
          </p:nvSpPr>
          <p:spPr>
            <a:xfrm>
              <a:off x="4440936" y="1328435"/>
              <a:ext cx="180557" cy="175526"/>
            </a:xfrm>
            <a:custGeom>
              <a:rect b="b" l="l" r="r" t="t"/>
              <a:pathLst>
                <a:path extrusionOk="0" h="3105" w="3194">
                  <a:moveTo>
                    <a:pt x="1633" y="1"/>
                  </a:moveTo>
                  <a:cubicBezTo>
                    <a:pt x="1466" y="1"/>
                    <a:pt x="1299" y="31"/>
                    <a:pt x="1139" y="86"/>
                  </a:cubicBezTo>
                  <a:cubicBezTo>
                    <a:pt x="1095" y="97"/>
                    <a:pt x="1053" y="115"/>
                    <a:pt x="1012" y="136"/>
                  </a:cubicBezTo>
                  <a:cubicBezTo>
                    <a:pt x="973" y="157"/>
                    <a:pt x="944" y="186"/>
                    <a:pt x="908" y="210"/>
                  </a:cubicBezTo>
                  <a:cubicBezTo>
                    <a:pt x="751" y="317"/>
                    <a:pt x="537" y="320"/>
                    <a:pt x="401" y="450"/>
                  </a:cubicBezTo>
                  <a:cubicBezTo>
                    <a:pt x="371" y="477"/>
                    <a:pt x="351" y="507"/>
                    <a:pt x="321" y="533"/>
                  </a:cubicBezTo>
                  <a:cubicBezTo>
                    <a:pt x="256" y="587"/>
                    <a:pt x="179" y="622"/>
                    <a:pt x="96" y="640"/>
                  </a:cubicBezTo>
                  <a:cubicBezTo>
                    <a:pt x="63" y="643"/>
                    <a:pt x="30" y="658"/>
                    <a:pt x="7" y="681"/>
                  </a:cubicBezTo>
                  <a:cubicBezTo>
                    <a:pt x="4" y="687"/>
                    <a:pt x="1" y="693"/>
                    <a:pt x="1" y="699"/>
                  </a:cubicBezTo>
                  <a:cubicBezTo>
                    <a:pt x="4" y="705"/>
                    <a:pt x="7" y="711"/>
                    <a:pt x="13" y="714"/>
                  </a:cubicBezTo>
                  <a:cubicBezTo>
                    <a:pt x="84" y="776"/>
                    <a:pt x="175" y="812"/>
                    <a:pt x="270" y="812"/>
                  </a:cubicBezTo>
                  <a:cubicBezTo>
                    <a:pt x="297" y="812"/>
                    <a:pt x="324" y="809"/>
                    <a:pt x="351" y="803"/>
                  </a:cubicBezTo>
                  <a:cubicBezTo>
                    <a:pt x="361" y="801"/>
                    <a:pt x="371" y="800"/>
                    <a:pt x="381" y="800"/>
                  </a:cubicBezTo>
                  <a:cubicBezTo>
                    <a:pt x="477" y="800"/>
                    <a:pt x="570" y="895"/>
                    <a:pt x="623" y="978"/>
                  </a:cubicBezTo>
                  <a:cubicBezTo>
                    <a:pt x="686" y="1070"/>
                    <a:pt x="721" y="1177"/>
                    <a:pt x="769" y="1274"/>
                  </a:cubicBezTo>
                  <a:cubicBezTo>
                    <a:pt x="786" y="1313"/>
                    <a:pt x="813" y="1351"/>
                    <a:pt x="843" y="1384"/>
                  </a:cubicBezTo>
                  <a:cubicBezTo>
                    <a:pt x="896" y="1440"/>
                    <a:pt x="973" y="1470"/>
                    <a:pt x="1024" y="1532"/>
                  </a:cubicBezTo>
                  <a:cubicBezTo>
                    <a:pt x="1047" y="1562"/>
                    <a:pt x="1065" y="1598"/>
                    <a:pt x="1077" y="1633"/>
                  </a:cubicBezTo>
                  <a:cubicBezTo>
                    <a:pt x="1089" y="1678"/>
                    <a:pt x="1095" y="1737"/>
                    <a:pt x="1059" y="1770"/>
                  </a:cubicBezTo>
                  <a:cubicBezTo>
                    <a:pt x="1024" y="1802"/>
                    <a:pt x="952" y="1790"/>
                    <a:pt x="899" y="1802"/>
                  </a:cubicBezTo>
                  <a:cubicBezTo>
                    <a:pt x="825" y="1817"/>
                    <a:pt x="772" y="1897"/>
                    <a:pt x="766" y="1974"/>
                  </a:cubicBezTo>
                  <a:cubicBezTo>
                    <a:pt x="766" y="2051"/>
                    <a:pt x="783" y="2128"/>
                    <a:pt x="822" y="2196"/>
                  </a:cubicBezTo>
                  <a:cubicBezTo>
                    <a:pt x="863" y="2282"/>
                    <a:pt x="911" y="2368"/>
                    <a:pt x="964" y="2448"/>
                  </a:cubicBezTo>
                  <a:cubicBezTo>
                    <a:pt x="1059" y="2588"/>
                    <a:pt x="1193" y="2680"/>
                    <a:pt x="1287" y="2819"/>
                  </a:cubicBezTo>
                  <a:cubicBezTo>
                    <a:pt x="1314" y="2861"/>
                    <a:pt x="1347" y="2899"/>
                    <a:pt x="1382" y="2935"/>
                  </a:cubicBezTo>
                  <a:cubicBezTo>
                    <a:pt x="1418" y="2961"/>
                    <a:pt x="1459" y="2985"/>
                    <a:pt x="1501" y="3003"/>
                  </a:cubicBezTo>
                  <a:cubicBezTo>
                    <a:pt x="1537" y="3024"/>
                    <a:pt x="1576" y="3033"/>
                    <a:pt x="1617" y="3033"/>
                  </a:cubicBezTo>
                  <a:cubicBezTo>
                    <a:pt x="1623" y="3033"/>
                    <a:pt x="1628" y="3033"/>
                    <a:pt x="1634" y="3033"/>
                  </a:cubicBezTo>
                  <a:cubicBezTo>
                    <a:pt x="1652" y="3027"/>
                    <a:pt x="1670" y="3024"/>
                    <a:pt x="1688" y="3024"/>
                  </a:cubicBezTo>
                  <a:cubicBezTo>
                    <a:pt x="1714" y="3024"/>
                    <a:pt x="1738" y="3036"/>
                    <a:pt x="1759" y="3050"/>
                  </a:cubicBezTo>
                  <a:cubicBezTo>
                    <a:pt x="1825" y="3086"/>
                    <a:pt x="1899" y="3104"/>
                    <a:pt x="1975" y="3104"/>
                  </a:cubicBezTo>
                  <a:cubicBezTo>
                    <a:pt x="1981" y="3104"/>
                    <a:pt x="1987" y="3104"/>
                    <a:pt x="1993" y="3104"/>
                  </a:cubicBezTo>
                  <a:cubicBezTo>
                    <a:pt x="2011" y="3104"/>
                    <a:pt x="2032" y="3098"/>
                    <a:pt x="2049" y="3086"/>
                  </a:cubicBezTo>
                  <a:cubicBezTo>
                    <a:pt x="2058" y="3077"/>
                    <a:pt x="2067" y="3062"/>
                    <a:pt x="2070" y="3050"/>
                  </a:cubicBezTo>
                  <a:cubicBezTo>
                    <a:pt x="2124" y="2890"/>
                    <a:pt x="2017" y="2715"/>
                    <a:pt x="2052" y="2552"/>
                  </a:cubicBezTo>
                  <a:cubicBezTo>
                    <a:pt x="2073" y="2487"/>
                    <a:pt x="2103" y="2425"/>
                    <a:pt x="2147" y="2368"/>
                  </a:cubicBezTo>
                  <a:cubicBezTo>
                    <a:pt x="2171" y="2327"/>
                    <a:pt x="2204" y="2288"/>
                    <a:pt x="2239" y="2253"/>
                  </a:cubicBezTo>
                  <a:cubicBezTo>
                    <a:pt x="2343" y="2164"/>
                    <a:pt x="2500" y="2155"/>
                    <a:pt x="2601" y="2060"/>
                  </a:cubicBezTo>
                  <a:cubicBezTo>
                    <a:pt x="2636" y="2025"/>
                    <a:pt x="2663" y="1977"/>
                    <a:pt x="2675" y="1927"/>
                  </a:cubicBezTo>
                  <a:cubicBezTo>
                    <a:pt x="2678" y="1900"/>
                    <a:pt x="2684" y="1873"/>
                    <a:pt x="2693" y="1853"/>
                  </a:cubicBezTo>
                  <a:cubicBezTo>
                    <a:pt x="2722" y="1799"/>
                    <a:pt x="2794" y="1790"/>
                    <a:pt x="2853" y="1773"/>
                  </a:cubicBezTo>
                  <a:cubicBezTo>
                    <a:pt x="2915" y="1749"/>
                    <a:pt x="2966" y="1707"/>
                    <a:pt x="3001" y="1654"/>
                  </a:cubicBezTo>
                  <a:cubicBezTo>
                    <a:pt x="3028" y="1612"/>
                    <a:pt x="3060" y="1574"/>
                    <a:pt x="3096" y="1541"/>
                  </a:cubicBezTo>
                  <a:cubicBezTo>
                    <a:pt x="3120" y="1520"/>
                    <a:pt x="3143" y="1494"/>
                    <a:pt x="3158" y="1464"/>
                  </a:cubicBezTo>
                  <a:cubicBezTo>
                    <a:pt x="3194" y="1387"/>
                    <a:pt x="3155" y="1295"/>
                    <a:pt x="3090" y="1245"/>
                  </a:cubicBezTo>
                  <a:cubicBezTo>
                    <a:pt x="3063" y="1221"/>
                    <a:pt x="3031" y="1203"/>
                    <a:pt x="3004" y="1183"/>
                  </a:cubicBezTo>
                  <a:cubicBezTo>
                    <a:pt x="2897" y="1088"/>
                    <a:pt x="2900" y="913"/>
                    <a:pt x="2802" y="812"/>
                  </a:cubicBezTo>
                  <a:cubicBezTo>
                    <a:pt x="2782" y="788"/>
                    <a:pt x="2758" y="767"/>
                    <a:pt x="2731" y="750"/>
                  </a:cubicBezTo>
                  <a:cubicBezTo>
                    <a:pt x="2672" y="699"/>
                    <a:pt x="2613" y="643"/>
                    <a:pt x="2559" y="584"/>
                  </a:cubicBezTo>
                  <a:cubicBezTo>
                    <a:pt x="2441" y="459"/>
                    <a:pt x="2367" y="317"/>
                    <a:pt x="2248" y="192"/>
                  </a:cubicBezTo>
                  <a:cubicBezTo>
                    <a:pt x="2245" y="192"/>
                    <a:pt x="2242" y="192"/>
                    <a:pt x="2239" y="192"/>
                  </a:cubicBezTo>
                  <a:cubicBezTo>
                    <a:pt x="2125" y="192"/>
                    <a:pt x="2038" y="81"/>
                    <a:pt x="1931" y="35"/>
                  </a:cubicBezTo>
                  <a:cubicBezTo>
                    <a:pt x="1866" y="12"/>
                    <a:pt x="1798" y="2"/>
                    <a:pt x="1729" y="2"/>
                  </a:cubicBezTo>
                  <a:cubicBezTo>
                    <a:pt x="1719" y="2"/>
                    <a:pt x="1709" y="2"/>
                    <a:pt x="1700" y="3"/>
                  </a:cubicBezTo>
                  <a:cubicBezTo>
                    <a:pt x="1677" y="1"/>
                    <a:pt x="1655" y="1"/>
                    <a:pt x="163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58"/>
            <p:cNvSpPr/>
            <p:nvPr/>
          </p:nvSpPr>
          <p:spPr>
            <a:xfrm>
              <a:off x="4642910" y="1428152"/>
              <a:ext cx="58395" cy="32053"/>
            </a:xfrm>
            <a:custGeom>
              <a:rect b="b" l="l" r="r" t="t"/>
              <a:pathLst>
                <a:path extrusionOk="0" h="567" w="1033">
                  <a:moveTo>
                    <a:pt x="732" y="1"/>
                  </a:moveTo>
                  <a:cubicBezTo>
                    <a:pt x="685" y="1"/>
                    <a:pt x="638" y="8"/>
                    <a:pt x="593" y="20"/>
                  </a:cubicBezTo>
                  <a:cubicBezTo>
                    <a:pt x="475" y="53"/>
                    <a:pt x="359" y="115"/>
                    <a:pt x="235" y="118"/>
                  </a:cubicBezTo>
                  <a:cubicBezTo>
                    <a:pt x="232" y="118"/>
                    <a:pt x="230" y="118"/>
                    <a:pt x="228" y="118"/>
                  </a:cubicBezTo>
                  <a:cubicBezTo>
                    <a:pt x="195" y="118"/>
                    <a:pt x="143" y="106"/>
                    <a:pt x="102" y="106"/>
                  </a:cubicBezTo>
                  <a:cubicBezTo>
                    <a:pt x="84" y="106"/>
                    <a:pt x="68" y="108"/>
                    <a:pt x="57" y="115"/>
                  </a:cubicBezTo>
                  <a:cubicBezTo>
                    <a:pt x="0" y="154"/>
                    <a:pt x="39" y="249"/>
                    <a:pt x="69" y="290"/>
                  </a:cubicBezTo>
                  <a:cubicBezTo>
                    <a:pt x="98" y="332"/>
                    <a:pt x="137" y="367"/>
                    <a:pt x="175" y="394"/>
                  </a:cubicBezTo>
                  <a:cubicBezTo>
                    <a:pt x="246" y="456"/>
                    <a:pt x="326" y="504"/>
                    <a:pt x="412" y="539"/>
                  </a:cubicBezTo>
                  <a:cubicBezTo>
                    <a:pt x="475" y="557"/>
                    <a:pt x="537" y="566"/>
                    <a:pt x="602" y="566"/>
                  </a:cubicBezTo>
                  <a:cubicBezTo>
                    <a:pt x="615" y="567"/>
                    <a:pt x="627" y="567"/>
                    <a:pt x="640" y="567"/>
                  </a:cubicBezTo>
                  <a:cubicBezTo>
                    <a:pt x="681" y="567"/>
                    <a:pt x="722" y="563"/>
                    <a:pt x="762" y="554"/>
                  </a:cubicBezTo>
                  <a:cubicBezTo>
                    <a:pt x="813" y="539"/>
                    <a:pt x="857" y="504"/>
                    <a:pt x="881" y="456"/>
                  </a:cubicBezTo>
                  <a:cubicBezTo>
                    <a:pt x="890" y="430"/>
                    <a:pt x="899" y="403"/>
                    <a:pt x="911" y="376"/>
                  </a:cubicBezTo>
                  <a:cubicBezTo>
                    <a:pt x="928" y="352"/>
                    <a:pt x="946" y="332"/>
                    <a:pt x="967" y="311"/>
                  </a:cubicBezTo>
                  <a:cubicBezTo>
                    <a:pt x="1032" y="228"/>
                    <a:pt x="985" y="97"/>
                    <a:pt x="896" y="44"/>
                  </a:cubicBezTo>
                  <a:cubicBezTo>
                    <a:pt x="846" y="13"/>
                    <a:pt x="790" y="1"/>
                    <a:pt x="7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58"/>
            <p:cNvSpPr/>
            <p:nvPr/>
          </p:nvSpPr>
          <p:spPr>
            <a:xfrm>
              <a:off x="4736577" y="1316507"/>
              <a:ext cx="558177" cy="1079384"/>
            </a:xfrm>
            <a:custGeom>
              <a:rect b="b" l="l" r="r" t="t"/>
              <a:pathLst>
                <a:path extrusionOk="0" h="19094" w="9874">
                  <a:moveTo>
                    <a:pt x="5426" y="3495"/>
                  </a:moveTo>
                  <a:cubicBezTo>
                    <a:pt x="5467" y="3495"/>
                    <a:pt x="5506" y="3529"/>
                    <a:pt x="5539" y="3549"/>
                  </a:cubicBezTo>
                  <a:cubicBezTo>
                    <a:pt x="5643" y="3623"/>
                    <a:pt x="5744" y="3706"/>
                    <a:pt x="5832" y="3801"/>
                  </a:cubicBezTo>
                  <a:cubicBezTo>
                    <a:pt x="5859" y="3825"/>
                    <a:pt x="5883" y="3854"/>
                    <a:pt x="5898" y="3890"/>
                  </a:cubicBezTo>
                  <a:cubicBezTo>
                    <a:pt x="5913" y="3922"/>
                    <a:pt x="5901" y="3964"/>
                    <a:pt x="5871" y="3988"/>
                  </a:cubicBezTo>
                  <a:cubicBezTo>
                    <a:pt x="5853" y="4000"/>
                    <a:pt x="5830" y="4000"/>
                    <a:pt x="5818" y="4014"/>
                  </a:cubicBezTo>
                  <a:cubicBezTo>
                    <a:pt x="5797" y="4041"/>
                    <a:pt x="5815" y="4077"/>
                    <a:pt x="5821" y="4109"/>
                  </a:cubicBezTo>
                  <a:cubicBezTo>
                    <a:pt x="5832" y="4148"/>
                    <a:pt x="5827" y="4189"/>
                    <a:pt x="5803" y="4225"/>
                  </a:cubicBezTo>
                  <a:cubicBezTo>
                    <a:pt x="5732" y="4192"/>
                    <a:pt x="5672" y="4133"/>
                    <a:pt x="5637" y="4062"/>
                  </a:cubicBezTo>
                  <a:cubicBezTo>
                    <a:pt x="5601" y="3991"/>
                    <a:pt x="5560" y="3922"/>
                    <a:pt x="5515" y="3857"/>
                  </a:cubicBezTo>
                  <a:cubicBezTo>
                    <a:pt x="5465" y="3789"/>
                    <a:pt x="5394" y="3736"/>
                    <a:pt x="5361" y="3659"/>
                  </a:cubicBezTo>
                  <a:cubicBezTo>
                    <a:pt x="5337" y="3605"/>
                    <a:pt x="5337" y="3522"/>
                    <a:pt x="5406" y="3499"/>
                  </a:cubicBezTo>
                  <a:cubicBezTo>
                    <a:pt x="5412" y="3496"/>
                    <a:pt x="5419" y="3495"/>
                    <a:pt x="5426" y="3495"/>
                  </a:cubicBezTo>
                  <a:close/>
                  <a:moveTo>
                    <a:pt x="5029" y="4603"/>
                  </a:moveTo>
                  <a:cubicBezTo>
                    <a:pt x="5129" y="4603"/>
                    <a:pt x="5229" y="4664"/>
                    <a:pt x="5314" y="4723"/>
                  </a:cubicBezTo>
                  <a:lnTo>
                    <a:pt x="5705" y="4996"/>
                  </a:lnTo>
                  <a:cubicBezTo>
                    <a:pt x="5933" y="5156"/>
                    <a:pt x="6168" y="5319"/>
                    <a:pt x="6336" y="5538"/>
                  </a:cubicBezTo>
                  <a:cubicBezTo>
                    <a:pt x="6366" y="5435"/>
                    <a:pt x="6325" y="5325"/>
                    <a:pt x="6262" y="5236"/>
                  </a:cubicBezTo>
                  <a:cubicBezTo>
                    <a:pt x="6203" y="5150"/>
                    <a:pt x="6120" y="5076"/>
                    <a:pt x="6061" y="4990"/>
                  </a:cubicBezTo>
                  <a:cubicBezTo>
                    <a:pt x="5993" y="4883"/>
                    <a:pt x="5939" y="4767"/>
                    <a:pt x="5904" y="4649"/>
                  </a:cubicBezTo>
                  <a:lnTo>
                    <a:pt x="5904" y="4649"/>
                  </a:lnTo>
                  <a:cubicBezTo>
                    <a:pt x="6141" y="4759"/>
                    <a:pt x="6227" y="5091"/>
                    <a:pt x="6473" y="5165"/>
                  </a:cubicBezTo>
                  <a:cubicBezTo>
                    <a:pt x="6480" y="5168"/>
                    <a:pt x="6488" y="5169"/>
                    <a:pt x="6495" y="5169"/>
                  </a:cubicBezTo>
                  <a:cubicBezTo>
                    <a:pt x="6502" y="5169"/>
                    <a:pt x="6508" y="5168"/>
                    <a:pt x="6514" y="5165"/>
                  </a:cubicBezTo>
                  <a:cubicBezTo>
                    <a:pt x="6529" y="5159"/>
                    <a:pt x="6532" y="5144"/>
                    <a:pt x="6541" y="5132"/>
                  </a:cubicBezTo>
                  <a:cubicBezTo>
                    <a:pt x="6563" y="5106"/>
                    <a:pt x="6596" y="5091"/>
                    <a:pt x="6630" y="5091"/>
                  </a:cubicBezTo>
                  <a:cubicBezTo>
                    <a:pt x="6638" y="5091"/>
                    <a:pt x="6646" y="5092"/>
                    <a:pt x="6654" y="5094"/>
                  </a:cubicBezTo>
                  <a:cubicBezTo>
                    <a:pt x="6692" y="5105"/>
                    <a:pt x="6731" y="5126"/>
                    <a:pt x="6760" y="5153"/>
                  </a:cubicBezTo>
                  <a:cubicBezTo>
                    <a:pt x="6932" y="5286"/>
                    <a:pt x="7060" y="5470"/>
                    <a:pt x="7170" y="5657"/>
                  </a:cubicBezTo>
                  <a:cubicBezTo>
                    <a:pt x="7264" y="5817"/>
                    <a:pt x="7348" y="5995"/>
                    <a:pt x="7333" y="6182"/>
                  </a:cubicBezTo>
                  <a:cubicBezTo>
                    <a:pt x="7333" y="6202"/>
                    <a:pt x="7324" y="6226"/>
                    <a:pt x="7312" y="6241"/>
                  </a:cubicBezTo>
                  <a:cubicBezTo>
                    <a:pt x="7291" y="6259"/>
                    <a:pt x="7267" y="6265"/>
                    <a:pt x="7244" y="6265"/>
                  </a:cubicBezTo>
                  <a:cubicBezTo>
                    <a:pt x="7221" y="6266"/>
                    <a:pt x="7199" y="6266"/>
                    <a:pt x="7177" y="6266"/>
                  </a:cubicBezTo>
                  <a:cubicBezTo>
                    <a:pt x="7089" y="6266"/>
                    <a:pt x="7003" y="6257"/>
                    <a:pt x="6918" y="6241"/>
                  </a:cubicBezTo>
                  <a:cubicBezTo>
                    <a:pt x="6888" y="6321"/>
                    <a:pt x="6885" y="6410"/>
                    <a:pt x="6903" y="6496"/>
                  </a:cubicBezTo>
                  <a:cubicBezTo>
                    <a:pt x="6915" y="6549"/>
                    <a:pt x="6935" y="6603"/>
                    <a:pt x="6921" y="6656"/>
                  </a:cubicBezTo>
                  <a:cubicBezTo>
                    <a:pt x="6899" y="6722"/>
                    <a:pt x="6824" y="6755"/>
                    <a:pt x="6756" y="6755"/>
                  </a:cubicBezTo>
                  <a:cubicBezTo>
                    <a:pt x="6751" y="6755"/>
                    <a:pt x="6745" y="6754"/>
                    <a:pt x="6740" y="6754"/>
                  </a:cubicBezTo>
                  <a:cubicBezTo>
                    <a:pt x="6666" y="6745"/>
                    <a:pt x="6597" y="6706"/>
                    <a:pt x="6529" y="6680"/>
                  </a:cubicBezTo>
                  <a:cubicBezTo>
                    <a:pt x="6440" y="6647"/>
                    <a:pt x="6348" y="6626"/>
                    <a:pt x="6253" y="6626"/>
                  </a:cubicBezTo>
                  <a:cubicBezTo>
                    <a:pt x="6209" y="6626"/>
                    <a:pt x="6168" y="6623"/>
                    <a:pt x="6126" y="6609"/>
                  </a:cubicBezTo>
                  <a:cubicBezTo>
                    <a:pt x="6084" y="6588"/>
                    <a:pt x="6046" y="6558"/>
                    <a:pt x="6019" y="6520"/>
                  </a:cubicBezTo>
                  <a:cubicBezTo>
                    <a:pt x="5895" y="6383"/>
                    <a:pt x="5755" y="6262"/>
                    <a:pt x="5604" y="6161"/>
                  </a:cubicBezTo>
                  <a:cubicBezTo>
                    <a:pt x="5560" y="6125"/>
                    <a:pt x="5509" y="6102"/>
                    <a:pt x="5456" y="6090"/>
                  </a:cubicBezTo>
                  <a:cubicBezTo>
                    <a:pt x="5446" y="6088"/>
                    <a:pt x="5436" y="6088"/>
                    <a:pt x="5426" y="6088"/>
                  </a:cubicBezTo>
                  <a:cubicBezTo>
                    <a:pt x="5350" y="6088"/>
                    <a:pt x="5276" y="6126"/>
                    <a:pt x="5213" y="6173"/>
                  </a:cubicBezTo>
                  <a:cubicBezTo>
                    <a:pt x="5145" y="6226"/>
                    <a:pt x="5082" y="6291"/>
                    <a:pt x="5005" y="6333"/>
                  </a:cubicBezTo>
                  <a:cubicBezTo>
                    <a:pt x="4943" y="6371"/>
                    <a:pt x="4872" y="6386"/>
                    <a:pt x="4804" y="6416"/>
                  </a:cubicBezTo>
                  <a:cubicBezTo>
                    <a:pt x="4697" y="6466"/>
                    <a:pt x="4605" y="6546"/>
                    <a:pt x="4546" y="6650"/>
                  </a:cubicBezTo>
                  <a:cubicBezTo>
                    <a:pt x="4510" y="6706"/>
                    <a:pt x="4486" y="6769"/>
                    <a:pt x="4451" y="6825"/>
                  </a:cubicBezTo>
                  <a:cubicBezTo>
                    <a:pt x="4374" y="6941"/>
                    <a:pt x="4255" y="7021"/>
                    <a:pt x="4116" y="7047"/>
                  </a:cubicBezTo>
                  <a:cubicBezTo>
                    <a:pt x="4102" y="7049"/>
                    <a:pt x="4090" y="7050"/>
                    <a:pt x="4079" y="7050"/>
                  </a:cubicBezTo>
                  <a:cubicBezTo>
                    <a:pt x="3955" y="7050"/>
                    <a:pt x="3938" y="6938"/>
                    <a:pt x="3997" y="6819"/>
                  </a:cubicBezTo>
                  <a:cubicBezTo>
                    <a:pt x="4042" y="6736"/>
                    <a:pt x="4110" y="6659"/>
                    <a:pt x="4125" y="6564"/>
                  </a:cubicBezTo>
                  <a:cubicBezTo>
                    <a:pt x="4131" y="6532"/>
                    <a:pt x="4128" y="6499"/>
                    <a:pt x="4134" y="6466"/>
                  </a:cubicBezTo>
                  <a:cubicBezTo>
                    <a:pt x="4148" y="6315"/>
                    <a:pt x="4276" y="6167"/>
                    <a:pt x="4217" y="6025"/>
                  </a:cubicBezTo>
                  <a:cubicBezTo>
                    <a:pt x="4196" y="5974"/>
                    <a:pt x="4151" y="5933"/>
                    <a:pt x="4125" y="5882"/>
                  </a:cubicBezTo>
                  <a:cubicBezTo>
                    <a:pt x="4104" y="5838"/>
                    <a:pt x="4092" y="5793"/>
                    <a:pt x="4083" y="5749"/>
                  </a:cubicBezTo>
                  <a:lnTo>
                    <a:pt x="3974" y="5200"/>
                  </a:lnTo>
                  <a:cubicBezTo>
                    <a:pt x="3965" y="5162"/>
                    <a:pt x="3959" y="5114"/>
                    <a:pt x="3991" y="5091"/>
                  </a:cubicBezTo>
                  <a:cubicBezTo>
                    <a:pt x="4005" y="5079"/>
                    <a:pt x="4021" y="5075"/>
                    <a:pt x="4038" y="5075"/>
                  </a:cubicBezTo>
                  <a:cubicBezTo>
                    <a:pt x="4067" y="5075"/>
                    <a:pt x="4099" y="5086"/>
                    <a:pt x="4129" y="5086"/>
                  </a:cubicBezTo>
                  <a:cubicBezTo>
                    <a:pt x="4134" y="5086"/>
                    <a:pt x="4140" y="5086"/>
                    <a:pt x="4145" y="5085"/>
                  </a:cubicBezTo>
                  <a:cubicBezTo>
                    <a:pt x="4169" y="5079"/>
                    <a:pt x="4193" y="5067"/>
                    <a:pt x="4211" y="5052"/>
                  </a:cubicBezTo>
                  <a:cubicBezTo>
                    <a:pt x="4297" y="4987"/>
                    <a:pt x="4365" y="4907"/>
                    <a:pt x="4412" y="4812"/>
                  </a:cubicBezTo>
                  <a:cubicBezTo>
                    <a:pt x="4421" y="4794"/>
                    <a:pt x="4433" y="4776"/>
                    <a:pt x="4451" y="4767"/>
                  </a:cubicBezTo>
                  <a:cubicBezTo>
                    <a:pt x="4458" y="4764"/>
                    <a:pt x="4466" y="4763"/>
                    <a:pt x="4474" y="4763"/>
                  </a:cubicBezTo>
                  <a:cubicBezTo>
                    <a:pt x="4480" y="4763"/>
                    <a:pt x="4486" y="4763"/>
                    <a:pt x="4492" y="4764"/>
                  </a:cubicBezTo>
                  <a:lnTo>
                    <a:pt x="4777" y="4797"/>
                  </a:lnTo>
                  <a:cubicBezTo>
                    <a:pt x="4949" y="4800"/>
                    <a:pt x="5115" y="4874"/>
                    <a:pt x="5234" y="5002"/>
                  </a:cubicBezTo>
                  <a:lnTo>
                    <a:pt x="5438" y="5186"/>
                  </a:lnTo>
                  <a:cubicBezTo>
                    <a:pt x="5503" y="5242"/>
                    <a:pt x="5569" y="5304"/>
                    <a:pt x="5589" y="5387"/>
                  </a:cubicBezTo>
                  <a:cubicBezTo>
                    <a:pt x="5622" y="5521"/>
                    <a:pt x="5524" y="5672"/>
                    <a:pt x="5595" y="5790"/>
                  </a:cubicBezTo>
                  <a:cubicBezTo>
                    <a:pt x="5616" y="5823"/>
                    <a:pt x="5643" y="5850"/>
                    <a:pt x="5678" y="5870"/>
                  </a:cubicBezTo>
                  <a:cubicBezTo>
                    <a:pt x="5761" y="5924"/>
                    <a:pt x="5859" y="5953"/>
                    <a:pt x="5960" y="5959"/>
                  </a:cubicBezTo>
                  <a:cubicBezTo>
                    <a:pt x="6004" y="5900"/>
                    <a:pt x="5990" y="5814"/>
                    <a:pt x="5951" y="5752"/>
                  </a:cubicBezTo>
                  <a:cubicBezTo>
                    <a:pt x="5913" y="5687"/>
                    <a:pt x="5856" y="5636"/>
                    <a:pt x="5818" y="5574"/>
                  </a:cubicBezTo>
                  <a:cubicBezTo>
                    <a:pt x="5767" y="5491"/>
                    <a:pt x="5746" y="5396"/>
                    <a:pt x="5711" y="5307"/>
                  </a:cubicBezTo>
                  <a:cubicBezTo>
                    <a:pt x="5592" y="5028"/>
                    <a:pt x="5314" y="4853"/>
                    <a:pt x="5047" y="4708"/>
                  </a:cubicBezTo>
                  <a:cubicBezTo>
                    <a:pt x="5008" y="4687"/>
                    <a:pt x="4964" y="4661"/>
                    <a:pt x="4952" y="4616"/>
                  </a:cubicBezTo>
                  <a:cubicBezTo>
                    <a:pt x="4977" y="4607"/>
                    <a:pt x="5003" y="4603"/>
                    <a:pt x="5029" y="4603"/>
                  </a:cubicBezTo>
                  <a:close/>
                  <a:moveTo>
                    <a:pt x="445" y="0"/>
                  </a:moveTo>
                  <a:lnTo>
                    <a:pt x="232" y="9"/>
                  </a:lnTo>
                  <a:cubicBezTo>
                    <a:pt x="431" y="101"/>
                    <a:pt x="620" y="211"/>
                    <a:pt x="801" y="332"/>
                  </a:cubicBezTo>
                  <a:cubicBezTo>
                    <a:pt x="837" y="356"/>
                    <a:pt x="878" y="397"/>
                    <a:pt x="863" y="439"/>
                  </a:cubicBezTo>
                  <a:cubicBezTo>
                    <a:pt x="849" y="473"/>
                    <a:pt x="809" y="481"/>
                    <a:pt x="773" y="481"/>
                  </a:cubicBezTo>
                  <a:cubicBezTo>
                    <a:pt x="765" y="481"/>
                    <a:pt x="758" y="481"/>
                    <a:pt x="751" y="480"/>
                  </a:cubicBezTo>
                  <a:cubicBezTo>
                    <a:pt x="742" y="480"/>
                    <a:pt x="734" y="480"/>
                    <a:pt x="725" y="480"/>
                  </a:cubicBezTo>
                  <a:cubicBezTo>
                    <a:pt x="565" y="480"/>
                    <a:pt x="405" y="507"/>
                    <a:pt x="250" y="557"/>
                  </a:cubicBezTo>
                  <a:cubicBezTo>
                    <a:pt x="134" y="599"/>
                    <a:pt x="1" y="691"/>
                    <a:pt x="21" y="815"/>
                  </a:cubicBezTo>
                  <a:cubicBezTo>
                    <a:pt x="36" y="869"/>
                    <a:pt x="66" y="916"/>
                    <a:pt x="107" y="955"/>
                  </a:cubicBezTo>
                  <a:cubicBezTo>
                    <a:pt x="490" y="1361"/>
                    <a:pt x="1015" y="1643"/>
                    <a:pt x="1314" y="2117"/>
                  </a:cubicBezTo>
                  <a:cubicBezTo>
                    <a:pt x="1376" y="2218"/>
                    <a:pt x="1433" y="2330"/>
                    <a:pt x="1536" y="2390"/>
                  </a:cubicBezTo>
                  <a:cubicBezTo>
                    <a:pt x="1599" y="2422"/>
                    <a:pt x="1670" y="2440"/>
                    <a:pt x="1741" y="2449"/>
                  </a:cubicBezTo>
                  <a:cubicBezTo>
                    <a:pt x="1805" y="2458"/>
                    <a:pt x="1872" y="2466"/>
                    <a:pt x="1937" y="2466"/>
                  </a:cubicBezTo>
                  <a:cubicBezTo>
                    <a:pt x="2022" y="2466"/>
                    <a:pt x="2105" y="2452"/>
                    <a:pt x="2174" y="2405"/>
                  </a:cubicBezTo>
                  <a:cubicBezTo>
                    <a:pt x="2381" y="2514"/>
                    <a:pt x="2595" y="2609"/>
                    <a:pt x="2817" y="2686"/>
                  </a:cubicBezTo>
                  <a:cubicBezTo>
                    <a:pt x="2779" y="2428"/>
                    <a:pt x="2672" y="2182"/>
                    <a:pt x="2512" y="1975"/>
                  </a:cubicBezTo>
                  <a:lnTo>
                    <a:pt x="2512" y="1975"/>
                  </a:lnTo>
                  <a:cubicBezTo>
                    <a:pt x="2799" y="2081"/>
                    <a:pt x="3108" y="2203"/>
                    <a:pt x="3271" y="2464"/>
                  </a:cubicBezTo>
                  <a:cubicBezTo>
                    <a:pt x="3301" y="2502"/>
                    <a:pt x="3318" y="2553"/>
                    <a:pt x="3324" y="2600"/>
                  </a:cubicBezTo>
                  <a:cubicBezTo>
                    <a:pt x="3330" y="2784"/>
                    <a:pt x="3090" y="2852"/>
                    <a:pt x="2954" y="2974"/>
                  </a:cubicBezTo>
                  <a:cubicBezTo>
                    <a:pt x="2758" y="3149"/>
                    <a:pt x="2779" y="3448"/>
                    <a:pt x="2770" y="3709"/>
                  </a:cubicBezTo>
                  <a:cubicBezTo>
                    <a:pt x="2761" y="3982"/>
                    <a:pt x="2702" y="4252"/>
                    <a:pt x="2598" y="4504"/>
                  </a:cubicBezTo>
                  <a:cubicBezTo>
                    <a:pt x="2568" y="4572"/>
                    <a:pt x="2527" y="4646"/>
                    <a:pt x="2456" y="4655"/>
                  </a:cubicBezTo>
                  <a:cubicBezTo>
                    <a:pt x="2456" y="4794"/>
                    <a:pt x="2568" y="4910"/>
                    <a:pt x="2687" y="4975"/>
                  </a:cubicBezTo>
                  <a:cubicBezTo>
                    <a:pt x="2805" y="5043"/>
                    <a:pt x="2945" y="5079"/>
                    <a:pt x="3057" y="5159"/>
                  </a:cubicBezTo>
                  <a:cubicBezTo>
                    <a:pt x="3102" y="5186"/>
                    <a:pt x="3134" y="5227"/>
                    <a:pt x="3149" y="5277"/>
                  </a:cubicBezTo>
                  <a:cubicBezTo>
                    <a:pt x="3164" y="5352"/>
                    <a:pt x="3108" y="5420"/>
                    <a:pt x="3043" y="5455"/>
                  </a:cubicBezTo>
                  <a:cubicBezTo>
                    <a:pt x="2980" y="5494"/>
                    <a:pt x="2903" y="5509"/>
                    <a:pt x="2838" y="5547"/>
                  </a:cubicBezTo>
                  <a:cubicBezTo>
                    <a:pt x="2633" y="5663"/>
                    <a:pt x="2613" y="6007"/>
                    <a:pt x="2802" y="6146"/>
                  </a:cubicBezTo>
                  <a:cubicBezTo>
                    <a:pt x="2960" y="6259"/>
                    <a:pt x="3093" y="6401"/>
                    <a:pt x="3191" y="6567"/>
                  </a:cubicBezTo>
                  <a:cubicBezTo>
                    <a:pt x="3241" y="6650"/>
                    <a:pt x="3283" y="6745"/>
                    <a:pt x="3259" y="6840"/>
                  </a:cubicBezTo>
                  <a:cubicBezTo>
                    <a:pt x="3407" y="6890"/>
                    <a:pt x="3594" y="6870"/>
                    <a:pt x="3695" y="6991"/>
                  </a:cubicBezTo>
                  <a:cubicBezTo>
                    <a:pt x="3757" y="7071"/>
                    <a:pt x="3757" y="7184"/>
                    <a:pt x="3754" y="7285"/>
                  </a:cubicBezTo>
                  <a:cubicBezTo>
                    <a:pt x="3751" y="7353"/>
                    <a:pt x="3748" y="7418"/>
                    <a:pt x="3745" y="7486"/>
                  </a:cubicBezTo>
                  <a:cubicBezTo>
                    <a:pt x="3748" y="7516"/>
                    <a:pt x="3742" y="7545"/>
                    <a:pt x="3733" y="7572"/>
                  </a:cubicBezTo>
                  <a:cubicBezTo>
                    <a:pt x="3719" y="7608"/>
                    <a:pt x="3698" y="7637"/>
                    <a:pt x="3677" y="7667"/>
                  </a:cubicBezTo>
                  <a:cubicBezTo>
                    <a:pt x="3597" y="7798"/>
                    <a:pt x="3630" y="7964"/>
                    <a:pt x="3665" y="8109"/>
                  </a:cubicBezTo>
                  <a:cubicBezTo>
                    <a:pt x="3701" y="8254"/>
                    <a:pt x="3739" y="8420"/>
                    <a:pt x="3665" y="8554"/>
                  </a:cubicBezTo>
                  <a:cubicBezTo>
                    <a:pt x="3570" y="8725"/>
                    <a:pt x="3461" y="8921"/>
                    <a:pt x="3360" y="9090"/>
                  </a:cubicBezTo>
                  <a:cubicBezTo>
                    <a:pt x="3289" y="9209"/>
                    <a:pt x="3217" y="9330"/>
                    <a:pt x="3185" y="9464"/>
                  </a:cubicBezTo>
                  <a:cubicBezTo>
                    <a:pt x="3164" y="9565"/>
                    <a:pt x="3155" y="9668"/>
                    <a:pt x="3161" y="9772"/>
                  </a:cubicBezTo>
                  <a:cubicBezTo>
                    <a:pt x="3167" y="10092"/>
                    <a:pt x="3217" y="10412"/>
                    <a:pt x="3170" y="10727"/>
                  </a:cubicBezTo>
                  <a:cubicBezTo>
                    <a:pt x="3158" y="10801"/>
                    <a:pt x="3140" y="10881"/>
                    <a:pt x="3164" y="10955"/>
                  </a:cubicBezTo>
                  <a:cubicBezTo>
                    <a:pt x="3179" y="10994"/>
                    <a:pt x="3197" y="11029"/>
                    <a:pt x="3223" y="11062"/>
                  </a:cubicBezTo>
                  <a:cubicBezTo>
                    <a:pt x="3309" y="11192"/>
                    <a:pt x="3404" y="11323"/>
                    <a:pt x="3470" y="11465"/>
                  </a:cubicBezTo>
                  <a:cubicBezTo>
                    <a:pt x="3535" y="11607"/>
                    <a:pt x="3567" y="11773"/>
                    <a:pt x="3523" y="11925"/>
                  </a:cubicBezTo>
                  <a:cubicBezTo>
                    <a:pt x="3434" y="12212"/>
                    <a:pt x="3384" y="12538"/>
                    <a:pt x="3523" y="12808"/>
                  </a:cubicBezTo>
                  <a:cubicBezTo>
                    <a:pt x="3591" y="12938"/>
                    <a:pt x="3701" y="13045"/>
                    <a:pt x="3807" y="13146"/>
                  </a:cubicBezTo>
                  <a:lnTo>
                    <a:pt x="4706" y="13994"/>
                  </a:lnTo>
                  <a:cubicBezTo>
                    <a:pt x="4816" y="14101"/>
                    <a:pt x="4931" y="14207"/>
                    <a:pt x="5068" y="14282"/>
                  </a:cubicBezTo>
                  <a:cubicBezTo>
                    <a:pt x="5161" y="14330"/>
                    <a:pt x="5269" y="14362"/>
                    <a:pt x="5374" y="14362"/>
                  </a:cubicBezTo>
                  <a:cubicBezTo>
                    <a:pt x="5422" y="14362"/>
                    <a:pt x="5470" y="14356"/>
                    <a:pt x="5515" y="14341"/>
                  </a:cubicBezTo>
                  <a:cubicBezTo>
                    <a:pt x="5572" y="14323"/>
                    <a:pt x="5625" y="14293"/>
                    <a:pt x="5663" y="14249"/>
                  </a:cubicBezTo>
                  <a:cubicBezTo>
                    <a:pt x="5690" y="14213"/>
                    <a:pt x="5717" y="14178"/>
                    <a:pt x="5738" y="14139"/>
                  </a:cubicBezTo>
                  <a:cubicBezTo>
                    <a:pt x="5830" y="14000"/>
                    <a:pt x="5966" y="13899"/>
                    <a:pt x="6126" y="13858"/>
                  </a:cubicBezTo>
                  <a:cubicBezTo>
                    <a:pt x="6203" y="13837"/>
                    <a:pt x="6286" y="13831"/>
                    <a:pt x="6366" y="13810"/>
                  </a:cubicBezTo>
                  <a:cubicBezTo>
                    <a:pt x="6503" y="13778"/>
                    <a:pt x="6624" y="13706"/>
                    <a:pt x="6746" y="13635"/>
                  </a:cubicBezTo>
                  <a:cubicBezTo>
                    <a:pt x="6829" y="13588"/>
                    <a:pt x="6918" y="13534"/>
                    <a:pt x="6965" y="13454"/>
                  </a:cubicBezTo>
                  <a:cubicBezTo>
                    <a:pt x="6992" y="13407"/>
                    <a:pt x="7007" y="13357"/>
                    <a:pt x="7042" y="13318"/>
                  </a:cubicBezTo>
                  <a:cubicBezTo>
                    <a:pt x="7075" y="13288"/>
                    <a:pt x="7119" y="13275"/>
                    <a:pt x="7163" y="13275"/>
                  </a:cubicBezTo>
                  <a:cubicBezTo>
                    <a:pt x="7198" y="13275"/>
                    <a:pt x="7233" y="13283"/>
                    <a:pt x="7264" y="13297"/>
                  </a:cubicBezTo>
                  <a:cubicBezTo>
                    <a:pt x="7336" y="13336"/>
                    <a:pt x="7395" y="13389"/>
                    <a:pt x="7445" y="13451"/>
                  </a:cubicBezTo>
                  <a:cubicBezTo>
                    <a:pt x="7486" y="13500"/>
                    <a:pt x="7538" y="13548"/>
                    <a:pt x="7596" y="13548"/>
                  </a:cubicBezTo>
                  <a:cubicBezTo>
                    <a:pt x="7602" y="13548"/>
                    <a:pt x="7608" y="13547"/>
                    <a:pt x="7614" y="13546"/>
                  </a:cubicBezTo>
                  <a:cubicBezTo>
                    <a:pt x="7644" y="13540"/>
                    <a:pt x="7671" y="13528"/>
                    <a:pt x="7700" y="13517"/>
                  </a:cubicBezTo>
                  <a:cubicBezTo>
                    <a:pt x="7716" y="13511"/>
                    <a:pt x="7732" y="13509"/>
                    <a:pt x="7748" y="13509"/>
                  </a:cubicBezTo>
                  <a:cubicBezTo>
                    <a:pt x="7823" y="13509"/>
                    <a:pt x="7896" y="13561"/>
                    <a:pt x="7935" y="13629"/>
                  </a:cubicBezTo>
                  <a:cubicBezTo>
                    <a:pt x="7979" y="13712"/>
                    <a:pt x="7985" y="13810"/>
                    <a:pt x="7991" y="13902"/>
                  </a:cubicBezTo>
                  <a:cubicBezTo>
                    <a:pt x="8000" y="14080"/>
                    <a:pt x="7943" y="14252"/>
                    <a:pt x="7926" y="14427"/>
                  </a:cubicBezTo>
                  <a:cubicBezTo>
                    <a:pt x="7914" y="14519"/>
                    <a:pt x="7911" y="14611"/>
                    <a:pt x="7914" y="14703"/>
                  </a:cubicBezTo>
                  <a:cubicBezTo>
                    <a:pt x="7923" y="14815"/>
                    <a:pt x="7949" y="14925"/>
                    <a:pt x="8000" y="15026"/>
                  </a:cubicBezTo>
                  <a:cubicBezTo>
                    <a:pt x="8095" y="15224"/>
                    <a:pt x="8264" y="15387"/>
                    <a:pt x="8320" y="15601"/>
                  </a:cubicBezTo>
                  <a:cubicBezTo>
                    <a:pt x="8385" y="15859"/>
                    <a:pt x="8273" y="16126"/>
                    <a:pt x="8261" y="16392"/>
                  </a:cubicBezTo>
                  <a:cubicBezTo>
                    <a:pt x="8252" y="16612"/>
                    <a:pt x="8308" y="16834"/>
                    <a:pt x="8255" y="17048"/>
                  </a:cubicBezTo>
                  <a:cubicBezTo>
                    <a:pt x="7952" y="17341"/>
                    <a:pt x="7819" y="17795"/>
                    <a:pt x="7810" y="18213"/>
                  </a:cubicBezTo>
                  <a:cubicBezTo>
                    <a:pt x="7810" y="18512"/>
                    <a:pt x="7860" y="18812"/>
                    <a:pt x="7964" y="19093"/>
                  </a:cubicBezTo>
                  <a:cubicBezTo>
                    <a:pt x="8409" y="18293"/>
                    <a:pt x="8788" y="17460"/>
                    <a:pt x="9034" y="16567"/>
                  </a:cubicBezTo>
                  <a:cubicBezTo>
                    <a:pt x="9627" y="14427"/>
                    <a:pt x="9874" y="11702"/>
                    <a:pt x="9192" y="9550"/>
                  </a:cubicBezTo>
                  <a:cubicBezTo>
                    <a:pt x="8868" y="8539"/>
                    <a:pt x="8462" y="7569"/>
                    <a:pt x="8018" y="6609"/>
                  </a:cubicBezTo>
                  <a:cubicBezTo>
                    <a:pt x="6562" y="3460"/>
                    <a:pt x="3695" y="1139"/>
                    <a:pt x="44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58"/>
            <p:cNvSpPr/>
            <p:nvPr/>
          </p:nvSpPr>
          <p:spPr>
            <a:xfrm>
              <a:off x="3734053" y="1272075"/>
              <a:ext cx="1488152" cy="1515343"/>
            </a:xfrm>
            <a:custGeom>
              <a:rect b="b" l="l" r="r" t="t"/>
              <a:pathLst>
                <a:path extrusionOk="0" h="26806" w="26325">
                  <a:moveTo>
                    <a:pt x="13333" y="0"/>
                  </a:moveTo>
                  <a:lnTo>
                    <a:pt x="13309" y="54"/>
                  </a:lnTo>
                  <a:cubicBezTo>
                    <a:pt x="13363" y="80"/>
                    <a:pt x="13419" y="107"/>
                    <a:pt x="13469" y="137"/>
                  </a:cubicBezTo>
                  <a:lnTo>
                    <a:pt x="13496" y="83"/>
                  </a:lnTo>
                  <a:cubicBezTo>
                    <a:pt x="13446" y="54"/>
                    <a:pt x="13392" y="27"/>
                    <a:pt x="13333" y="0"/>
                  </a:cubicBezTo>
                  <a:close/>
                  <a:moveTo>
                    <a:pt x="13656" y="181"/>
                  </a:moveTo>
                  <a:lnTo>
                    <a:pt x="13620" y="232"/>
                  </a:lnTo>
                  <a:cubicBezTo>
                    <a:pt x="13671" y="264"/>
                    <a:pt x="13721" y="303"/>
                    <a:pt x="13766" y="338"/>
                  </a:cubicBezTo>
                  <a:lnTo>
                    <a:pt x="13804" y="291"/>
                  </a:lnTo>
                  <a:cubicBezTo>
                    <a:pt x="13757" y="255"/>
                    <a:pt x="13706" y="217"/>
                    <a:pt x="13656" y="181"/>
                  </a:cubicBezTo>
                  <a:close/>
                  <a:moveTo>
                    <a:pt x="13935" y="418"/>
                  </a:moveTo>
                  <a:lnTo>
                    <a:pt x="13893" y="460"/>
                  </a:lnTo>
                  <a:cubicBezTo>
                    <a:pt x="13935" y="501"/>
                    <a:pt x="13973" y="546"/>
                    <a:pt x="14009" y="593"/>
                  </a:cubicBezTo>
                  <a:lnTo>
                    <a:pt x="14059" y="558"/>
                  </a:lnTo>
                  <a:cubicBezTo>
                    <a:pt x="14021" y="507"/>
                    <a:pt x="13979" y="463"/>
                    <a:pt x="13935" y="418"/>
                  </a:cubicBezTo>
                  <a:close/>
                  <a:moveTo>
                    <a:pt x="14163" y="709"/>
                  </a:moveTo>
                  <a:lnTo>
                    <a:pt x="14110" y="742"/>
                  </a:lnTo>
                  <a:cubicBezTo>
                    <a:pt x="14142" y="792"/>
                    <a:pt x="14169" y="845"/>
                    <a:pt x="14193" y="899"/>
                  </a:cubicBezTo>
                  <a:lnTo>
                    <a:pt x="14249" y="875"/>
                  </a:lnTo>
                  <a:cubicBezTo>
                    <a:pt x="14222" y="819"/>
                    <a:pt x="14196" y="762"/>
                    <a:pt x="14163" y="709"/>
                  </a:cubicBezTo>
                  <a:close/>
                  <a:moveTo>
                    <a:pt x="14311" y="1047"/>
                  </a:moveTo>
                  <a:lnTo>
                    <a:pt x="14255" y="1065"/>
                  </a:lnTo>
                  <a:cubicBezTo>
                    <a:pt x="14273" y="1124"/>
                    <a:pt x="14285" y="1180"/>
                    <a:pt x="14296" y="1240"/>
                  </a:cubicBezTo>
                  <a:lnTo>
                    <a:pt x="14356" y="1228"/>
                  </a:lnTo>
                  <a:cubicBezTo>
                    <a:pt x="14344" y="1169"/>
                    <a:pt x="14329" y="1106"/>
                    <a:pt x="14311" y="1047"/>
                  </a:cubicBezTo>
                  <a:close/>
                  <a:moveTo>
                    <a:pt x="14382" y="1412"/>
                  </a:moveTo>
                  <a:lnTo>
                    <a:pt x="14320" y="1418"/>
                  </a:lnTo>
                  <a:cubicBezTo>
                    <a:pt x="14326" y="1474"/>
                    <a:pt x="14329" y="1536"/>
                    <a:pt x="14329" y="1595"/>
                  </a:cubicBezTo>
                  <a:lnTo>
                    <a:pt x="14391" y="1595"/>
                  </a:lnTo>
                  <a:cubicBezTo>
                    <a:pt x="14388" y="1533"/>
                    <a:pt x="14388" y="1471"/>
                    <a:pt x="14382" y="1412"/>
                  </a:cubicBezTo>
                  <a:close/>
                  <a:moveTo>
                    <a:pt x="11720" y="1842"/>
                  </a:moveTo>
                  <a:cubicBezTo>
                    <a:pt x="11658" y="1842"/>
                    <a:pt x="11596" y="1844"/>
                    <a:pt x="11536" y="1844"/>
                  </a:cubicBezTo>
                  <a:lnTo>
                    <a:pt x="11539" y="1907"/>
                  </a:lnTo>
                  <a:lnTo>
                    <a:pt x="11542" y="1907"/>
                  </a:lnTo>
                  <a:cubicBezTo>
                    <a:pt x="11601" y="1904"/>
                    <a:pt x="11661" y="1904"/>
                    <a:pt x="11720" y="1901"/>
                  </a:cubicBezTo>
                  <a:lnTo>
                    <a:pt x="11720" y="1842"/>
                  </a:lnTo>
                  <a:close/>
                  <a:moveTo>
                    <a:pt x="11901" y="1842"/>
                  </a:moveTo>
                  <a:lnTo>
                    <a:pt x="11901" y="1904"/>
                  </a:lnTo>
                  <a:cubicBezTo>
                    <a:pt x="11960" y="1904"/>
                    <a:pt x="12022" y="1904"/>
                    <a:pt x="12082" y="1907"/>
                  </a:cubicBezTo>
                  <a:lnTo>
                    <a:pt x="12085" y="1844"/>
                  </a:lnTo>
                  <a:cubicBezTo>
                    <a:pt x="12022" y="1844"/>
                    <a:pt x="11960" y="1842"/>
                    <a:pt x="11901" y="1842"/>
                  </a:cubicBezTo>
                  <a:close/>
                  <a:moveTo>
                    <a:pt x="12266" y="1853"/>
                  </a:moveTo>
                  <a:lnTo>
                    <a:pt x="12263" y="1913"/>
                  </a:lnTo>
                  <a:cubicBezTo>
                    <a:pt x="12325" y="1919"/>
                    <a:pt x="12384" y="1922"/>
                    <a:pt x="12443" y="1925"/>
                  </a:cubicBezTo>
                  <a:lnTo>
                    <a:pt x="12449" y="1865"/>
                  </a:lnTo>
                  <a:cubicBezTo>
                    <a:pt x="12387" y="1859"/>
                    <a:pt x="12328" y="1856"/>
                    <a:pt x="12266" y="1853"/>
                  </a:cubicBezTo>
                  <a:close/>
                  <a:moveTo>
                    <a:pt x="11355" y="1856"/>
                  </a:moveTo>
                  <a:cubicBezTo>
                    <a:pt x="11293" y="1859"/>
                    <a:pt x="11231" y="1865"/>
                    <a:pt x="11172" y="1871"/>
                  </a:cubicBezTo>
                  <a:lnTo>
                    <a:pt x="11177" y="1930"/>
                  </a:lnTo>
                  <a:lnTo>
                    <a:pt x="11180" y="1933"/>
                  </a:lnTo>
                  <a:cubicBezTo>
                    <a:pt x="11240" y="1925"/>
                    <a:pt x="11299" y="1922"/>
                    <a:pt x="11358" y="1916"/>
                  </a:cubicBezTo>
                  <a:lnTo>
                    <a:pt x="11355" y="1856"/>
                  </a:lnTo>
                  <a:close/>
                  <a:moveTo>
                    <a:pt x="12630" y="1883"/>
                  </a:moveTo>
                  <a:lnTo>
                    <a:pt x="12624" y="1942"/>
                  </a:lnTo>
                  <a:cubicBezTo>
                    <a:pt x="12684" y="1948"/>
                    <a:pt x="12746" y="1957"/>
                    <a:pt x="12805" y="1963"/>
                  </a:cubicBezTo>
                  <a:lnTo>
                    <a:pt x="12814" y="1904"/>
                  </a:lnTo>
                  <a:cubicBezTo>
                    <a:pt x="12752" y="1895"/>
                    <a:pt x="12692" y="1889"/>
                    <a:pt x="12630" y="1883"/>
                  </a:cubicBezTo>
                  <a:close/>
                  <a:moveTo>
                    <a:pt x="14323" y="1776"/>
                  </a:moveTo>
                  <a:cubicBezTo>
                    <a:pt x="14320" y="1833"/>
                    <a:pt x="14314" y="1895"/>
                    <a:pt x="14305" y="1954"/>
                  </a:cubicBezTo>
                  <a:lnTo>
                    <a:pt x="14368" y="1963"/>
                  </a:lnTo>
                  <a:lnTo>
                    <a:pt x="14371" y="1963"/>
                  </a:lnTo>
                  <a:cubicBezTo>
                    <a:pt x="14377" y="1901"/>
                    <a:pt x="14382" y="1839"/>
                    <a:pt x="14385" y="1779"/>
                  </a:cubicBezTo>
                  <a:lnTo>
                    <a:pt x="14323" y="1776"/>
                  </a:lnTo>
                  <a:close/>
                  <a:moveTo>
                    <a:pt x="10991" y="1889"/>
                  </a:moveTo>
                  <a:cubicBezTo>
                    <a:pt x="10928" y="1898"/>
                    <a:pt x="10869" y="1907"/>
                    <a:pt x="10810" y="1916"/>
                  </a:cubicBezTo>
                  <a:lnTo>
                    <a:pt x="10819" y="1975"/>
                  </a:lnTo>
                  <a:lnTo>
                    <a:pt x="10822" y="1975"/>
                  </a:lnTo>
                  <a:cubicBezTo>
                    <a:pt x="10881" y="1966"/>
                    <a:pt x="10940" y="1957"/>
                    <a:pt x="10997" y="1951"/>
                  </a:cubicBezTo>
                  <a:lnTo>
                    <a:pt x="10991" y="1889"/>
                  </a:lnTo>
                  <a:close/>
                  <a:moveTo>
                    <a:pt x="12995" y="1927"/>
                  </a:moveTo>
                  <a:lnTo>
                    <a:pt x="12986" y="1987"/>
                  </a:lnTo>
                  <a:lnTo>
                    <a:pt x="13164" y="2013"/>
                  </a:lnTo>
                  <a:lnTo>
                    <a:pt x="13176" y="1954"/>
                  </a:lnTo>
                  <a:cubicBezTo>
                    <a:pt x="13113" y="1945"/>
                    <a:pt x="13054" y="1936"/>
                    <a:pt x="12995" y="1927"/>
                  </a:cubicBezTo>
                  <a:close/>
                  <a:moveTo>
                    <a:pt x="10629" y="1942"/>
                  </a:moveTo>
                  <a:cubicBezTo>
                    <a:pt x="10570" y="1957"/>
                    <a:pt x="10507" y="1969"/>
                    <a:pt x="10448" y="1981"/>
                  </a:cubicBezTo>
                  <a:lnTo>
                    <a:pt x="10463" y="2040"/>
                  </a:lnTo>
                  <a:cubicBezTo>
                    <a:pt x="10522" y="2028"/>
                    <a:pt x="10582" y="2016"/>
                    <a:pt x="10641" y="2005"/>
                  </a:cubicBezTo>
                  <a:lnTo>
                    <a:pt x="10629" y="1942"/>
                  </a:lnTo>
                  <a:close/>
                  <a:moveTo>
                    <a:pt x="13354" y="1987"/>
                  </a:moveTo>
                  <a:lnTo>
                    <a:pt x="13342" y="2046"/>
                  </a:lnTo>
                  <a:cubicBezTo>
                    <a:pt x="13404" y="2058"/>
                    <a:pt x="13463" y="2070"/>
                    <a:pt x="13523" y="2082"/>
                  </a:cubicBezTo>
                  <a:lnTo>
                    <a:pt x="13535" y="2022"/>
                  </a:lnTo>
                  <a:cubicBezTo>
                    <a:pt x="13475" y="2011"/>
                    <a:pt x="13413" y="1999"/>
                    <a:pt x="13354" y="1987"/>
                  </a:cubicBezTo>
                  <a:close/>
                  <a:moveTo>
                    <a:pt x="10270" y="2022"/>
                  </a:moveTo>
                  <a:cubicBezTo>
                    <a:pt x="10211" y="2037"/>
                    <a:pt x="10152" y="2052"/>
                    <a:pt x="10095" y="2067"/>
                  </a:cubicBezTo>
                  <a:lnTo>
                    <a:pt x="10110" y="2126"/>
                  </a:lnTo>
                  <a:lnTo>
                    <a:pt x="10113" y="2126"/>
                  </a:lnTo>
                  <a:cubicBezTo>
                    <a:pt x="10169" y="2111"/>
                    <a:pt x="10229" y="2096"/>
                    <a:pt x="10285" y="2082"/>
                  </a:cubicBezTo>
                  <a:lnTo>
                    <a:pt x="10270" y="2022"/>
                  </a:lnTo>
                  <a:close/>
                  <a:moveTo>
                    <a:pt x="13712" y="2061"/>
                  </a:moveTo>
                  <a:lnTo>
                    <a:pt x="13698" y="2120"/>
                  </a:lnTo>
                  <a:cubicBezTo>
                    <a:pt x="13757" y="2132"/>
                    <a:pt x="13816" y="2147"/>
                    <a:pt x="13875" y="2159"/>
                  </a:cubicBezTo>
                  <a:lnTo>
                    <a:pt x="13890" y="2099"/>
                  </a:lnTo>
                  <a:lnTo>
                    <a:pt x="13712" y="2061"/>
                  </a:lnTo>
                  <a:close/>
                  <a:moveTo>
                    <a:pt x="15506" y="2126"/>
                  </a:moveTo>
                  <a:lnTo>
                    <a:pt x="15506" y="2185"/>
                  </a:lnTo>
                  <a:lnTo>
                    <a:pt x="15690" y="2185"/>
                  </a:lnTo>
                  <a:lnTo>
                    <a:pt x="15690" y="2126"/>
                  </a:lnTo>
                  <a:close/>
                  <a:moveTo>
                    <a:pt x="15871" y="2126"/>
                  </a:moveTo>
                  <a:lnTo>
                    <a:pt x="15871" y="2188"/>
                  </a:lnTo>
                  <a:cubicBezTo>
                    <a:pt x="15930" y="2188"/>
                    <a:pt x="15989" y="2191"/>
                    <a:pt x="16052" y="2191"/>
                  </a:cubicBezTo>
                  <a:lnTo>
                    <a:pt x="16052" y="2132"/>
                  </a:lnTo>
                  <a:cubicBezTo>
                    <a:pt x="15992" y="2129"/>
                    <a:pt x="15930" y="2126"/>
                    <a:pt x="15871" y="2126"/>
                  </a:cubicBezTo>
                  <a:close/>
                  <a:moveTo>
                    <a:pt x="15322" y="2129"/>
                  </a:moveTo>
                  <a:lnTo>
                    <a:pt x="15141" y="2138"/>
                  </a:lnTo>
                  <a:lnTo>
                    <a:pt x="15144" y="2197"/>
                  </a:lnTo>
                  <a:cubicBezTo>
                    <a:pt x="15207" y="2194"/>
                    <a:pt x="15266" y="2191"/>
                    <a:pt x="15325" y="2191"/>
                  </a:cubicBezTo>
                  <a:lnTo>
                    <a:pt x="15322" y="2129"/>
                  </a:lnTo>
                  <a:close/>
                  <a:moveTo>
                    <a:pt x="16235" y="2141"/>
                  </a:moveTo>
                  <a:lnTo>
                    <a:pt x="16232" y="2200"/>
                  </a:lnTo>
                  <a:cubicBezTo>
                    <a:pt x="16292" y="2203"/>
                    <a:pt x="16354" y="2209"/>
                    <a:pt x="16413" y="2212"/>
                  </a:cubicBezTo>
                  <a:lnTo>
                    <a:pt x="16416" y="2153"/>
                  </a:lnTo>
                  <a:cubicBezTo>
                    <a:pt x="16357" y="2147"/>
                    <a:pt x="16298" y="2144"/>
                    <a:pt x="16235" y="2141"/>
                  </a:cubicBezTo>
                  <a:close/>
                  <a:moveTo>
                    <a:pt x="14958" y="2147"/>
                  </a:moveTo>
                  <a:cubicBezTo>
                    <a:pt x="14898" y="2150"/>
                    <a:pt x="14836" y="2156"/>
                    <a:pt x="14777" y="2159"/>
                  </a:cubicBezTo>
                  <a:lnTo>
                    <a:pt x="14780" y="2221"/>
                  </a:lnTo>
                  <a:lnTo>
                    <a:pt x="14783" y="2221"/>
                  </a:lnTo>
                  <a:cubicBezTo>
                    <a:pt x="14842" y="2215"/>
                    <a:pt x="14904" y="2212"/>
                    <a:pt x="14964" y="2206"/>
                  </a:cubicBezTo>
                  <a:lnTo>
                    <a:pt x="14958" y="2147"/>
                  </a:lnTo>
                  <a:close/>
                  <a:moveTo>
                    <a:pt x="9920" y="2120"/>
                  </a:moveTo>
                  <a:cubicBezTo>
                    <a:pt x="9861" y="2138"/>
                    <a:pt x="9805" y="2156"/>
                    <a:pt x="9745" y="2177"/>
                  </a:cubicBezTo>
                  <a:lnTo>
                    <a:pt x="9766" y="2233"/>
                  </a:lnTo>
                  <a:cubicBezTo>
                    <a:pt x="9823" y="2215"/>
                    <a:pt x="9882" y="2197"/>
                    <a:pt x="9938" y="2177"/>
                  </a:cubicBezTo>
                  <a:lnTo>
                    <a:pt x="9920" y="2120"/>
                  </a:lnTo>
                  <a:close/>
                  <a:moveTo>
                    <a:pt x="16600" y="2168"/>
                  </a:moveTo>
                  <a:lnTo>
                    <a:pt x="16594" y="2227"/>
                  </a:lnTo>
                  <a:cubicBezTo>
                    <a:pt x="16653" y="2233"/>
                    <a:pt x="16716" y="2239"/>
                    <a:pt x="16775" y="2245"/>
                  </a:cubicBezTo>
                  <a:lnTo>
                    <a:pt x="16781" y="2185"/>
                  </a:lnTo>
                  <a:cubicBezTo>
                    <a:pt x="16722" y="2180"/>
                    <a:pt x="16659" y="2171"/>
                    <a:pt x="16600" y="2168"/>
                  </a:cubicBezTo>
                  <a:close/>
                  <a:moveTo>
                    <a:pt x="14068" y="2144"/>
                  </a:moveTo>
                  <a:lnTo>
                    <a:pt x="14053" y="2203"/>
                  </a:lnTo>
                  <a:cubicBezTo>
                    <a:pt x="14113" y="2218"/>
                    <a:pt x="14169" y="2233"/>
                    <a:pt x="14228" y="2251"/>
                  </a:cubicBezTo>
                  <a:lnTo>
                    <a:pt x="14246" y="2191"/>
                  </a:lnTo>
                  <a:cubicBezTo>
                    <a:pt x="14187" y="2177"/>
                    <a:pt x="14127" y="2159"/>
                    <a:pt x="14068" y="2144"/>
                  </a:cubicBezTo>
                  <a:close/>
                  <a:moveTo>
                    <a:pt x="14593" y="2174"/>
                  </a:moveTo>
                  <a:lnTo>
                    <a:pt x="14412" y="2191"/>
                  </a:lnTo>
                  <a:lnTo>
                    <a:pt x="14418" y="2254"/>
                  </a:lnTo>
                  <a:lnTo>
                    <a:pt x="14599" y="2236"/>
                  </a:lnTo>
                  <a:lnTo>
                    <a:pt x="14593" y="2174"/>
                  </a:lnTo>
                  <a:close/>
                  <a:moveTo>
                    <a:pt x="16962" y="2206"/>
                  </a:moveTo>
                  <a:lnTo>
                    <a:pt x="16956" y="2265"/>
                  </a:lnTo>
                  <a:cubicBezTo>
                    <a:pt x="17015" y="2274"/>
                    <a:pt x="17075" y="2283"/>
                    <a:pt x="17134" y="2292"/>
                  </a:cubicBezTo>
                  <a:lnTo>
                    <a:pt x="17143" y="2233"/>
                  </a:lnTo>
                  <a:cubicBezTo>
                    <a:pt x="17083" y="2224"/>
                    <a:pt x="17024" y="2215"/>
                    <a:pt x="16962" y="2206"/>
                  </a:cubicBezTo>
                  <a:close/>
                  <a:moveTo>
                    <a:pt x="14279" y="2132"/>
                  </a:moveTo>
                  <a:cubicBezTo>
                    <a:pt x="14273" y="2165"/>
                    <a:pt x="14267" y="2194"/>
                    <a:pt x="14258" y="2227"/>
                  </a:cubicBezTo>
                  <a:lnTo>
                    <a:pt x="14225" y="2298"/>
                  </a:lnTo>
                  <a:lnTo>
                    <a:pt x="14279" y="2325"/>
                  </a:lnTo>
                  <a:lnTo>
                    <a:pt x="14314" y="2251"/>
                  </a:lnTo>
                  <a:lnTo>
                    <a:pt x="14317" y="2242"/>
                  </a:lnTo>
                  <a:cubicBezTo>
                    <a:pt x="14326" y="2209"/>
                    <a:pt x="14332" y="2177"/>
                    <a:pt x="14338" y="2144"/>
                  </a:cubicBezTo>
                  <a:lnTo>
                    <a:pt x="14279" y="2132"/>
                  </a:lnTo>
                  <a:close/>
                  <a:moveTo>
                    <a:pt x="17324" y="2263"/>
                  </a:moveTo>
                  <a:lnTo>
                    <a:pt x="17315" y="2322"/>
                  </a:lnTo>
                  <a:cubicBezTo>
                    <a:pt x="17374" y="2331"/>
                    <a:pt x="17433" y="2343"/>
                    <a:pt x="17493" y="2354"/>
                  </a:cubicBezTo>
                  <a:lnTo>
                    <a:pt x="17504" y="2295"/>
                  </a:lnTo>
                  <a:cubicBezTo>
                    <a:pt x="17445" y="2283"/>
                    <a:pt x="17383" y="2271"/>
                    <a:pt x="17324" y="2263"/>
                  </a:cubicBezTo>
                  <a:close/>
                  <a:moveTo>
                    <a:pt x="9573" y="2239"/>
                  </a:moveTo>
                  <a:cubicBezTo>
                    <a:pt x="9517" y="2260"/>
                    <a:pt x="9461" y="2283"/>
                    <a:pt x="9404" y="2307"/>
                  </a:cubicBezTo>
                  <a:lnTo>
                    <a:pt x="9428" y="2363"/>
                  </a:lnTo>
                  <a:cubicBezTo>
                    <a:pt x="9485" y="2340"/>
                    <a:pt x="9541" y="2319"/>
                    <a:pt x="9597" y="2295"/>
                  </a:cubicBezTo>
                  <a:lnTo>
                    <a:pt x="9573" y="2239"/>
                  </a:lnTo>
                  <a:close/>
                  <a:moveTo>
                    <a:pt x="17682" y="2334"/>
                  </a:moveTo>
                  <a:lnTo>
                    <a:pt x="17667" y="2393"/>
                  </a:lnTo>
                  <a:cubicBezTo>
                    <a:pt x="17730" y="2405"/>
                    <a:pt x="17786" y="2420"/>
                    <a:pt x="17845" y="2434"/>
                  </a:cubicBezTo>
                  <a:lnTo>
                    <a:pt x="17860" y="2375"/>
                  </a:lnTo>
                  <a:cubicBezTo>
                    <a:pt x="17801" y="2360"/>
                    <a:pt x="17742" y="2346"/>
                    <a:pt x="17682" y="2334"/>
                  </a:cubicBezTo>
                  <a:close/>
                  <a:moveTo>
                    <a:pt x="9238" y="2381"/>
                  </a:moveTo>
                  <a:cubicBezTo>
                    <a:pt x="9185" y="2408"/>
                    <a:pt x="9129" y="2434"/>
                    <a:pt x="9072" y="2461"/>
                  </a:cubicBezTo>
                  <a:lnTo>
                    <a:pt x="9099" y="2515"/>
                  </a:lnTo>
                  <a:lnTo>
                    <a:pt x="9099" y="2512"/>
                  </a:lnTo>
                  <a:cubicBezTo>
                    <a:pt x="9152" y="2488"/>
                    <a:pt x="9209" y="2461"/>
                    <a:pt x="9262" y="2437"/>
                  </a:cubicBezTo>
                  <a:lnTo>
                    <a:pt x="9238" y="2381"/>
                  </a:lnTo>
                  <a:close/>
                  <a:moveTo>
                    <a:pt x="18038" y="2420"/>
                  </a:moveTo>
                  <a:lnTo>
                    <a:pt x="18023" y="2479"/>
                  </a:lnTo>
                  <a:cubicBezTo>
                    <a:pt x="18080" y="2494"/>
                    <a:pt x="18139" y="2509"/>
                    <a:pt x="18198" y="2526"/>
                  </a:cubicBezTo>
                  <a:lnTo>
                    <a:pt x="18213" y="2470"/>
                  </a:lnTo>
                  <a:cubicBezTo>
                    <a:pt x="18157" y="2452"/>
                    <a:pt x="18097" y="2434"/>
                    <a:pt x="18038" y="2420"/>
                  </a:cubicBezTo>
                  <a:close/>
                  <a:moveTo>
                    <a:pt x="18388" y="2520"/>
                  </a:moveTo>
                  <a:lnTo>
                    <a:pt x="18370" y="2580"/>
                  </a:lnTo>
                  <a:cubicBezTo>
                    <a:pt x="18429" y="2601"/>
                    <a:pt x="18486" y="2618"/>
                    <a:pt x="18542" y="2636"/>
                  </a:cubicBezTo>
                  <a:lnTo>
                    <a:pt x="18563" y="2580"/>
                  </a:lnTo>
                  <a:cubicBezTo>
                    <a:pt x="18504" y="2559"/>
                    <a:pt x="18447" y="2541"/>
                    <a:pt x="18388" y="2520"/>
                  </a:cubicBezTo>
                  <a:close/>
                  <a:moveTo>
                    <a:pt x="14148" y="2464"/>
                  </a:moveTo>
                  <a:cubicBezTo>
                    <a:pt x="14122" y="2517"/>
                    <a:pt x="14098" y="2574"/>
                    <a:pt x="14071" y="2627"/>
                  </a:cubicBezTo>
                  <a:lnTo>
                    <a:pt x="14127" y="2654"/>
                  </a:lnTo>
                  <a:lnTo>
                    <a:pt x="14130" y="2654"/>
                  </a:lnTo>
                  <a:cubicBezTo>
                    <a:pt x="14154" y="2601"/>
                    <a:pt x="14181" y="2544"/>
                    <a:pt x="14202" y="2488"/>
                  </a:cubicBezTo>
                  <a:lnTo>
                    <a:pt x="14148" y="2464"/>
                  </a:lnTo>
                  <a:close/>
                  <a:moveTo>
                    <a:pt x="8909" y="2544"/>
                  </a:moveTo>
                  <a:cubicBezTo>
                    <a:pt x="8856" y="2571"/>
                    <a:pt x="8803" y="2601"/>
                    <a:pt x="8749" y="2633"/>
                  </a:cubicBezTo>
                  <a:lnTo>
                    <a:pt x="8779" y="2684"/>
                  </a:lnTo>
                  <a:cubicBezTo>
                    <a:pt x="8832" y="2654"/>
                    <a:pt x="8886" y="2624"/>
                    <a:pt x="8939" y="2598"/>
                  </a:cubicBezTo>
                  <a:lnTo>
                    <a:pt x="8909" y="2544"/>
                  </a:lnTo>
                  <a:close/>
                  <a:moveTo>
                    <a:pt x="18735" y="2639"/>
                  </a:moveTo>
                  <a:lnTo>
                    <a:pt x="18714" y="2698"/>
                  </a:lnTo>
                  <a:cubicBezTo>
                    <a:pt x="18770" y="2719"/>
                    <a:pt x="18827" y="2740"/>
                    <a:pt x="18883" y="2764"/>
                  </a:cubicBezTo>
                  <a:lnTo>
                    <a:pt x="18904" y="2707"/>
                  </a:lnTo>
                  <a:cubicBezTo>
                    <a:pt x="18847" y="2684"/>
                    <a:pt x="18791" y="2663"/>
                    <a:pt x="18735" y="2639"/>
                  </a:cubicBezTo>
                  <a:close/>
                  <a:moveTo>
                    <a:pt x="8592" y="2725"/>
                  </a:moveTo>
                  <a:cubicBezTo>
                    <a:pt x="8542" y="2758"/>
                    <a:pt x="8488" y="2790"/>
                    <a:pt x="8438" y="2823"/>
                  </a:cubicBezTo>
                  <a:lnTo>
                    <a:pt x="8471" y="2873"/>
                  </a:lnTo>
                  <a:cubicBezTo>
                    <a:pt x="8521" y="2838"/>
                    <a:pt x="8571" y="2805"/>
                    <a:pt x="8625" y="2775"/>
                  </a:cubicBezTo>
                  <a:lnTo>
                    <a:pt x="8592" y="2725"/>
                  </a:lnTo>
                  <a:close/>
                  <a:moveTo>
                    <a:pt x="21875" y="2731"/>
                  </a:moveTo>
                  <a:cubicBezTo>
                    <a:pt x="21830" y="2772"/>
                    <a:pt x="21786" y="2817"/>
                    <a:pt x="21747" y="2864"/>
                  </a:cubicBezTo>
                  <a:lnTo>
                    <a:pt x="21795" y="2903"/>
                  </a:lnTo>
                  <a:lnTo>
                    <a:pt x="21797" y="2900"/>
                  </a:lnTo>
                  <a:cubicBezTo>
                    <a:pt x="21833" y="2855"/>
                    <a:pt x="21875" y="2814"/>
                    <a:pt x="21916" y="2775"/>
                  </a:cubicBezTo>
                  <a:lnTo>
                    <a:pt x="21875" y="2731"/>
                  </a:lnTo>
                  <a:close/>
                  <a:moveTo>
                    <a:pt x="19073" y="2775"/>
                  </a:moveTo>
                  <a:lnTo>
                    <a:pt x="19049" y="2832"/>
                  </a:lnTo>
                  <a:cubicBezTo>
                    <a:pt x="19105" y="2855"/>
                    <a:pt x="19162" y="2879"/>
                    <a:pt x="19215" y="2906"/>
                  </a:cubicBezTo>
                  <a:lnTo>
                    <a:pt x="19242" y="2850"/>
                  </a:lnTo>
                  <a:cubicBezTo>
                    <a:pt x="19185" y="2823"/>
                    <a:pt x="19129" y="2799"/>
                    <a:pt x="19073" y="2775"/>
                  </a:cubicBezTo>
                  <a:close/>
                  <a:moveTo>
                    <a:pt x="13997" y="2796"/>
                  </a:moveTo>
                  <a:cubicBezTo>
                    <a:pt x="13973" y="2853"/>
                    <a:pt x="13950" y="2906"/>
                    <a:pt x="13926" y="2962"/>
                  </a:cubicBezTo>
                  <a:lnTo>
                    <a:pt x="13982" y="2986"/>
                  </a:lnTo>
                  <a:lnTo>
                    <a:pt x="13985" y="2986"/>
                  </a:lnTo>
                  <a:cubicBezTo>
                    <a:pt x="14009" y="2930"/>
                    <a:pt x="14030" y="2873"/>
                    <a:pt x="14053" y="2820"/>
                  </a:cubicBezTo>
                  <a:lnTo>
                    <a:pt x="13997" y="2796"/>
                  </a:lnTo>
                  <a:close/>
                  <a:moveTo>
                    <a:pt x="19408" y="2927"/>
                  </a:moveTo>
                  <a:lnTo>
                    <a:pt x="19381" y="2983"/>
                  </a:lnTo>
                  <a:cubicBezTo>
                    <a:pt x="19435" y="3010"/>
                    <a:pt x="19488" y="3036"/>
                    <a:pt x="19541" y="3063"/>
                  </a:cubicBezTo>
                  <a:lnTo>
                    <a:pt x="19571" y="3010"/>
                  </a:lnTo>
                  <a:cubicBezTo>
                    <a:pt x="19518" y="2983"/>
                    <a:pt x="19461" y="2956"/>
                    <a:pt x="19408" y="2927"/>
                  </a:cubicBezTo>
                  <a:close/>
                  <a:moveTo>
                    <a:pt x="8284" y="2927"/>
                  </a:moveTo>
                  <a:cubicBezTo>
                    <a:pt x="8233" y="2959"/>
                    <a:pt x="8186" y="2995"/>
                    <a:pt x="8136" y="3033"/>
                  </a:cubicBezTo>
                  <a:lnTo>
                    <a:pt x="8174" y="3081"/>
                  </a:lnTo>
                  <a:cubicBezTo>
                    <a:pt x="8222" y="3045"/>
                    <a:pt x="8272" y="3007"/>
                    <a:pt x="8319" y="2974"/>
                  </a:cubicBezTo>
                  <a:lnTo>
                    <a:pt x="8284" y="2927"/>
                  </a:lnTo>
                  <a:close/>
                  <a:moveTo>
                    <a:pt x="21640" y="3016"/>
                  </a:moveTo>
                  <a:cubicBezTo>
                    <a:pt x="21608" y="3069"/>
                    <a:pt x="21581" y="3125"/>
                    <a:pt x="21557" y="3185"/>
                  </a:cubicBezTo>
                  <a:lnTo>
                    <a:pt x="21614" y="3205"/>
                  </a:lnTo>
                  <a:lnTo>
                    <a:pt x="21617" y="3202"/>
                  </a:lnTo>
                  <a:cubicBezTo>
                    <a:pt x="21637" y="3149"/>
                    <a:pt x="21664" y="3096"/>
                    <a:pt x="21694" y="3048"/>
                  </a:cubicBezTo>
                  <a:lnTo>
                    <a:pt x="21640" y="3016"/>
                  </a:lnTo>
                  <a:close/>
                  <a:moveTo>
                    <a:pt x="19731" y="3096"/>
                  </a:moveTo>
                  <a:lnTo>
                    <a:pt x="19701" y="3149"/>
                  </a:lnTo>
                  <a:cubicBezTo>
                    <a:pt x="19755" y="3179"/>
                    <a:pt x="19805" y="3208"/>
                    <a:pt x="19858" y="3238"/>
                  </a:cubicBezTo>
                  <a:lnTo>
                    <a:pt x="19888" y="3188"/>
                  </a:lnTo>
                  <a:cubicBezTo>
                    <a:pt x="19838" y="3155"/>
                    <a:pt x="19784" y="3125"/>
                    <a:pt x="19731" y="3096"/>
                  </a:cubicBezTo>
                  <a:close/>
                  <a:moveTo>
                    <a:pt x="7993" y="3143"/>
                  </a:moveTo>
                  <a:cubicBezTo>
                    <a:pt x="7946" y="3179"/>
                    <a:pt x="7898" y="3217"/>
                    <a:pt x="7851" y="3256"/>
                  </a:cubicBezTo>
                  <a:lnTo>
                    <a:pt x="7887" y="3303"/>
                  </a:lnTo>
                  <a:cubicBezTo>
                    <a:pt x="7934" y="3268"/>
                    <a:pt x="7984" y="3226"/>
                    <a:pt x="8029" y="3191"/>
                  </a:cubicBezTo>
                  <a:lnTo>
                    <a:pt x="7993" y="3143"/>
                  </a:lnTo>
                  <a:close/>
                  <a:moveTo>
                    <a:pt x="13855" y="3128"/>
                  </a:moveTo>
                  <a:cubicBezTo>
                    <a:pt x="13831" y="3188"/>
                    <a:pt x="13807" y="3241"/>
                    <a:pt x="13787" y="3297"/>
                  </a:cubicBezTo>
                  <a:lnTo>
                    <a:pt x="13840" y="3321"/>
                  </a:lnTo>
                  <a:lnTo>
                    <a:pt x="13843" y="3321"/>
                  </a:lnTo>
                  <a:cubicBezTo>
                    <a:pt x="13867" y="3265"/>
                    <a:pt x="13890" y="3208"/>
                    <a:pt x="13911" y="3152"/>
                  </a:cubicBezTo>
                  <a:lnTo>
                    <a:pt x="13855" y="3128"/>
                  </a:lnTo>
                  <a:close/>
                  <a:moveTo>
                    <a:pt x="20048" y="3282"/>
                  </a:moveTo>
                  <a:lnTo>
                    <a:pt x="20016" y="3333"/>
                  </a:lnTo>
                  <a:cubicBezTo>
                    <a:pt x="20069" y="3365"/>
                    <a:pt x="20119" y="3398"/>
                    <a:pt x="20170" y="3431"/>
                  </a:cubicBezTo>
                  <a:lnTo>
                    <a:pt x="20202" y="3380"/>
                  </a:lnTo>
                  <a:cubicBezTo>
                    <a:pt x="20152" y="3348"/>
                    <a:pt x="20099" y="3315"/>
                    <a:pt x="20048" y="3282"/>
                  </a:cubicBezTo>
                  <a:close/>
                  <a:moveTo>
                    <a:pt x="7712" y="3374"/>
                  </a:moveTo>
                  <a:cubicBezTo>
                    <a:pt x="7664" y="3416"/>
                    <a:pt x="7620" y="3457"/>
                    <a:pt x="7575" y="3499"/>
                  </a:cubicBezTo>
                  <a:lnTo>
                    <a:pt x="7615" y="3542"/>
                  </a:lnTo>
                  <a:lnTo>
                    <a:pt x="7615" y="3542"/>
                  </a:lnTo>
                  <a:cubicBezTo>
                    <a:pt x="7659" y="3501"/>
                    <a:pt x="7706" y="3460"/>
                    <a:pt x="7750" y="3422"/>
                  </a:cubicBezTo>
                  <a:lnTo>
                    <a:pt x="7712" y="3374"/>
                  </a:lnTo>
                  <a:close/>
                  <a:moveTo>
                    <a:pt x="7615" y="3542"/>
                  </a:moveTo>
                  <a:lnTo>
                    <a:pt x="7615" y="3542"/>
                  </a:lnTo>
                  <a:cubicBezTo>
                    <a:pt x="7615" y="3542"/>
                    <a:pt x="7614" y="3543"/>
                    <a:pt x="7614" y="3543"/>
                  </a:cubicBezTo>
                  <a:lnTo>
                    <a:pt x="7617" y="3543"/>
                  </a:lnTo>
                  <a:lnTo>
                    <a:pt x="7615" y="3542"/>
                  </a:lnTo>
                  <a:close/>
                  <a:moveTo>
                    <a:pt x="21501" y="3360"/>
                  </a:moveTo>
                  <a:cubicBezTo>
                    <a:pt x="21486" y="3422"/>
                    <a:pt x="21474" y="3481"/>
                    <a:pt x="21468" y="3543"/>
                  </a:cubicBezTo>
                  <a:lnTo>
                    <a:pt x="21528" y="3549"/>
                  </a:lnTo>
                  <a:lnTo>
                    <a:pt x="21531" y="3546"/>
                  </a:lnTo>
                  <a:cubicBezTo>
                    <a:pt x="21537" y="3490"/>
                    <a:pt x="21545" y="3431"/>
                    <a:pt x="21560" y="3374"/>
                  </a:cubicBezTo>
                  <a:lnTo>
                    <a:pt x="21501" y="3360"/>
                  </a:lnTo>
                  <a:close/>
                  <a:moveTo>
                    <a:pt x="20354" y="3481"/>
                  </a:moveTo>
                  <a:lnTo>
                    <a:pt x="20318" y="3531"/>
                  </a:lnTo>
                  <a:cubicBezTo>
                    <a:pt x="20368" y="3567"/>
                    <a:pt x="20416" y="3600"/>
                    <a:pt x="20466" y="3635"/>
                  </a:cubicBezTo>
                  <a:lnTo>
                    <a:pt x="20502" y="3588"/>
                  </a:lnTo>
                  <a:cubicBezTo>
                    <a:pt x="20451" y="3552"/>
                    <a:pt x="20404" y="3517"/>
                    <a:pt x="20354" y="3481"/>
                  </a:cubicBezTo>
                  <a:close/>
                  <a:moveTo>
                    <a:pt x="13718" y="3466"/>
                  </a:moveTo>
                  <a:cubicBezTo>
                    <a:pt x="13698" y="3523"/>
                    <a:pt x="13674" y="3579"/>
                    <a:pt x="13653" y="3638"/>
                  </a:cubicBezTo>
                  <a:lnTo>
                    <a:pt x="13709" y="3659"/>
                  </a:lnTo>
                  <a:lnTo>
                    <a:pt x="13712" y="3659"/>
                  </a:lnTo>
                  <a:cubicBezTo>
                    <a:pt x="13733" y="3603"/>
                    <a:pt x="13754" y="3546"/>
                    <a:pt x="13775" y="3490"/>
                  </a:cubicBezTo>
                  <a:lnTo>
                    <a:pt x="13718" y="3466"/>
                  </a:lnTo>
                  <a:close/>
                  <a:moveTo>
                    <a:pt x="7442" y="3623"/>
                  </a:moveTo>
                  <a:cubicBezTo>
                    <a:pt x="7397" y="3665"/>
                    <a:pt x="7356" y="3709"/>
                    <a:pt x="7311" y="3751"/>
                  </a:cubicBezTo>
                  <a:lnTo>
                    <a:pt x="7356" y="3795"/>
                  </a:lnTo>
                  <a:cubicBezTo>
                    <a:pt x="7397" y="3751"/>
                    <a:pt x="7442" y="3709"/>
                    <a:pt x="7483" y="3668"/>
                  </a:cubicBezTo>
                  <a:lnTo>
                    <a:pt x="7442" y="3623"/>
                  </a:lnTo>
                  <a:close/>
                  <a:moveTo>
                    <a:pt x="5272" y="3724"/>
                  </a:moveTo>
                  <a:cubicBezTo>
                    <a:pt x="5212" y="3727"/>
                    <a:pt x="5150" y="3733"/>
                    <a:pt x="5088" y="3739"/>
                  </a:cubicBezTo>
                  <a:lnTo>
                    <a:pt x="5094" y="3798"/>
                  </a:lnTo>
                  <a:lnTo>
                    <a:pt x="5097" y="3798"/>
                  </a:lnTo>
                  <a:cubicBezTo>
                    <a:pt x="5156" y="3792"/>
                    <a:pt x="5215" y="3789"/>
                    <a:pt x="5274" y="3786"/>
                  </a:cubicBezTo>
                  <a:lnTo>
                    <a:pt x="5272" y="3724"/>
                  </a:lnTo>
                  <a:close/>
                  <a:moveTo>
                    <a:pt x="5455" y="3727"/>
                  </a:moveTo>
                  <a:lnTo>
                    <a:pt x="5455" y="3786"/>
                  </a:lnTo>
                  <a:cubicBezTo>
                    <a:pt x="5515" y="3789"/>
                    <a:pt x="5574" y="3792"/>
                    <a:pt x="5633" y="3798"/>
                  </a:cubicBezTo>
                  <a:lnTo>
                    <a:pt x="5642" y="3739"/>
                  </a:lnTo>
                  <a:cubicBezTo>
                    <a:pt x="5580" y="3733"/>
                    <a:pt x="5518" y="3727"/>
                    <a:pt x="5455" y="3727"/>
                  </a:cubicBezTo>
                  <a:close/>
                  <a:moveTo>
                    <a:pt x="20647" y="3697"/>
                  </a:moveTo>
                  <a:lnTo>
                    <a:pt x="20612" y="3745"/>
                  </a:lnTo>
                  <a:cubicBezTo>
                    <a:pt x="20659" y="3783"/>
                    <a:pt x="20706" y="3819"/>
                    <a:pt x="20754" y="3858"/>
                  </a:cubicBezTo>
                  <a:lnTo>
                    <a:pt x="20792" y="3810"/>
                  </a:lnTo>
                  <a:cubicBezTo>
                    <a:pt x="20745" y="3772"/>
                    <a:pt x="20698" y="3736"/>
                    <a:pt x="20647" y="3697"/>
                  </a:cubicBezTo>
                  <a:close/>
                  <a:moveTo>
                    <a:pt x="4907" y="3763"/>
                  </a:moveTo>
                  <a:cubicBezTo>
                    <a:pt x="4848" y="3775"/>
                    <a:pt x="4785" y="3786"/>
                    <a:pt x="4726" y="3798"/>
                  </a:cubicBezTo>
                  <a:lnTo>
                    <a:pt x="4741" y="3858"/>
                  </a:lnTo>
                  <a:lnTo>
                    <a:pt x="4741" y="3861"/>
                  </a:lnTo>
                  <a:cubicBezTo>
                    <a:pt x="4800" y="3846"/>
                    <a:pt x="4859" y="3834"/>
                    <a:pt x="4916" y="3822"/>
                  </a:cubicBezTo>
                  <a:lnTo>
                    <a:pt x="4907" y="3763"/>
                  </a:lnTo>
                  <a:close/>
                  <a:moveTo>
                    <a:pt x="5823" y="3763"/>
                  </a:moveTo>
                  <a:lnTo>
                    <a:pt x="5811" y="3822"/>
                  </a:lnTo>
                  <a:cubicBezTo>
                    <a:pt x="5870" y="3834"/>
                    <a:pt x="5930" y="3846"/>
                    <a:pt x="5986" y="3864"/>
                  </a:cubicBezTo>
                  <a:lnTo>
                    <a:pt x="6001" y="3804"/>
                  </a:lnTo>
                  <a:cubicBezTo>
                    <a:pt x="5945" y="3789"/>
                    <a:pt x="5882" y="3775"/>
                    <a:pt x="5823" y="3763"/>
                  </a:cubicBezTo>
                  <a:close/>
                  <a:moveTo>
                    <a:pt x="21454" y="3727"/>
                  </a:moveTo>
                  <a:lnTo>
                    <a:pt x="21454" y="3766"/>
                  </a:lnTo>
                  <a:cubicBezTo>
                    <a:pt x="21454" y="3813"/>
                    <a:pt x="21457" y="3864"/>
                    <a:pt x="21459" y="3911"/>
                  </a:cubicBezTo>
                  <a:lnTo>
                    <a:pt x="21522" y="3905"/>
                  </a:lnTo>
                  <a:cubicBezTo>
                    <a:pt x="21516" y="3858"/>
                    <a:pt x="21516" y="3810"/>
                    <a:pt x="21516" y="3766"/>
                  </a:cubicBezTo>
                  <a:lnTo>
                    <a:pt x="21516" y="3727"/>
                  </a:lnTo>
                  <a:close/>
                  <a:moveTo>
                    <a:pt x="4548" y="3843"/>
                  </a:moveTo>
                  <a:cubicBezTo>
                    <a:pt x="4492" y="3861"/>
                    <a:pt x="4432" y="3878"/>
                    <a:pt x="4373" y="3896"/>
                  </a:cubicBezTo>
                  <a:lnTo>
                    <a:pt x="4394" y="3955"/>
                  </a:lnTo>
                  <a:cubicBezTo>
                    <a:pt x="4450" y="3935"/>
                    <a:pt x="4510" y="3917"/>
                    <a:pt x="4566" y="3902"/>
                  </a:cubicBezTo>
                  <a:lnTo>
                    <a:pt x="4548" y="3843"/>
                  </a:lnTo>
                  <a:close/>
                  <a:moveTo>
                    <a:pt x="6179" y="3858"/>
                  </a:moveTo>
                  <a:lnTo>
                    <a:pt x="6158" y="3917"/>
                  </a:lnTo>
                  <a:cubicBezTo>
                    <a:pt x="6214" y="3935"/>
                    <a:pt x="6271" y="3958"/>
                    <a:pt x="6327" y="3982"/>
                  </a:cubicBezTo>
                  <a:lnTo>
                    <a:pt x="6351" y="3926"/>
                  </a:lnTo>
                  <a:cubicBezTo>
                    <a:pt x="6294" y="3902"/>
                    <a:pt x="6238" y="3878"/>
                    <a:pt x="6179" y="3858"/>
                  </a:cubicBezTo>
                  <a:close/>
                  <a:moveTo>
                    <a:pt x="13588" y="3807"/>
                  </a:moveTo>
                  <a:cubicBezTo>
                    <a:pt x="13567" y="3864"/>
                    <a:pt x="13546" y="3920"/>
                    <a:pt x="13526" y="3976"/>
                  </a:cubicBezTo>
                  <a:lnTo>
                    <a:pt x="13582" y="3997"/>
                  </a:lnTo>
                  <a:lnTo>
                    <a:pt x="13585" y="3997"/>
                  </a:lnTo>
                  <a:cubicBezTo>
                    <a:pt x="13606" y="3941"/>
                    <a:pt x="13626" y="3884"/>
                    <a:pt x="13644" y="3828"/>
                  </a:cubicBezTo>
                  <a:lnTo>
                    <a:pt x="13588" y="3807"/>
                  </a:lnTo>
                  <a:close/>
                  <a:moveTo>
                    <a:pt x="7187" y="3884"/>
                  </a:moveTo>
                  <a:cubicBezTo>
                    <a:pt x="7145" y="3929"/>
                    <a:pt x="7104" y="3973"/>
                    <a:pt x="7062" y="4018"/>
                  </a:cubicBezTo>
                  <a:lnTo>
                    <a:pt x="7107" y="4059"/>
                  </a:lnTo>
                  <a:cubicBezTo>
                    <a:pt x="7148" y="4015"/>
                    <a:pt x="7187" y="3970"/>
                    <a:pt x="7228" y="3926"/>
                  </a:cubicBezTo>
                  <a:lnTo>
                    <a:pt x="7187" y="3884"/>
                  </a:lnTo>
                  <a:close/>
                  <a:moveTo>
                    <a:pt x="4201" y="3958"/>
                  </a:moveTo>
                  <a:cubicBezTo>
                    <a:pt x="4145" y="3979"/>
                    <a:pt x="4089" y="4003"/>
                    <a:pt x="4029" y="4027"/>
                  </a:cubicBezTo>
                  <a:lnTo>
                    <a:pt x="4056" y="4083"/>
                  </a:lnTo>
                  <a:cubicBezTo>
                    <a:pt x="4109" y="4056"/>
                    <a:pt x="4166" y="4035"/>
                    <a:pt x="4222" y="4015"/>
                  </a:cubicBezTo>
                  <a:lnTo>
                    <a:pt x="4201" y="3958"/>
                  </a:lnTo>
                  <a:close/>
                  <a:moveTo>
                    <a:pt x="20932" y="3926"/>
                  </a:moveTo>
                  <a:lnTo>
                    <a:pt x="20893" y="3973"/>
                  </a:lnTo>
                  <a:cubicBezTo>
                    <a:pt x="20938" y="4012"/>
                    <a:pt x="20985" y="4050"/>
                    <a:pt x="21030" y="4092"/>
                  </a:cubicBezTo>
                  <a:lnTo>
                    <a:pt x="21068" y="4047"/>
                  </a:lnTo>
                  <a:cubicBezTo>
                    <a:pt x="21024" y="4006"/>
                    <a:pt x="20979" y="3967"/>
                    <a:pt x="20932" y="3926"/>
                  </a:cubicBezTo>
                  <a:close/>
                  <a:moveTo>
                    <a:pt x="6514" y="4015"/>
                  </a:moveTo>
                  <a:lnTo>
                    <a:pt x="6487" y="4068"/>
                  </a:lnTo>
                  <a:cubicBezTo>
                    <a:pt x="6538" y="4095"/>
                    <a:pt x="6591" y="4127"/>
                    <a:pt x="6641" y="4160"/>
                  </a:cubicBezTo>
                  <a:lnTo>
                    <a:pt x="6674" y="4107"/>
                  </a:lnTo>
                  <a:cubicBezTo>
                    <a:pt x="6623" y="4074"/>
                    <a:pt x="6570" y="4044"/>
                    <a:pt x="6514" y="4015"/>
                  </a:cubicBezTo>
                  <a:close/>
                  <a:moveTo>
                    <a:pt x="3863" y="4107"/>
                  </a:moveTo>
                  <a:lnTo>
                    <a:pt x="3813" y="4130"/>
                  </a:lnTo>
                  <a:lnTo>
                    <a:pt x="3840" y="4184"/>
                  </a:lnTo>
                  <a:lnTo>
                    <a:pt x="3887" y="4160"/>
                  </a:lnTo>
                  <a:lnTo>
                    <a:pt x="3863" y="4107"/>
                  </a:lnTo>
                  <a:close/>
                  <a:moveTo>
                    <a:pt x="21540" y="4086"/>
                  </a:moveTo>
                  <a:lnTo>
                    <a:pt x="21477" y="4095"/>
                  </a:lnTo>
                  <a:cubicBezTo>
                    <a:pt x="21486" y="4154"/>
                    <a:pt x="21495" y="4213"/>
                    <a:pt x="21507" y="4276"/>
                  </a:cubicBezTo>
                  <a:lnTo>
                    <a:pt x="21566" y="4264"/>
                  </a:lnTo>
                  <a:cubicBezTo>
                    <a:pt x="21557" y="4204"/>
                    <a:pt x="21545" y="4145"/>
                    <a:pt x="21540" y="4086"/>
                  </a:cubicBezTo>
                  <a:close/>
                  <a:moveTo>
                    <a:pt x="6941" y="4157"/>
                  </a:moveTo>
                  <a:cubicBezTo>
                    <a:pt x="6917" y="4186"/>
                    <a:pt x="6891" y="4215"/>
                    <a:pt x="6867" y="4243"/>
                  </a:cubicBezTo>
                  <a:lnTo>
                    <a:pt x="6867" y="4243"/>
                  </a:lnTo>
                  <a:cubicBezTo>
                    <a:pt x="6853" y="4233"/>
                    <a:pt x="6839" y="4223"/>
                    <a:pt x="6825" y="4213"/>
                  </a:cubicBezTo>
                  <a:lnTo>
                    <a:pt x="6790" y="4261"/>
                  </a:lnTo>
                  <a:cubicBezTo>
                    <a:pt x="6804" y="4273"/>
                    <a:pt x="6819" y="4284"/>
                    <a:pt x="6834" y="4295"/>
                  </a:cubicBezTo>
                  <a:lnTo>
                    <a:pt x="6834" y="4295"/>
                  </a:lnTo>
                  <a:lnTo>
                    <a:pt x="6843" y="4323"/>
                  </a:lnTo>
                  <a:lnTo>
                    <a:pt x="6863" y="4317"/>
                  </a:lnTo>
                  <a:lnTo>
                    <a:pt x="6863" y="4317"/>
                  </a:lnTo>
                  <a:lnTo>
                    <a:pt x="6864" y="4317"/>
                  </a:lnTo>
                  <a:lnTo>
                    <a:pt x="6970" y="4326"/>
                  </a:lnTo>
                  <a:lnTo>
                    <a:pt x="6976" y="4264"/>
                  </a:lnTo>
                  <a:lnTo>
                    <a:pt x="6934" y="4261"/>
                  </a:lnTo>
                  <a:lnTo>
                    <a:pt x="6934" y="4261"/>
                  </a:lnTo>
                  <a:cubicBezTo>
                    <a:pt x="6952" y="4239"/>
                    <a:pt x="6970" y="4217"/>
                    <a:pt x="6988" y="4196"/>
                  </a:cubicBezTo>
                  <a:lnTo>
                    <a:pt x="6941" y="4157"/>
                  </a:lnTo>
                  <a:close/>
                  <a:moveTo>
                    <a:pt x="21205" y="4169"/>
                  </a:moveTo>
                  <a:lnTo>
                    <a:pt x="21163" y="4213"/>
                  </a:lnTo>
                  <a:cubicBezTo>
                    <a:pt x="21207" y="4255"/>
                    <a:pt x="21249" y="4296"/>
                    <a:pt x="21293" y="4338"/>
                  </a:cubicBezTo>
                  <a:lnTo>
                    <a:pt x="21335" y="4296"/>
                  </a:lnTo>
                  <a:cubicBezTo>
                    <a:pt x="21293" y="4252"/>
                    <a:pt x="21249" y="4210"/>
                    <a:pt x="21205" y="4169"/>
                  </a:cubicBezTo>
                  <a:close/>
                  <a:moveTo>
                    <a:pt x="13463" y="4148"/>
                  </a:moveTo>
                  <a:cubicBezTo>
                    <a:pt x="13446" y="4207"/>
                    <a:pt x="13425" y="4264"/>
                    <a:pt x="13404" y="4320"/>
                  </a:cubicBezTo>
                  <a:lnTo>
                    <a:pt x="13463" y="4341"/>
                  </a:lnTo>
                  <a:lnTo>
                    <a:pt x="13523" y="4169"/>
                  </a:lnTo>
                  <a:lnTo>
                    <a:pt x="13463" y="4148"/>
                  </a:lnTo>
                  <a:close/>
                  <a:moveTo>
                    <a:pt x="7157" y="4279"/>
                  </a:moveTo>
                  <a:lnTo>
                    <a:pt x="7151" y="4338"/>
                  </a:lnTo>
                  <a:lnTo>
                    <a:pt x="7332" y="4353"/>
                  </a:lnTo>
                  <a:lnTo>
                    <a:pt x="7338" y="4293"/>
                  </a:lnTo>
                  <a:lnTo>
                    <a:pt x="7157" y="4279"/>
                  </a:lnTo>
                  <a:close/>
                  <a:moveTo>
                    <a:pt x="7519" y="4308"/>
                  </a:moveTo>
                  <a:lnTo>
                    <a:pt x="7513" y="4371"/>
                  </a:lnTo>
                  <a:lnTo>
                    <a:pt x="7694" y="4388"/>
                  </a:lnTo>
                  <a:lnTo>
                    <a:pt x="7700" y="4326"/>
                  </a:lnTo>
                  <a:lnTo>
                    <a:pt x="7519" y="4308"/>
                  </a:lnTo>
                  <a:close/>
                  <a:moveTo>
                    <a:pt x="7881" y="4344"/>
                  </a:moveTo>
                  <a:lnTo>
                    <a:pt x="7875" y="4403"/>
                  </a:lnTo>
                  <a:lnTo>
                    <a:pt x="8056" y="4424"/>
                  </a:lnTo>
                  <a:lnTo>
                    <a:pt x="8061" y="4365"/>
                  </a:lnTo>
                  <a:cubicBezTo>
                    <a:pt x="8002" y="4359"/>
                    <a:pt x="7940" y="4350"/>
                    <a:pt x="7881" y="4344"/>
                  </a:cubicBezTo>
                  <a:close/>
                  <a:moveTo>
                    <a:pt x="6653" y="4323"/>
                  </a:moveTo>
                  <a:cubicBezTo>
                    <a:pt x="6594" y="4344"/>
                    <a:pt x="6538" y="4368"/>
                    <a:pt x="6481" y="4391"/>
                  </a:cubicBezTo>
                  <a:lnTo>
                    <a:pt x="6504" y="4447"/>
                  </a:lnTo>
                  <a:lnTo>
                    <a:pt x="6504" y="4447"/>
                  </a:lnTo>
                  <a:cubicBezTo>
                    <a:pt x="6560" y="4423"/>
                    <a:pt x="6615" y="4403"/>
                    <a:pt x="6671" y="4382"/>
                  </a:cubicBezTo>
                  <a:lnTo>
                    <a:pt x="6653" y="4323"/>
                  </a:lnTo>
                  <a:close/>
                  <a:moveTo>
                    <a:pt x="6504" y="4447"/>
                  </a:moveTo>
                  <a:lnTo>
                    <a:pt x="6504" y="4447"/>
                  </a:lnTo>
                  <a:cubicBezTo>
                    <a:pt x="6504" y="4447"/>
                    <a:pt x="6503" y="4447"/>
                    <a:pt x="6502" y="4448"/>
                  </a:cubicBezTo>
                  <a:lnTo>
                    <a:pt x="6505" y="4448"/>
                  </a:lnTo>
                  <a:lnTo>
                    <a:pt x="6504" y="4447"/>
                  </a:lnTo>
                  <a:close/>
                  <a:moveTo>
                    <a:pt x="8242" y="4385"/>
                  </a:moveTo>
                  <a:lnTo>
                    <a:pt x="8236" y="4445"/>
                  </a:lnTo>
                  <a:lnTo>
                    <a:pt x="8417" y="4468"/>
                  </a:lnTo>
                  <a:lnTo>
                    <a:pt x="8423" y="4409"/>
                  </a:lnTo>
                  <a:lnTo>
                    <a:pt x="8242" y="4385"/>
                  </a:lnTo>
                  <a:close/>
                  <a:moveTo>
                    <a:pt x="8604" y="4433"/>
                  </a:moveTo>
                  <a:lnTo>
                    <a:pt x="8595" y="4492"/>
                  </a:lnTo>
                  <a:lnTo>
                    <a:pt x="8776" y="4516"/>
                  </a:lnTo>
                  <a:lnTo>
                    <a:pt x="8785" y="4456"/>
                  </a:lnTo>
                  <a:lnTo>
                    <a:pt x="8604" y="4433"/>
                  </a:lnTo>
                  <a:close/>
                  <a:moveTo>
                    <a:pt x="8966" y="4483"/>
                  </a:moveTo>
                  <a:lnTo>
                    <a:pt x="8957" y="4542"/>
                  </a:lnTo>
                  <a:cubicBezTo>
                    <a:pt x="9016" y="4551"/>
                    <a:pt x="9075" y="4560"/>
                    <a:pt x="9138" y="4572"/>
                  </a:cubicBezTo>
                  <a:lnTo>
                    <a:pt x="9147" y="4513"/>
                  </a:lnTo>
                  <a:cubicBezTo>
                    <a:pt x="9084" y="4501"/>
                    <a:pt x="9025" y="4492"/>
                    <a:pt x="8966" y="4483"/>
                  </a:cubicBezTo>
                  <a:close/>
                  <a:moveTo>
                    <a:pt x="6312" y="4462"/>
                  </a:moveTo>
                  <a:cubicBezTo>
                    <a:pt x="6256" y="4489"/>
                    <a:pt x="6202" y="4516"/>
                    <a:pt x="6149" y="4545"/>
                  </a:cubicBezTo>
                  <a:lnTo>
                    <a:pt x="6176" y="4599"/>
                  </a:lnTo>
                  <a:cubicBezTo>
                    <a:pt x="6229" y="4569"/>
                    <a:pt x="6283" y="4542"/>
                    <a:pt x="6339" y="4519"/>
                  </a:cubicBezTo>
                  <a:lnTo>
                    <a:pt x="6312" y="4462"/>
                  </a:lnTo>
                  <a:close/>
                  <a:moveTo>
                    <a:pt x="9324" y="4539"/>
                  </a:moveTo>
                  <a:lnTo>
                    <a:pt x="9316" y="4602"/>
                  </a:lnTo>
                  <a:lnTo>
                    <a:pt x="9493" y="4631"/>
                  </a:lnTo>
                  <a:lnTo>
                    <a:pt x="9505" y="4572"/>
                  </a:lnTo>
                  <a:lnTo>
                    <a:pt x="9324" y="4539"/>
                  </a:lnTo>
                  <a:close/>
                  <a:moveTo>
                    <a:pt x="21465" y="4424"/>
                  </a:moveTo>
                  <a:lnTo>
                    <a:pt x="21421" y="4465"/>
                  </a:lnTo>
                  <a:cubicBezTo>
                    <a:pt x="21462" y="4510"/>
                    <a:pt x="21504" y="4554"/>
                    <a:pt x="21545" y="4599"/>
                  </a:cubicBezTo>
                  <a:lnTo>
                    <a:pt x="21577" y="4570"/>
                  </a:lnTo>
                  <a:lnTo>
                    <a:pt x="21577" y="4570"/>
                  </a:lnTo>
                  <a:cubicBezTo>
                    <a:pt x="21582" y="4591"/>
                    <a:pt x="21588" y="4612"/>
                    <a:pt x="21593" y="4634"/>
                  </a:cubicBezTo>
                  <a:lnTo>
                    <a:pt x="21652" y="4617"/>
                  </a:lnTo>
                  <a:cubicBezTo>
                    <a:pt x="21634" y="4557"/>
                    <a:pt x="21620" y="4498"/>
                    <a:pt x="21605" y="4442"/>
                  </a:cubicBezTo>
                  <a:lnTo>
                    <a:pt x="21548" y="4456"/>
                  </a:lnTo>
                  <a:cubicBezTo>
                    <a:pt x="21554" y="4481"/>
                    <a:pt x="21560" y="4507"/>
                    <a:pt x="21567" y="4532"/>
                  </a:cubicBezTo>
                  <a:lnTo>
                    <a:pt x="21567" y="4532"/>
                  </a:lnTo>
                  <a:cubicBezTo>
                    <a:pt x="21533" y="4496"/>
                    <a:pt x="21499" y="4460"/>
                    <a:pt x="21465" y="4424"/>
                  </a:cubicBezTo>
                  <a:close/>
                  <a:moveTo>
                    <a:pt x="13348" y="4495"/>
                  </a:moveTo>
                  <a:cubicBezTo>
                    <a:pt x="13330" y="4551"/>
                    <a:pt x="13312" y="4611"/>
                    <a:pt x="13294" y="4667"/>
                  </a:cubicBezTo>
                  <a:lnTo>
                    <a:pt x="13351" y="4685"/>
                  </a:lnTo>
                  <a:lnTo>
                    <a:pt x="13354" y="4685"/>
                  </a:lnTo>
                  <a:cubicBezTo>
                    <a:pt x="13371" y="4628"/>
                    <a:pt x="13389" y="4572"/>
                    <a:pt x="13407" y="4513"/>
                  </a:cubicBezTo>
                  <a:lnTo>
                    <a:pt x="13348" y="4495"/>
                  </a:lnTo>
                  <a:close/>
                  <a:moveTo>
                    <a:pt x="9686" y="4605"/>
                  </a:moveTo>
                  <a:lnTo>
                    <a:pt x="9674" y="4664"/>
                  </a:lnTo>
                  <a:lnTo>
                    <a:pt x="9852" y="4697"/>
                  </a:lnTo>
                  <a:lnTo>
                    <a:pt x="9864" y="4637"/>
                  </a:lnTo>
                  <a:lnTo>
                    <a:pt x="9686" y="4605"/>
                  </a:lnTo>
                  <a:close/>
                  <a:moveTo>
                    <a:pt x="21471" y="4658"/>
                  </a:moveTo>
                  <a:lnTo>
                    <a:pt x="21296" y="4706"/>
                  </a:lnTo>
                  <a:lnTo>
                    <a:pt x="21311" y="4765"/>
                  </a:lnTo>
                  <a:lnTo>
                    <a:pt x="21314" y="4762"/>
                  </a:lnTo>
                  <a:cubicBezTo>
                    <a:pt x="21371" y="4747"/>
                    <a:pt x="21430" y="4732"/>
                    <a:pt x="21486" y="4717"/>
                  </a:cubicBezTo>
                  <a:lnTo>
                    <a:pt x="21471" y="4658"/>
                  </a:lnTo>
                  <a:close/>
                  <a:moveTo>
                    <a:pt x="10042" y="4670"/>
                  </a:moveTo>
                  <a:lnTo>
                    <a:pt x="10030" y="4729"/>
                  </a:lnTo>
                  <a:lnTo>
                    <a:pt x="10208" y="4768"/>
                  </a:lnTo>
                  <a:lnTo>
                    <a:pt x="10220" y="4708"/>
                  </a:lnTo>
                  <a:lnTo>
                    <a:pt x="10042" y="4670"/>
                  </a:lnTo>
                  <a:close/>
                  <a:moveTo>
                    <a:pt x="5989" y="4634"/>
                  </a:moveTo>
                  <a:cubicBezTo>
                    <a:pt x="5936" y="4664"/>
                    <a:pt x="5882" y="4697"/>
                    <a:pt x="5832" y="4729"/>
                  </a:cubicBezTo>
                  <a:lnTo>
                    <a:pt x="5864" y="4780"/>
                  </a:lnTo>
                  <a:lnTo>
                    <a:pt x="5864" y="4783"/>
                  </a:lnTo>
                  <a:cubicBezTo>
                    <a:pt x="5915" y="4750"/>
                    <a:pt x="5965" y="4717"/>
                    <a:pt x="6019" y="4685"/>
                  </a:cubicBezTo>
                  <a:lnTo>
                    <a:pt x="5989" y="4634"/>
                  </a:lnTo>
                  <a:close/>
                  <a:moveTo>
                    <a:pt x="10398" y="4744"/>
                  </a:moveTo>
                  <a:lnTo>
                    <a:pt x="10386" y="4803"/>
                  </a:lnTo>
                  <a:lnTo>
                    <a:pt x="10561" y="4845"/>
                  </a:lnTo>
                  <a:lnTo>
                    <a:pt x="10576" y="4786"/>
                  </a:lnTo>
                  <a:lnTo>
                    <a:pt x="10398" y="4744"/>
                  </a:lnTo>
                  <a:close/>
                  <a:moveTo>
                    <a:pt x="21720" y="4679"/>
                  </a:moveTo>
                  <a:lnTo>
                    <a:pt x="21679" y="4726"/>
                  </a:lnTo>
                  <a:cubicBezTo>
                    <a:pt x="21726" y="4765"/>
                    <a:pt x="21774" y="4803"/>
                    <a:pt x="21815" y="4845"/>
                  </a:cubicBezTo>
                  <a:lnTo>
                    <a:pt x="21857" y="4800"/>
                  </a:lnTo>
                  <a:cubicBezTo>
                    <a:pt x="21812" y="4759"/>
                    <a:pt x="21768" y="4717"/>
                    <a:pt x="21720" y="4679"/>
                  </a:cubicBezTo>
                  <a:close/>
                  <a:moveTo>
                    <a:pt x="21119" y="4756"/>
                  </a:moveTo>
                  <a:lnTo>
                    <a:pt x="20944" y="4803"/>
                  </a:lnTo>
                  <a:lnTo>
                    <a:pt x="20961" y="4863"/>
                  </a:lnTo>
                  <a:lnTo>
                    <a:pt x="21136" y="4812"/>
                  </a:lnTo>
                  <a:lnTo>
                    <a:pt x="21119" y="4756"/>
                  </a:lnTo>
                  <a:close/>
                  <a:moveTo>
                    <a:pt x="10753" y="4824"/>
                  </a:moveTo>
                  <a:lnTo>
                    <a:pt x="10739" y="4883"/>
                  </a:lnTo>
                  <a:cubicBezTo>
                    <a:pt x="10798" y="4898"/>
                    <a:pt x="10857" y="4913"/>
                    <a:pt x="10917" y="4925"/>
                  </a:cubicBezTo>
                  <a:lnTo>
                    <a:pt x="10928" y="4866"/>
                  </a:lnTo>
                  <a:lnTo>
                    <a:pt x="10753" y="4824"/>
                  </a:lnTo>
                  <a:close/>
                  <a:moveTo>
                    <a:pt x="20769" y="4857"/>
                  </a:moveTo>
                  <a:lnTo>
                    <a:pt x="20594" y="4907"/>
                  </a:lnTo>
                  <a:lnTo>
                    <a:pt x="20612" y="4966"/>
                  </a:lnTo>
                  <a:lnTo>
                    <a:pt x="20786" y="4913"/>
                  </a:lnTo>
                  <a:lnTo>
                    <a:pt x="20769" y="4857"/>
                  </a:lnTo>
                  <a:close/>
                  <a:moveTo>
                    <a:pt x="5681" y="4836"/>
                  </a:moveTo>
                  <a:cubicBezTo>
                    <a:pt x="5633" y="4872"/>
                    <a:pt x="5583" y="4910"/>
                    <a:pt x="5538" y="4949"/>
                  </a:cubicBezTo>
                  <a:lnTo>
                    <a:pt x="5577" y="4996"/>
                  </a:lnTo>
                  <a:cubicBezTo>
                    <a:pt x="5621" y="4958"/>
                    <a:pt x="5669" y="4922"/>
                    <a:pt x="5719" y="4883"/>
                  </a:cubicBezTo>
                  <a:lnTo>
                    <a:pt x="5681" y="4836"/>
                  </a:lnTo>
                  <a:close/>
                  <a:moveTo>
                    <a:pt x="11106" y="4910"/>
                  </a:moveTo>
                  <a:lnTo>
                    <a:pt x="11091" y="4969"/>
                  </a:lnTo>
                  <a:lnTo>
                    <a:pt x="11266" y="5014"/>
                  </a:lnTo>
                  <a:lnTo>
                    <a:pt x="11281" y="4955"/>
                  </a:lnTo>
                  <a:lnTo>
                    <a:pt x="11106" y="4910"/>
                  </a:lnTo>
                  <a:close/>
                  <a:moveTo>
                    <a:pt x="13238" y="4842"/>
                  </a:moveTo>
                  <a:cubicBezTo>
                    <a:pt x="13220" y="4901"/>
                    <a:pt x="13205" y="4958"/>
                    <a:pt x="13188" y="5017"/>
                  </a:cubicBezTo>
                  <a:lnTo>
                    <a:pt x="13247" y="5035"/>
                  </a:lnTo>
                  <a:cubicBezTo>
                    <a:pt x="13265" y="4975"/>
                    <a:pt x="13282" y="4916"/>
                    <a:pt x="13297" y="4860"/>
                  </a:cubicBezTo>
                  <a:lnTo>
                    <a:pt x="13238" y="4842"/>
                  </a:lnTo>
                  <a:close/>
                  <a:moveTo>
                    <a:pt x="20422" y="4963"/>
                  </a:moveTo>
                  <a:lnTo>
                    <a:pt x="20247" y="5017"/>
                  </a:lnTo>
                  <a:lnTo>
                    <a:pt x="20265" y="5076"/>
                  </a:lnTo>
                  <a:lnTo>
                    <a:pt x="20268" y="5073"/>
                  </a:lnTo>
                  <a:cubicBezTo>
                    <a:pt x="20327" y="5052"/>
                    <a:pt x="20383" y="5035"/>
                    <a:pt x="20440" y="5020"/>
                  </a:cubicBezTo>
                  <a:lnTo>
                    <a:pt x="20422" y="4963"/>
                  </a:lnTo>
                  <a:close/>
                  <a:moveTo>
                    <a:pt x="21990" y="4925"/>
                  </a:moveTo>
                  <a:lnTo>
                    <a:pt x="21949" y="4969"/>
                  </a:lnTo>
                  <a:cubicBezTo>
                    <a:pt x="21990" y="5011"/>
                    <a:pt x="22032" y="5055"/>
                    <a:pt x="22073" y="5100"/>
                  </a:cubicBezTo>
                  <a:lnTo>
                    <a:pt x="22118" y="5058"/>
                  </a:lnTo>
                  <a:cubicBezTo>
                    <a:pt x="22076" y="5014"/>
                    <a:pt x="22035" y="4969"/>
                    <a:pt x="21990" y="4925"/>
                  </a:cubicBezTo>
                  <a:close/>
                  <a:moveTo>
                    <a:pt x="11456" y="5002"/>
                  </a:moveTo>
                  <a:lnTo>
                    <a:pt x="11441" y="5061"/>
                  </a:lnTo>
                  <a:cubicBezTo>
                    <a:pt x="11501" y="5076"/>
                    <a:pt x="11557" y="5094"/>
                    <a:pt x="11616" y="5109"/>
                  </a:cubicBezTo>
                  <a:lnTo>
                    <a:pt x="11631" y="5052"/>
                  </a:lnTo>
                  <a:cubicBezTo>
                    <a:pt x="11575" y="5035"/>
                    <a:pt x="11515" y="5020"/>
                    <a:pt x="11456" y="5002"/>
                  </a:cubicBezTo>
                  <a:close/>
                  <a:moveTo>
                    <a:pt x="20075" y="5076"/>
                  </a:moveTo>
                  <a:lnTo>
                    <a:pt x="19900" y="5132"/>
                  </a:lnTo>
                  <a:lnTo>
                    <a:pt x="19921" y="5192"/>
                  </a:lnTo>
                  <a:lnTo>
                    <a:pt x="19924" y="5189"/>
                  </a:lnTo>
                  <a:cubicBezTo>
                    <a:pt x="19980" y="5168"/>
                    <a:pt x="20039" y="5147"/>
                    <a:pt x="20093" y="5132"/>
                  </a:cubicBezTo>
                  <a:lnTo>
                    <a:pt x="20075" y="5076"/>
                  </a:lnTo>
                  <a:close/>
                  <a:moveTo>
                    <a:pt x="11806" y="5100"/>
                  </a:moveTo>
                  <a:lnTo>
                    <a:pt x="11791" y="5159"/>
                  </a:lnTo>
                  <a:cubicBezTo>
                    <a:pt x="11848" y="5174"/>
                    <a:pt x="11907" y="5192"/>
                    <a:pt x="11963" y="5210"/>
                  </a:cubicBezTo>
                  <a:lnTo>
                    <a:pt x="11981" y="5150"/>
                  </a:lnTo>
                  <a:cubicBezTo>
                    <a:pt x="11925" y="5135"/>
                    <a:pt x="11865" y="5118"/>
                    <a:pt x="11806" y="5100"/>
                  </a:cubicBezTo>
                  <a:close/>
                  <a:moveTo>
                    <a:pt x="5399" y="5070"/>
                  </a:moveTo>
                  <a:cubicBezTo>
                    <a:pt x="5358" y="5115"/>
                    <a:pt x="5313" y="5156"/>
                    <a:pt x="5272" y="5201"/>
                  </a:cubicBezTo>
                  <a:lnTo>
                    <a:pt x="5316" y="5242"/>
                  </a:lnTo>
                  <a:cubicBezTo>
                    <a:pt x="5355" y="5201"/>
                    <a:pt x="5399" y="5156"/>
                    <a:pt x="5443" y="5115"/>
                  </a:cubicBezTo>
                  <a:lnTo>
                    <a:pt x="5399" y="5070"/>
                  </a:lnTo>
                  <a:close/>
                  <a:moveTo>
                    <a:pt x="19728" y="5195"/>
                  </a:moveTo>
                  <a:lnTo>
                    <a:pt x="19559" y="5254"/>
                  </a:lnTo>
                  <a:lnTo>
                    <a:pt x="19580" y="5313"/>
                  </a:lnTo>
                  <a:lnTo>
                    <a:pt x="19583" y="5310"/>
                  </a:lnTo>
                  <a:cubicBezTo>
                    <a:pt x="19636" y="5290"/>
                    <a:pt x="19695" y="5269"/>
                    <a:pt x="19749" y="5251"/>
                  </a:cubicBezTo>
                  <a:lnTo>
                    <a:pt x="19728" y="5195"/>
                  </a:lnTo>
                  <a:close/>
                  <a:moveTo>
                    <a:pt x="12156" y="5204"/>
                  </a:moveTo>
                  <a:lnTo>
                    <a:pt x="12138" y="5263"/>
                  </a:lnTo>
                  <a:lnTo>
                    <a:pt x="12310" y="5316"/>
                  </a:lnTo>
                  <a:lnTo>
                    <a:pt x="12331" y="5260"/>
                  </a:lnTo>
                  <a:lnTo>
                    <a:pt x="12156" y="5204"/>
                  </a:lnTo>
                  <a:close/>
                  <a:moveTo>
                    <a:pt x="22242" y="5198"/>
                  </a:moveTo>
                  <a:lnTo>
                    <a:pt x="22195" y="5236"/>
                  </a:lnTo>
                  <a:cubicBezTo>
                    <a:pt x="22236" y="5281"/>
                    <a:pt x="22272" y="5328"/>
                    <a:pt x="22310" y="5376"/>
                  </a:cubicBezTo>
                  <a:lnTo>
                    <a:pt x="22358" y="5337"/>
                  </a:lnTo>
                  <a:cubicBezTo>
                    <a:pt x="22319" y="5290"/>
                    <a:pt x="22281" y="5242"/>
                    <a:pt x="22242" y="5198"/>
                  </a:cubicBezTo>
                  <a:close/>
                  <a:moveTo>
                    <a:pt x="13137" y="5192"/>
                  </a:moveTo>
                  <a:cubicBezTo>
                    <a:pt x="13119" y="5251"/>
                    <a:pt x="13105" y="5307"/>
                    <a:pt x="13087" y="5367"/>
                  </a:cubicBezTo>
                  <a:lnTo>
                    <a:pt x="13146" y="5382"/>
                  </a:lnTo>
                  <a:lnTo>
                    <a:pt x="13149" y="5382"/>
                  </a:lnTo>
                  <a:cubicBezTo>
                    <a:pt x="13164" y="5325"/>
                    <a:pt x="13179" y="5266"/>
                    <a:pt x="13197" y="5207"/>
                  </a:cubicBezTo>
                  <a:lnTo>
                    <a:pt x="13137" y="5192"/>
                  </a:lnTo>
                  <a:close/>
                  <a:moveTo>
                    <a:pt x="12503" y="5316"/>
                  </a:moveTo>
                  <a:lnTo>
                    <a:pt x="12482" y="5373"/>
                  </a:lnTo>
                  <a:lnTo>
                    <a:pt x="12657" y="5429"/>
                  </a:lnTo>
                  <a:lnTo>
                    <a:pt x="12675" y="5373"/>
                  </a:lnTo>
                  <a:lnTo>
                    <a:pt x="12503" y="5316"/>
                  </a:lnTo>
                  <a:close/>
                  <a:moveTo>
                    <a:pt x="19387" y="5319"/>
                  </a:moveTo>
                  <a:cubicBezTo>
                    <a:pt x="19331" y="5340"/>
                    <a:pt x="19271" y="5361"/>
                    <a:pt x="19215" y="5384"/>
                  </a:cubicBezTo>
                  <a:lnTo>
                    <a:pt x="19239" y="5441"/>
                  </a:lnTo>
                  <a:lnTo>
                    <a:pt x="19408" y="5376"/>
                  </a:lnTo>
                  <a:lnTo>
                    <a:pt x="19387" y="5319"/>
                  </a:lnTo>
                  <a:close/>
                  <a:moveTo>
                    <a:pt x="5150" y="5340"/>
                  </a:moveTo>
                  <a:cubicBezTo>
                    <a:pt x="5108" y="5387"/>
                    <a:pt x="5073" y="5435"/>
                    <a:pt x="5034" y="5485"/>
                  </a:cubicBezTo>
                  <a:lnTo>
                    <a:pt x="5085" y="5521"/>
                  </a:lnTo>
                  <a:lnTo>
                    <a:pt x="5082" y="5518"/>
                  </a:lnTo>
                  <a:cubicBezTo>
                    <a:pt x="5117" y="5470"/>
                    <a:pt x="5156" y="5423"/>
                    <a:pt x="5194" y="5379"/>
                  </a:cubicBezTo>
                  <a:lnTo>
                    <a:pt x="5150" y="5340"/>
                  </a:lnTo>
                  <a:close/>
                  <a:moveTo>
                    <a:pt x="12847" y="5432"/>
                  </a:moveTo>
                  <a:lnTo>
                    <a:pt x="12826" y="5488"/>
                  </a:lnTo>
                  <a:cubicBezTo>
                    <a:pt x="12885" y="5509"/>
                    <a:pt x="12942" y="5530"/>
                    <a:pt x="12998" y="5550"/>
                  </a:cubicBezTo>
                  <a:lnTo>
                    <a:pt x="13019" y="5491"/>
                  </a:lnTo>
                  <a:lnTo>
                    <a:pt x="12847" y="5432"/>
                  </a:lnTo>
                  <a:close/>
                  <a:moveTo>
                    <a:pt x="19046" y="5450"/>
                  </a:moveTo>
                  <a:cubicBezTo>
                    <a:pt x="18990" y="5470"/>
                    <a:pt x="18933" y="5494"/>
                    <a:pt x="18877" y="5518"/>
                  </a:cubicBezTo>
                  <a:lnTo>
                    <a:pt x="18901" y="5574"/>
                  </a:lnTo>
                  <a:lnTo>
                    <a:pt x="18904" y="5571"/>
                  </a:lnTo>
                  <a:cubicBezTo>
                    <a:pt x="18960" y="5548"/>
                    <a:pt x="19014" y="5527"/>
                    <a:pt x="19070" y="5506"/>
                  </a:cubicBezTo>
                  <a:lnTo>
                    <a:pt x="19046" y="5450"/>
                  </a:lnTo>
                  <a:close/>
                  <a:moveTo>
                    <a:pt x="22468" y="5485"/>
                  </a:moveTo>
                  <a:lnTo>
                    <a:pt x="22417" y="5521"/>
                  </a:lnTo>
                  <a:cubicBezTo>
                    <a:pt x="22453" y="5568"/>
                    <a:pt x="22485" y="5619"/>
                    <a:pt x="22518" y="5669"/>
                  </a:cubicBezTo>
                  <a:lnTo>
                    <a:pt x="22568" y="5639"/>
                  </a:lnTo>
                  <a:cubicBezTo>
                    <a:pt x="22536" y="5589"/>
                    <a:pt x="22503" y="5536"/>
                    <a:pt x="22468" y="5485"/>
                  </a:cubicBezTo>
                  <a:close/>
                  <a:moveTo>
                    <a:pt x="13191" y="5556"/>
                  </a:moveTo>
                  <a:lnTo>
                    <a:pt x="13170" y="5613"/>
                  </a:lnTo>
                  <a:lnTo>
                    <a:pt x="13339" y="5675"/>
                  </a:lnTo>
                  <a:lnTo>
                    <a:pt x="13360" y="5619"/>
                  </a:lnTo>
                  <a:cubicBezTo>
                    <a:pt x="13303" y="5598"/>
                    <a:pt x="13247" y="5577"/>
                    <a:pt x="13191" y="5556"/>
                  </a:cubicBezTo>
                  <a:close/>
                  <a:moveTo>
                    <a:pt x="18711" y="5586"/>
                  </a:moveTo>
                  <a:lnTo>
                    <a:pt x="18542" y="5657"/>
                  </a:lnTo>
                  <a:lnTo>
                    <a:pt x="18566" y="5714"/>
                  </a:lnTo>
                  <a:lnTo>
                    <a:pt x="18569" y="5714"/>
                  </a:lnTo>
                  <a:cubicBezTo>
                    <a:pt x="18622" y="5687"/>
                    <a:pt x="18678" y="5663"/>
                    <a:pt x="18735" y="5642"/>
                  </a:cubicBezTo>
                  <a:lnTo>
                    <a:pt x="18711" y="5586"/>
                  </a:lnTo>
                  <a:close/>
                  <a:moveTo>
                    <a:pt x="13042" y="5542"/>
                  </a:moveTo>
                  <a:cubicBezTo>
                    <a:pt x="13025" y="5601"/>
                    <a:pt x="13010" y="5660"/>
                    <a:pt x="12995" y="5719"/>
                  </a:cubicBezTo>
                  <a:lnTo>
                    <a:pt x="13054" y="5734"/>
                  </a:lnTo>
                  <a:lnTo>
                    <a:pt x="13057" y="5734"/>
                  </a:lnTo>
                  <a:cubicBezTo>
                    <a:pt x="13072" y="5675"/>
                    <a:pt x="13087" y="5616"/>
                    <a:pt x="13099" y="5559"/>
                  </a:cubicBezTo>
                  <a:lnTo>
                    <a:pt x="13042" y="5542"/>
                  </a:lnTo>
                  <a:close/>
                  <a:moveTo>
                    <a:pt x="13529" y="5684"/>
                  </a:moveTo>
                  <a:lnTo>
                    <a:pt x="13508" y="5740"/>
                  </a:lnTo>
                  <a:lnTo>
                    <a:pt x="13677" y="5808"/>
                  </a:lnTo>
                  <a:lnTo>
                    <a:pt x="13701" y="5752"/>
                  </a:lnTo>
                  <a:lnTo>
                    <a:pt x="13529" y="5684"/>
                  </a:lnTo>
                  <a:close/>
                  <a:moveTo>
                    <a:pt x="4931" y="5634"/>
                  </a:moveTo>
                  <a:cubicBezTo>
                    <a:pt x="4895" y="5684"/>
                    <a:pt x="4862" y="5737"/>
                    <a:pt x="4833" y="5791"/>
                  </a:cubicBezTo>
                  <a:lnTo>
                    <a:pt x="4883" y="5820"/>
                  </a:lnTo>
                  <a:cubicBezTo>
                    <a:pt x="4913" y="5767"/>
                    <a:pt x="4945" y="5717"/>
                    <a:pt x="4981" y="5669"/>
                  </a:cubicBezTo>
                  <a:lnTo>
                    <a:pt x="4931" y="5634"/>
                  </a:lnTo>
                  <a:close/>
                  <a:moveTo>
                    <a:pt x="18373" y="5731"/>
                  </a:moveTo>
                  <a:cubicBezTo>
                    <a:pt x="18320" y="5758"/>
                    <a:pt x="18263" y="5782"/>
                    <a:pt x="18207" y="5805"/>
                  </a:cubicBezTo>
                  <a:lnTo>
                    <a:pt x="18234" y="5862"/>
                  </a:lnTo>
                  <a:lnTo>
                    <a:pt x="18234" y="5859"/>
                  </a:lnTo>
                  <a:cubicBezTo>
                    <a:pt x="18290" y="5832"/>
                    <a:pt x="18346" y="5808"/>
                    <a:pt x="18400" y="5788"/>
                  </a:cubicBezTo>
                  <a:lnTo>
                    <a:pt x="18373" y="5731"/>
                  </a:lnTo>
                  <a:close/>
                  <a:moveTo>
                    <a:pt x="13867" y="5820"/>
                  </a:moveTo>
                  <a:lnTo>
                    <a:pt x="13846" y="5877"/>
                  </a:lnTo>
                  <a:lnTo>
                    <a:pt x="14012" y="5948"/>
                  </a:lnTo>
                  <a:lnTo>
                    <a:pt x="14036" y="5891"/>
                  </a:lnTo>
                  <a:cubicBezTo>
                    <a:pt x="13979" y="5868"/>
                    <a:pt x="13923" y="5844"/>
                    <a:pt x="13867" y="5820"/>
                  </a:cubicBezTo>
                  <a:close/>
                  <a:moveTo>
                    <a:pt x="22663" y="5794"/>
                  </a:moveTo>
                  <a:lnTo>
                    <a:pt x="22610" y="5823"/>
                  </a:lnTo>
                  <a:cubicBezTo>
                    <a:pt x="22639" y="5877"/>
                    <a:pt x="22669" y="5930"/>
                    <a:pt x="22696" y="5983"/>
                  </a:cubicBezTo>
                  <a:lnTo>
                    <a:pt x="22749" y="5957"/>
                  </a:lnTo>
                  <a:cubicBezTo>
                    <a:pt x="22722" y="5900"/>
                    <a:pt x="22693" y="5847"/>
                    <a:pt x="22663" y="5794"/>
                  </a:cubicBezTo>
                  <a:close/>
                  <a:moveTo>
                    <a:pt x="18041" y="5883"/>
                  </a:moveTo>
                  <a:lnTo>
                    <a:pt x="17878" y="5960"/>
                  </a:lnTo>
                  <a:lnTo>
                    <a:pt x="17905" y="6016"/>
                  </a:lnTo>
                  <a:lnTo>
                    <a:pt x="18068" y="5939"/>
                  </a:lnTo>
                  <a:lnTo>
                    <a:pt x="18041" y="5883"/>
                  </a:lnTo>
                  <a:close/>
                  <a:moveTo>
                    <a:pt x="12953" y="5897"/>
                  </a:moveTo>
                  <a:cubicBezTo>
                    <a:pt x="12939" y="5957"/>
                    <a:pt x="12924" y="6016"/>
                    <a:pt x="12912" y="6075"/>
                  </a:cubicBezTo>
                  <a:lnTo>
                    <a:pt x="12971" y="6087"/>
                  </a:lnTo>
                  <a:cubicBezTo>
                    <a:pt x="12986" y="6028"/>
                    <a:pt x="12998" y="5969"/>
                    <a:pt x="13013" y="5909"/>
                  </a:cubicBezTo>
                  <a:lnTo>
                    <a:pt x="12953" y="5897"/>
                  </a:lnTo>
                  <a:close/>
                  <a:moveTo>
                    <a:pt x="14205" y="5966"/>
                  </a:moveTo>
                  <a:lnTo>
                    <a:pt x="14178" y="6019"/>
                  </a:lnTo>
                  <a:lnTo>
                    <a:pt x="14344" y="6093"/>
                  </a:lnTo>
                  <a:lnTo>
                    <a:pt x="14371" y="6040"/>
                  </a:lnTo>
                  <a:cubicBezTo>
                    <a:pt x="14314" y="6013"/>
                    <a:pt x="14258" y="5989"/>
                    <a:pt x="14205" y="5966"/>
                  </a:cubicBezTo>
                  <a:close/>
                  <a:moveTo>
                    <a:pt x="4744" y="5951"/>
                  </a:moveTo>
                  <a:cubicBezTo>
                    <a:pt x="4717" y="6004"/>
                    <a:pt x="4687" y="6060"/>
                    <a:pt x="4664" y="6117"/>
                  </a:cubicBezTo>
                  <a:lnTo>
                    <a:pt x="4718" y="6139"/>
                  </a:lnTo>
                  <a:lnTo>
                    <a:pt x="4718" y="6139"/>
                  </a:lnTo>
                  <a:cubicBezTo>
                    <a:pt x="4741" y="6083"/>
                    <a:pt x="4768" y="6030"/>
                    <a:pt x="4797" y="5977"/>
                  </a:cubicBezTo>
                  <a:lnTo>
                    <a:pt x="4744" y="5951"/>
                  </a:lnTo>
                  <a:close/>
                  <a:moveTo>
                    <a:pt x="4718" y="6139"/>
                  </a:moveTo>
                  <a:cubicBezTo>
                    <a:pt x="4717" y="6140"/>
                    <a:pt x="4717" y="6140"/>
                    <a:pt x="4717" y="6140"/>
                  </a:cubicBezTo>
                  <a:lnTo>
                    <a:pt x="4720" y="6140"/>
                  </a:lnTo>
                  <a:lnTo>
                    <a:pt x="4718" y="6139"/>
                  </a:lnTo>
                  <a:close/>
                  <a:moveTo>
                    <a:pt x="17712" y="6040"/>
                  </a:moveTo>
                  <a:cubicBezTo>
                    <a:pt x="17659" y="6066"/>
                    <a:pt x="17605" y="6093"/>
                    <a:pt x="17549" y="6120"/>
                  </a:cubicBezTo>
                  <a:lnTo>
                    <a:pt x="17579" y="6176"/>
                  </a:lnTo>
                  <a:lnTo>
                    <a:pt x="17739" y="6093"/>
                  </a:lnTo>
                  <a:lnTo>
                    <a:pt x="17712" y="6040"/>
                  </a:lnTo>
                  <a:close/>
                  <a:moveTo>
                    <a:pt x="14537" y="6114"/>
                  </a:moveTo>
                  <a:lnTo>
                    <a:pt x="14510" y="6170"/>
                  </a:lnTo>
                  <a:cubicBezTo>
                    <a:pt x="14566" y="6194"/>
                    <a:pt x="14620" y="6221"/>
                    <a:pt x="14676" y="6247"/>
                  </a:cubicBezTo>
                  <a:lnTo>
                    <a:pt x="14703" y="6191"/>
                  </a:lnTo>
                  <a:lnTo>
                    <a:pt x="14537" y="6114"/>
                  </a:lnTo>
                  <a:close/>
                  <a:moveTo>
                    <a:pt x="22829" y="6123"/>
                  </a:moveTo>
                  <a:lnTo>
                    <a:pt x="22773" y="6146"/>
                  </a:lnTo>
                  <a:cubicBezTo>
                    <a:pt x="22797" y="6203"/>
                    <a:pt x="22820" y="6256"/>
                    <a:pt x="22841" y="6312"/>
                  </a:cubicBezTo>
                  <a:lnTo>
                    <a:pt x="22897" y="6292"/>
                  </a:lnTo>
                  <a:cubicBezTo>
                    <a:pt x="22877" y="6235"/>
                    <a:pt x="22853" y="6179"/>
                    <a:pt x="22829" y="6123"/>
                  </a:cubicBezTo>
                  <a:close/>
                  <a:moveTo>
                    <a:pt x="17389" y="6203"/>
                  </a:moveTo>
                  <a:cubicBezTo>
                    <a:pt x="17332" y="6232"/>
                    <a:pt x="17279" y="6259"/>
                    <a:pt x="17226" y="6289"/>
                  </a:cubicBezTo>
                  <a:lnTo>
                    <a:pt x="17255" y="6342"/>
                  </a:lnTo>
                  <a:lnTo>
                    <a:pt x="17255" y="6336"/>
                  </a:lnTo>
                  <a:cubicBezTo>
                    <a:pt x="17309" y="6309"/>
                    <a:pt x="17362" y="6283"/>
                    <a:pt x="17415" y="6256"/>
                  </a:cubicBezTo>
                  <a:lnTo>
                    <a:pt x="17389" y="6203"/>
                  </a:lnTo>
                  <a:close/>
                  <a:moveTo>
                    <a:pt x="14866" y="6271"/>
                  </a:moveTo>
                  <a:lnTo>
                    <a:pt x="14839" y="6324"/>
                  </a:lnTo>
                  <a:lnTo>
                    <a:pt x="15002" y="6407"/>
                  </a:lnTo>
                  <a:lnTo>
                    <a:pt x="15029" y="6351"/>
                  </a:lnTo>
                  <a:lnTo>
                    <a:pt x="14866" y="6271"/>
                  </a:lnTo>
                  <a:close/>
                  <a:moveTo>
                    <a:pt x="12870" y="6253"/>
                  </a:moveTo>
                  <a:cubicBezTo>
                    <a:pt x="12859" y="6312"/>
                    <a:pt x="12847" y="6372"/>
                    <a:pt x="12832" y="6431"/>
                  </a:cubicBezTo>
                  <a:lnTo>
                    <a:pt x="12891" y="6443"/>
                  </a:lnTo>
                  <a:lnTo>
                    <a:pt x="12894" y="6443"/>
                  </a:lnTo>
                  <a:cubicBezTo>
                    <a:pt x="12906" y="6384"/>
                    <a:pt x="12918" y="6324"/>
                    <a:pt x="12930" y="6265"/>
                  </a:cubicBezTo>
                  <a:lnTo>
                    <a:pt x="12870" y="6253"/>
                  </a:lnTo>
                  <a:close/>
                  <a:moveTo>
                    <a:pt x="4593" y="6286"/>
                  </a:moveTo>
                  <a:cubicBezTo>
                    <a:pt x="4569" y="6339"/>
                    <a:pt x="4548" y="6398"/>
                    <a:pt x="4527" y="6458"/>
                  </a:cubicBezTo>
                  <a:lnTo>
                    <a:pt x="4584" y="6475"/>
                  </a:lnTo>
                  <a:lnTo>
                    <a:pt x="4584" y="6475"/>
                  </a:lnTo>
                  <a:cubicBezTo>
                    <a:pt x="4605" y="6416"/>
                    <a:pt x="4625" y="6360"/>
                    <a:pt x="4649" y="6307"/>
                  </a:cubicBezTo>
                  <a:lnTo>
                    <a:pt x="4593" y="6286"/>
                  </a:lnTo>
                  <a:close/>
                  <a:moveTo>
                    <a:pt x="4584" y="6475"/>
                  </a:moveTo>
                  <a:lnTo>
                    <a:pt x="4584" y="6475"/>
                  </a:lnTo>
                  <a:cubicBezTo>
                    <a:pt x="4584" y="6475"/>
                    <a:pt x="4584" y="6475"/>
                    <a:pt x="4584" y="6476"/>
                  </a:cubicBezTo>
                  <a:lnTo>
                    <a:pt x="4587" y="6476"/>
                  </a:lnTo>
                  <a:lnTo>
                    <a:pt x="4584" y="6475"/>
                  </a:lnTo>
                  <a:close/>
                  <a:moveTo>
                    <a:pt x="17066" y="6375"/>
                  </a:moveTo>
                  <a:cubicBezTo>
                    <a:pt x="17012" y="6401"/>
                    <a:pt x="16959" y="6431"/>
                    <a:pt x="16906" y="6461"/>
                  </a:cubicBezTo>
                  <a:lnTo>
                    <a:pt x="16935" y="6514"/>
                  </a:lnTo>
                  <a:lnTo>
                    <a:pt x="16935" y="6511"/>
                  </a:lnTo>
                  <a:cubicBezTo>
                    <a:pt x="16989" y="6481"/>
                    <a:pt x="17042" y="6455"/>
                    <a:pt x="17095" y="6428"/>
                  </a:cubicBezTo>
                  <a:lnTo>
                    <a:pt x="17066" y="6375"/>
                  </a:lnTo>
                  <a:close/>
                  <a:moveTo>
                    <a:pt x="15192" y="6434"/>
                  </a:moveTo>
                  <a:lnTo>
                    <a:pt x="15165" y="6487"/>
                  </a:lnTo>
                  <a:cubicBezTo>
                    <a:pt x="15219" y="6517"/>
                    <a:pt x="15272" y="6544"/>
                    <a:pt x="15325" y="6573"/>
                  </a:cubicBezTo>
                  <a:lnTo>
                    <a:pt x="15355" y="6517"/>
                  </a:lnTo>
                  <a:cubicBezTo>
                    <a:pt x="15299" y="6490"/>
                    <a:pt x="15245" y="6461"/>
                    <a:pt x="15192" y="6434"/>
                  </a:cubicBezTo>
                  <a:close/>
                  <a:moveTo>
                    <a:pt x="22960" y="6464"/>
                  </a:moveTo>
                  <a:lnTo>
                    <a:pt x="22900" y="6484"/>
                  </a:lnTo>
                  <a:cubicBezTo>
                    <a:pt x="22918" y="6541"/>
                    <a:pt x="22936" y="6600"/>
                    <a:pt x="22951" y="6656"/>
                  </a:cubicBezTo>
                  <a:lnTo>
                    <a:pt x="23010" y="6642"/>
                  </a:lnTo>
                  <a:cubicBezTo>
                    <a:pt x="22995" y="6582"/>
                    <a:pt x="22977" y="6523"/>
                    <a:pt x="22960" y="6464"/>
                  </a:cubicBezTo>
                  <a:close/>
                  <a:moveTo>
                    <a:pt x="16745" y="6550"/>
                  </a:moveTo>
                  <a:cubicBezTo>
                    <a:pt x="16692" y="6582"/>
                    <a:pt x="16642" y="6612"/>
                    <a:pt x="16588" y="6642"/>
                  </a:cubicBezTo>
                  <a:lnTo>
                    <a:pt x="16618" y="6695"/>
                  </a:lnTo>
                  <a:lnTo>
                    <a:pt x="16775" y="6603"/>
                  </a:lnTo>
                  <a:lnTo>
                    <a:pt x="16745" y="6550"/>
                  </a:lnTo>
                  <a:close/>
                  <a:moveTo>
                    <a:pt x="15515" y="6603"/>
                  </a:moveTo>
                  <a:lnTo>
                    <a:pt x="15485" y="6656"/>
                  </a:lnTo>
                  <a:lnTo>
                    <a:pt x="15645" y="6745"/>
                  </a:lnTo>
                  <a:lnTo>
                    <a:pt x="15675" y="6692"/>
                  </a:lnTo>
                  <a:cubicBezTo>
                    <a:pt x="15622" y="6662"/>
                    <a:pt x="15568" y="6633"/>
                    <a:pt x="15515" y="6603"/>
                  </a:cubicBezTo>
                  <a:close/>
                  <a:moveTo>
                    <a:pt x="12799" y="6609"/>
                  </a:moveTo>
                  <a:lnTo>
                    <a:pt x="12764" y="6787"/>
                  </a:lnTo>
                  <a:lnTo>
                    <a:pt x="12823" y="6799"/>
                  </a:lnTo>
                  <a:cubicBezTo>
                    <a:pt x="12835" y="6739"/>
                    <a:pt x="12847" y="6680"/>
                    <a:pt x="12859" y="6621"/>
                  </a:cubicBezTo>
                  <a:lnTo>
                    <a:pt x="12799" y="6609"/>
                  </a:lnTo>
                  <a:close/>
                  <a:moveTo>
                    <a:pt x="4471" y="6630"/>
                  </a:moveTo>
                  <a:cubicBezTo>
                    <a:pt x="4453" y="6689"/>
                    <a:pt x="4438" y="6748"/>
                    <a:pt x="4424" y="6808"/>
                  </a:cubicBezTo>
                  <a:lnTo>
                    <a:pt x="4480" y="6822"/>
                  </a:lnTo>
                  <a:lnTo>
                    <a:pt x="4480" y="6822"/>
                  </a:lnTo>
                  <a:cubicBezTo>
                    <a:pt x="4495" y="6763"/>
                    <a:pt x="4513" y="6704"/>
                    <a:pt x="4530" y="6647"/>
                  </a:cubicBezTo>
                  <a:lnTo>
                    <a:pt x="4471" y="6630"/>
                  </a:lnTo>
                  <a:close/>
                  <a:moveTo>
                    <a:pt x="4480" y="6822"/>
                  </a:moveTo>
                  <a:cubicBezTo>
                    <a:pt x="4480" y="6822"/>
                    <a:pt x="4480" y="6822"/>
                    <a:pt x="4480" y="6822"/>
                  </a:cubicBezTo>
                  <a:lnTo>
                    <a:pt x="4483" y="6822"/>
                  </a:lnTo>
                  <a:lnTo>
                    <a:pt x="4480" y="6822"/>
                  </a:lnTo>
                  <a:close/>
                  <a:moveTo>
                    <a:pt x="24896" y="6808"/>
                  </a:moveTo>
                  <a:lnTo>
                    <a:pt x="24896" y="6870"/>
                  </a:lnTo>
                  <a:cubicBezTo>
                    <a:pt x="24925" y="6868"/>
                    <a:pt x="24955" y="6868"/>
                    <a:pt x="24985" y="6868"/>
                  </a:cubicBezTo>
                  <a:cubicBezTo>
                    <a:pt x="25015" y="6868"/>
                    <a:pt x="25045" y="6868"/>
                    <a:pt x="25077" y="6870"/>
                  </a:cubicBezTo>
                  <a:lnTo>
                    <a:pt x="25080" y="6808"/>
                  </a:lnTo>
                  <a:close/>
                  <a:moveTo>
                    <a:pt x="16431" y="6733"/>
                  </a:moveTo>
                  <a:cubicBezTo>
                    <a:pt x="16378" y="6763"/>
                    <a:pt x="16327" y="6796"/>
                    <a:pt x="16277" y="6828"/>
                  </a:cubicBezTo>
                  <a:lnTo>
                    <a:pt x="16307" y="6879"/>
                  </a:lnTo>
                  <a:lnTo>
                    <a:pt x="16464" y="6787"/>
                  </a:lnTo>
                  <a:lnTo>
                    <a:pt x="16431" y="6733"/>
                  </a:lnTo>
                  <a:close/>
                  <a:moveTo>
                    <a:pt x="25263" y="6822"/>
                  </a:moveTo>
                  <a:lnTo>
                    <a:pt x="25254" y="6882"/>
                  </a:lnTo>
                  <a:cubicBezTo>
                    <a:pt x="25314" y="6888"/>
                    <a:pt x="25373" y="6897"/>
                    <a:pt x="25435" y="6905"/>
                  </a:cubicBezTo>
                  <a:lnTo>
                    <a:pt x="25444" y="6846"/>
                  </a:lnTo>
                  <a:cubicBezTo>
                    <a:pt x="25385" y="6837"/>
                    <a:pt x="25323" y="6828"/>
                    <a:pt x="25263" y="6822"/>
                  </a:cubicBezTo>
                  <a:close/>
                  <a:moveTo>
                    <a:pt x="24709" y="6819"/>
                  </a:moveTo>
                  <a:cubicBezTo>
                    <a:pt x="24650" y="6828"/>
                    <a:pt x="24587" y="6837"/>
                    <a:pt x="24528" y="6849"/>
                  </a:cubicBezTo>
                  <a:lnTo>
                    <a:pt x="24540" y="6908"/>
                  </a:lnTo>
                  <a:lnTo>
                    <a:pt x="24540" y="6911"/>
                  </a:lnTo>
                  <a:cubicBezTo>
                    <a:pt x="24596" y="6899"/>
                    <a:pt x="24656" y="6888"/>
                    <a:pt x="24718" y="6882"/>
                  </a:cubicBezTo>
                  <a:lnTo>
                    <a:pt x="24709" y="6819"/>
                  </a:lnTo>
                  <a:close/>
                  <a:moveTo>
                    <a:pt x="15835" y="6781"/>
                  </a:moveTo>
                  <a:lnTo>
                    <a:pt x="15806" y="6834"/>
                  </a:lnTo>
                  <a:cubicBezTo>
                    <a:pt x="15859" y="6864"/>
                    <a:pt x="15909" y="6894"/>
                    <a:pt x="15963" y="6923"/>
                  </a:cubicBezTo>
                  <a:lnTo>
                    <a:pt x="15992" y="6873"/>
                  </a:lnTo>
                  <a:cubicBezTo>
                    <a:pt x="15942" y="6840"/>
                    <a:pt x="15889" y="6811"/>
                    <a:pt x="15835" y="6781"/>
                  </a:cubicBezTo>
                  <a:close/>
                  <a:moveTo>
                    <a:pt x="23052" y="6819"/>
                  </a:moveTo>
                  <a:lnTo>
                    <a:pt x="22992" y="6831"/>
                  </a:lnTo>
                  <a:cubicBezTo>
                    <a:pt x="23004" y="6888"/>
                    <a:pt x="23016" y="6950"/>
                    <a:pt x="23025" y="7009"/>
                  </a:cubicBezTo>
                  <a:lnTo>
                    <a:pt x="23084" y="6997"/>
                  </a:lnTo>
                  <a:cubicBezTo>
                    <a:pt x="23075" y="6938"/>
                    <a:pt x="23066" y="6879"/>
                    <a:pt x="23052" y="6819"/>
                  </a:cubicBezTo>
                  <a:close/>
                  <a:moveTo>
                    <a:pt x="24350" y="6899"/>
                  </a:moveTo>
                  <a:cubicBezTo>
                    <a:pt x="24291" y="6917"/>
                    <a:pt x="24232" y="6938"/>
                    <a:pt x="24175" y="6962"/>
                  </a:cubicBezTo>
                  <a:lnTo>
                    <a:pt x="24199" y="7018"/>
                  </a:lnTo>
                  <a:cubicBezTo>
                    <a:pt x="24252" y="6994"/>
                    <a:pt x="24309" y="6974"/>
                    <a:pt x="24368" y="6956"/>
                  </a:cubicBezTo>
                  <a:lnTo>
                    <a:pt x="24350" y="6899"/>
                  </a:lnTo>
                  <a:close/>
                  <a:moveTo>
                    <a:pt x="4889" y="6971"/>
                  </a:moveTo>
                  <a:cubicBezTo>
                    <a:pt x="4827" y="6974"/>
                    <a:pt x="4768" y="6977"/>
                    <a:pt x="4705" y="6980"/>
                  </a:cubicBezTo>
                  <a:lnTo>
                    <a:pt x="4708" y="7042"/>
                  </a:lnTo>
                  <a:cubicBezTo>
                    <a:pt x="4768" y="7036"/>
                    <a:pt x="4830" y="7033"/>
                    <a:pt x="4889" y="7033"/>
                  </a:cubicBezTo>
                  <a:lnTo>
                    <a:pt x="4889" y="6971"/>
                  </a:lnTo>
                  <a:close/>
                  <a:moveTo>
                    <a:pt x="5073" y="6971"/>
                  </a:moveTo>
                  <a:lnTo>
                    <a:pt x="5070" y="7033"/>
                  </a:lnTo>
                  <a:cubicBezTo>
                    <a:pt x="5132" y="7036"/>
                    <a:pt x="5191" y="7039"/>
                    <a:pt x="5251" y="7042"/>
                  </a:cubicBezTo>
                  <a:lnTo>
                    <a:pt x="5257" y="6983"/>
                  </a:lnTo>
                  <a:cubicBezTo>
                    <a:pt x="5197" y="6977"/>
                    <a:pt x="5135" y="6974"/>
                    <a:pt x="5073" y="6971"/>
                  </a:cubicBezTo>
                  <a:close/>
                  <a:moveTo>
                    <a:pt x="5438" y="7003"/>
                  </a:moveTo>
                  <a:lnTo>
                    <a:pt x="5429" y="7066"/>
                  </a:lnTo>
                  <a:cubicBezTo>
                    <a:pt x="5488" y="7074"/>
                    <a:pt x="5547" y="7083"/>
                    <a:pt x="5607" y="7098"/>
                  </a:cubicBezTo>
                  <a:lnTo>
                    <a:pt x="5618" y="7039"/>
                  </a:lnTo>
                  <a:cubicBezTo>
                    <a:pt x="5559" y="7024"/>
                    <a:pt x="5500" y="7012"/>
                    <a:pt x="5438" y="7003"/>
                  </a:cubicBezTo>
                  <a:close/>
                  <a:moveTo>
                    <a:pt x="4382" y="6985"/>
                  </a:moveTo>
                  <a:cubicBezTo>
                    <a:pt x="4378" y="6996"/>
                    <a:pt x="4375" y="7008"/>
                    <a:pt x="4373" y="7021"/>
                  </a:cubicBezTo>
                  <a:lnTo>
                    <a:pt x="4373" y="7021"/>
                  </a:lnTo>
                  <a:cubicBezTo>
                    <a:pt x="4321" y="7029"/>
                    <a:pt x="4269" y="7037"/>
                    <a:pt x="4219" y="7048"/>
                  </a:cubicBezTo>
                  <a:lnTo>
                    <a:pt x="4230" y="7104"/>
                  </a:lnTo>
                  <a:lnTo>
                    <a:pt x="4230" y="7104"/>
                  </a:lnTo>
                  <a:cubicBezTo>
                    <a:pt x="4289" y="7092"/>
                    <a:pt x="4344" y="7083"/>
                    <a:pt x="4403" y="7080"/>
                  </a:cubicBezTo>
                  <a:lnTo>
                    <a:pt x="4402" y="7075"/>
                  </a:lnTo>
                  <a:lnTo>
                    <a:pt x="4402" y="7075"/>
                  </a:lnTo>
                  <a:lnTo>
                    <a:pt x="4403" y="7074"/>
                  </a:lnTo>
                  <a:cubicBezTo>
                    <a:pt x="4447" y="7068"/>
                    <a:pt x="4489" y="7063"/>
                    <a:pt x="4530" y="7057"/>
                  </a:cubicBezTo>
                  <a:lnTo>
                    <a:pt x="4521" y="6997"/>
                  </a:lnTo>
                  <a:cubicBezTo>
                    <a:pt x="4495" y="7000"/>
                    <a:pt x="4465" y="7003"/>
                    <a:pt x="4438" y="7009"/>
                  </a:cubicBezTo>
                  <a:cubicBezTo>
                    <a:pt x="4438" y="7003"/>
                    <a:pt x="4438" y="7000"/>
                    <a:pt x="4438" y="6997"/>
                  </a:cubicBezTo>
                  <a:lnTo>
                    <a:pt x="4382" y="6985"/>
                  </a:lnTo>
                  <a:close/>
                  <a:moveTo>
                    <a:pt x="4230" y="7104"/>
                  </a:moveTo>
                  <a:lnTo>
                    <a:pt x="4230" y="7104"/>
                  </a:lnTo>
                  <a:cubicBezTo>
                    <a:pt x="4229" y="7104"/>
                    <a:pt x="4229" y="7104"/>
                    <a:pt x="4228" y="7104"/>
                  </a:cubicBezTo>
                  <a:lnTo>
                    <a:pt x="4231" y="7107"/>
                  </a:lnTo>
                  <a:lnTo>
                    <a:pt x="4230" y="7104"/>
                  </a:lnTo>
                  <a:close/>
                  <a:moveTo>
                    <a:pt x="16120" y="6923"/>
                  </a:moveTo>
                  <a:cubicBezTo>
                    <a:pt x="16069" y="6956"/>
                    <a:pt x="16019" y="6988"/>
                    <a:pt x="15966" y="7021"/>
                  </a:cubicBezTo>
                  <a:lnTo>
                    <a:pt x="16001" y="7074"/>
                  </a:lnTo>
                  <a:lnTo>
                    <a:pt x="16001" y="7071"/>
                  </a:lnTo>
                  <a:cubicBezTo>
                    <a:pt x="16047" y="7042"/>
                    <a:pt x="16094" y="7012"/>
                    <a:pt x="16140" y="6984"/>
                  </a:cubicBezTo>
                  <a:lnTo>
                    <a:pt x="16140" y="6984"/>
                  </a:lnTo>
                  <a:lnTo>
                    <a:pt x="16120" y="7015"/>
                  </a:lnTo>
                  <a:cubicBezTo>
                    <a:pt x="16173" y="7045"/>
                    <a:pt x="16224" y="7077"/>
                    <a:pt x="16277" y="7110"/>
                  </a:cubicBezTo>
                  <a:lnTo>
                    <a:pt x="16307" y="7057"/>
                  </a:lnTo>
                  <a:cubicBezTo>
                    <a:pt x="16256" y="7027"/>
                    <a:pt x="16203" y="6994"/>
                    <a:pt x="16152" y="6965"/>
                  </a:cubicBezTo>
                  <a:lnTo>
                    <a:pt x="16149" y="6970"/>
                  </a:lnTo>
                  <a:lnTo>
                    <a:pt x="16149" y="6970"/>
                  </a:lnTo>
                  <a:lnTo>
                    <a:pt x="16120" y="6923"/>
                  </a:lnTo>
                  <a:close/>
                  <a:moveTo>
                    <a:pt x="12731" y="6968"/>
                  </a:moveTo>
                  <a:cubicBezTo>
                    <a:pt x="12719" y="7027"/>
                    <a:pt x="12707" y="7086"/>
                    <a:pt x="12698" y="7149"/>
                  </a:cubicBezTo>
                  <a:lnTo>
                    <a:pt x="12758" y="7157"/>
                  </a:lnTo>
                  <a:lnTo>
                    <a:pt x="12761" y="7157"/>
                  </a:lnTo>
                  <a:cubicBezTo>
                    <a:pt x="12770" y="7098"/>
                    <a:pt x="12781" y="7039"/>
                    <a:pt x="12790" y="6977"/>
                  </a:cubicBezTo>
                  <a:lnTo>
                    <a:pt x="12731" y="6968"/>
                  </a:lnTo>
                  <a:close/>
                  <a:moveTo>
                    <a:pt x="4038" y="7083"/>
                  </a:moveTo>
                  <a:cubicBezTo>
                    <a:pt x="3979" y="7095"/>
                    <a:pt x="3920" y="7107"/>
                    <a:pt x="3860" y="7122"/>
                  </a:cubicBezTo>
                  <a:lnTo>
                    <a:pt x="3875" y="7181"/>
                  </a:lnTo>
                  <a:lnTo>
                    <a:pt x="3875" y="7178"/>
                  </a:lnTo>
                  <a:cubicBezTo>
                    <a:pt x="3931" y="7163"/>
                    <a:pt x="3991" y="7151"/>
                    <a:pt x="4053" y="7143"/>
                  </a:cubicBezTo>
                  <a:lnTo>
                    <a:pt x="4038" y="7083"/>
                  </a:lnTo>
                  <a:close/>
                  <a:moveTo>
                    <a:pt x="24009" y="7045"/>
                  </a:moveTo>
                  <a:cubicBezTo>
                    <a:pt x="23959" y="7074"/>
                    <a:pt x="23905" y="7107"/>
                    <a:pt x="23855" y="7143"/>
                  </a:cubicBezTo>
                  <a:lnTo>
                    <a:pt x="23888" y="7193"/>
                  </a:lnTo>
                  <a:cubicBezTo>
                    <a:pt x="23935" y="7157"/>
                    <a:pt x="23988" y="7128"/>
                    <a:pt x="24042" y="7098"/>
                  </a:cubicBezTo>
                  <a:lnTo>
                    <a:pt x="24009" y="7045"/>
                  </a:lnTo>
                  <a:close/>
                  <a:moveTo>
                    <a:pt x="5796" y="7083"/>
                  </a:moveTo>
                  <a:lnTo>
                    <a:pt x="5781" y="7143"/>
                  </a:lnTo>
                  <a:cubicBezTo>
                    <a:pt x="5838" y="7157"/>
                    <a:pt x="5897" y="7178"/>
                    <a:pt x="5950" y="7199"/>
                  </a:cubicBezTo>
                  <a:lnTo>
                    <a:pt x="5971" y="7143"/>
                  </a:lnTo>
                  <a:cubicBezTo>
                    <a:pt x="5915" y="7119"/>
                    <a:pt x="5856" y="7101"/>
                    <a:pt x="5796" y="7083"/>
                  </a:cubicBezTo>
                  <a:close/>
                  <a:moveTo>
                    <a:pt x="4578" y="7110"/>
                  </a:moveTo>
                  <a:lnTo>
                    <a:pt x="4545" y="7163"/>
                  </a:lnTo>
                  <a:cubicBezTo>
                    <a:pt x="4599" y="7193"/>
                    <a:pt x="4652" y="7226"/>
                    <a:pt x="4702" y="7255"/>
                  </a:cubicBezTo>
                  <a:lnTo>
                    <a:pt x="4735" y="7202"/>
                  </a:lnTo>
                  <a:cubicBezTo>
                    <a:pt x="4682" y="7172"/>
                    <a:pt x="4628" y="7143"/>
                    <a:pt x="4578" y="7110"/>
                  </a:cubicBezTo>
                  <a:close/>
                  <a:moveTo>
                    <a:pt x="15814" y="7122"/>
                  </a:moveTo>
                  <a:lnTo>
                    <a:pt x="15663" y="7223"/>
                  </a:lnTo>
                  <a:lnTo>
                    <a:pt x="15696" y="7273"/>
                  </a:lnTo>
                  <a:lnTo>
                    <a:pt x="15847" y="7172"/>
                  </a:lnTo>
                  <a:lnTo>
                    <a:pt x="15814" y="7122"/>
                  </a:lnTo>
                  <a:close/>
                  <a:moveTo>
                    <a:pt x="3682" y="7166"/>
                  </a:moveTo>
                  <a:cubicBezTo>
                    <a:pt x="3623" y="7184"/>
                    <a:pt x="3567" y="7202"/>
                    <a:pt x="3507" y="7220"/>
                  </a:cubicBezTo>
                  <a:lnTo>
                    <a:pt x="3525" y="7276"/>
                  </a:lnTo>
                  <a:cubicBezTo>
                    <a:pt x="3582" y="7258"/>
                    <a:pt x="3641" y="7240"/>
                    <a:pt x="3700" y="7226"/>
                  </a:cubicBezTo>
                  <a:lnTo>
                    <a:pt x="3682" y="7166"/>
                  </a:lnTo>
                  <a:close/>
                  <a:moveTo>
                    <a:pt x="16464" y="7154"/>
                  </a:moveTo>
                  <a:lnTo>
                    <a:pt x="16431" y="7205"/>
                  </a:lnTo>
                  <a:cubicBezTo>
                    <a:pt x="16485" y="7237"/>
                    <a:pt x="16535" y="7270"/>
                    <a:pt x="16585" y="7303"/>
                  </a:cubicBezTo>
                  <a:lnTo>
                    <a:pt x="16618" y="7249"/>
                  </a:lnTo>
                  <a:cubicBezTo>
                    <a:pt x="16568" y="7217"/>
                    <a:pt x="16514" y="7184"/>
                    <a:pt x="16464" y="7154"/>
                  </a:cubicBezTo>
                  <a:close/>
                  <a:moveTo>
                    <a:pt x="6143" y="7211"/>
                  </a:moveTo>
                  <a:lnTo>
                    <a:pt x="6117" y="7267"/>
                  </a:lnTo>
                  <a:cubicBezTo>
                    <a:pt x="6170" y="7291"/>
                    <a:pt x="6226" y="7320"/>
                    <a:pt x="6277" y="7350"/>
                  </a:cubicBezTo>
                  <a:lnTo>
                    <a:pt x="6306" y="7297"/>
                  </a:lnTo>
                  <a:cubicBezTo>
                    <a:pt x="6253" y="7267"/>
                    <a:pt x="6197" y="7237"/>
                    <a:pt x="6143" y="7211"/>
                  </a:cubicBezTo>
                  <a:close/>
                  <a:moveTo>
                    <a:pt x="23108" y="7181"/>
                  </a:moveTo>
                  <a:lnTo>
                    <a:pt x="23049" y="7187"/>
                  </a:lnTo>
                  <a:cubicBezTo>
                    <a:pt x="23055" y="7246"/>
                    <a:pt x="23060" y="7306"/>
                    <a:pt x="23066" y="7368"/>
                  </a:cubicBezTo>
                  <a:lnTo>
                    <a:pt x="23126" y="7362"/>
                  </a:lnTo>
                  <a:cubicBezTo>
                    <a:pt x="23123" y="7303"/>
                    <a:pt x="23117" y="7240"/>
                    <a:pt x="23108" y="7181"/>
                  </a:cubicBezTo>
                  <a:close/>
                  <a:moveTo>
                    <a:pt x="3335" y="7276"/>
                  </a:moveTo>
                  <a:cubicBezTo>
                    <a:pt x="3276" y="7297"/>
                    <a:pt x="3220" y="7318"/>
                    <a:pt x="3164" y="7338"/>
                  </a:cubicBezTo>
                  <a:lnTo>
                    <a:pt x="3184" y="7394"/>
                  </a:lnTo>
                  <a:lnTo>
                    <a:pt x="3184" y="7394"/>
                  </a:lnTo>
                  <a:cubicBezTo>
                    <a:pt x="3239" y="7370"/>
                    <a:pt x="3298" y="7350"/>
                    <a:pt x="3353" y="7332"/>
                  </a:cubicBezTo>
                  <a:lnTo>
                    <a:pt x="3335" y="7276"/>
                  </a:lnTo>
                  <a:close/>
                  <a:moveTo>
                    <a:pt x="3184" y="7394"/>
                  </a:moveTo>
                  <a:lnTo>
                    <a:pt x="3184" y="7394"/>
                  </a:lnTo>
                  <a:cubicBezTo>
                    <a:pt x="3183" y="7394"/>
                    <a:pt x="3182" y="7394"/>
                    <a:pt x="3181" y="7395"/>
                  </a:cubicBezTo>
                  <a:lnTo>
                    <a:pt x="3184" y="7395"/>
                  </a:lnTo>
                  <a:lnTo>
                    <a:pt x="3184" y="7394"/>
                  </a:lnTo>
                  <a:close/>
                  <a:moveTo>
                    <a:pt x="23707" y="7255"/>
                  </a:moveTo>
                  <a:cubicBezTo>
                    <a:pt x="23659" y="7294"/>
                    <a:pt x="23612" y="7335"/>
                    <a:pt x="23570" y="7380"/>
                  </a:cubicBezTo>
                  <a:lnTo>
                    <a:pt x="23612" y="7421"/>
                  </a:lnTo>
                  <a:cubicBezTo>
                    <a:pt x="23653" y="7380"/>
                    <a:pt x="23698" y="7338"/>
                    <a:pt x="23745" y="7300"/>
                  </a:cubicBezTo>
                  <a:lnTo>
                    <a:pt x="23707" y="7255"/>
                  </a:lnTo>
                  <a:close/>
                  <a:moveTo>
                    <a:pt x="4889" y="7300"/>
                  </a:moveTo>
                  <a:lnTo>
                    <a:pt x="4856" y="7350"/>
                  </a:lnTo>
                  <a:cubicBezTo>
                    <a:pt x="4910" y="7383"/>
                    <a:pt x="4960" y="7415"/>
                    <a:pt x="5011" y="7448"/>
                  </a:cubicBezTo>
                  <a:lnTo>
                    <a:pt x="5043" y="7395"/>
                  </a:lnTo>
                  <a:cubicBezTo>
                    <a:pt x="4993" y="7362"/>
                    <a:pt x="4942" y="7329"/>
                    <a:pt x="4889" y="7300"/>
                  </a:cubicBezTo>
                  <a:close/>
                  <a:moveTo>
                    <a:pt x="15512" y="7326"/>
                  </a:moveTo>
                  <a:cubicBezTo>
                    <a:pt x="15462" y="7362"/>
                    <a:pt x="15411" y="7398"/>
                    <a:pt x="15364" y="7430"/>
                  </a:cubicBezTo>
                  <a:lnTo>
                    <a:pt x="15399" y="7481"/>
                  </a:lnTo>
                  <a:lnTo>
                    <a:pt x="15548" y="7377"/>
                  </a:lnTo>
                  <a:lnTo>
                    <a:pt x="15512" y="7326"/>
                  </a:lnTo>
                  <a:close/>
                  <a:moveTo>
                    <a:pt x="16772" y="7350"/>
                  </a:moveTo>
                  <a:lnTo>
                    <a:pt x="16739" y="7401"/>
                  </a:lnTo>
                  <a:lnTo>
                    <a:pt x="16891" y="7501"/>
                  </a:lnTo>
                  <a:lnTo>
                    <a:pt x="16926" y="7451"/>
                  </a:lnTo>
                  <a:cubicBezTo>
                    <a:pt x="16876" y="7415"/>
                    <a:pt x="16822" y="7383"/>
                    <a:pt x="16772" y="7350"/>
                  </a:cubicBezTo>
                  <a:close/>
                  <a:moveTo>
                    <a:pt x="12669" y="7326"/>
                  </a:moveTo>
                  <a:cubicBezTo>
                    <a:pt x="12660" y="7386"/>
                    <a:pt x="12651" y="7448"/>
                    <a:pt x="12642" y="7507"/>
                  </a:cubicBezTo>
                  <a:lnTo>
                    <a:pt x="12701" y="7516"/>
                  </a:lnTo>
                  <a:lnTo>
                    <a:pt x="12704" y="7516"/>
                  </a:lnTo>
                  <a:cubicBezTo>
                    <a:pt x="12713" y="7457"/>
                    <a:pt x="12722" y="7398"/>
                    <a:pt x="12731" y="7335"/>
                  </a:cubicBezTo>
                  <a:lnTo>
                    <a:pt x="12669" y="7326"/>
                  </a:lnTo>
                  <a:close/>
                  <a:moveTo>
                    <a:pt x="2992" y="7409"/>
                  </a:moveTo>
                  <a:cubicBezTo>
                    <a:pt x="2938" y="7430"/>
                    <a:pt x="2882" y="7457"/>
                    <a:pt x="2826" y="7484"/>
                  </a:cubicBezTo>
                  <a:lnTo>
                    <a:pt x="2850" y="7533"/>
                  </a:lnTo>
                  <a:lnTo>
                    <a:pt x="2850" y="7533"/>
                  </a:lnTo>
                  <a:cubicBezTo>
                    <a:pt x="2906" y="7510"/>
                    <a:pt x="2959" y="7486"/>
                    <a:pt x="3015" y="7463"/>
                  </a:cubicBezTo>
                  <a:lnTo>
                    <a:pt x="2992" y="7409"/>
                  </a:lnTo>
                  <a:close/>
                  <a:moveTo>
                    <a:pt x="2850" y="7533"/>
                  </a:moveTo>
                  <a:cubicBezTo>
                    <a:pt x="2850" y="7534"/>
                    <a:pt x="2850" y="7534"/>
                    <a:pt x="2849" y="7534"/>
                  </a:cubicBezTo>
                  <a:lnTo>
                    <a:pt x="2852" y="7537"/>
                  </a:lnTo>
                  <a:lnTo>
                    <a:pt x="2850" y="7533"/>
                  </a:lnTo>
                  <a:close/>
                  <a:moveTo>
                    <a:pt x="6463" y="7392"/>
                  </a:moveTo>
                  <a:lnTo>
                    <a:pt x="6428" y="7442"/>
                  </a:lnTo>
                  <a:cubicBezTo>
                    <a:pt x="6478" y="7475"/>
                    <a:pt x="6529" y="7510"/>
                    <a:pt x="6576" y="7546"/>
                  </a:cubicBezTo>
                  <a:lnTo>
                    <a:pt x="6612" y="7498"/>
                  </a:lnTo>
                  <a:cubicBezTo>
                    <a:pt x="6564" y="7463"/>
                    <a:pt x="6514" y="7424"/>
                    <a:pt x="6463" y="7392"/>
                  </a:cubicBezTo>
                  <a:close/>
                  <a:moveTo>
                    <a:pt x="5197" y="7495"/>
                  </a:moveTo>
                  <a:lnTo>
                    <a:pt x="5165" y="7546"/>
                  </a:lnTo>
                  <a:cubicBezTo>
                    <a:pt x="5215" y="7578"/>
                    <a:pt x="5263" y="7614"/>
                    <a:pt x="5313" y="7650"/>
                  </a:cubicBezTo>
                  <a:lnTo>
                    <a:pt x="5349" y="7599"/>
                  </a:lnTo>
                  <a:cubicBezTo>
                    <a:pt x="5298" y="7564"/>
                    <a:pt x="5248" y="7531"/>
                    <a:pt x="5197" y="7495"/>
                  </a:cubicBezTo>
                  <a:close/>
                  <a:moveTo>
                    <a:pt x="15219" y="7537"/>
                  </a:moveTo>
                  <a:cubicBezTo>
                    <a:pt x="15168" y="7573"/>
                    <a:pt x="15118" y="7611"/>
                    <a:pt x="15070" y="7647"/>
                  </a:cubicBezTo>
                  <a:lnTo>
                    <a:pt x="15106" y="7694"/>
                  </a:lnTo>
                  <a:lnTo>
                    <a:pt x="15106" y="7691"/>
                  </a:lnTo>
                  <a:cubicBezTo>
                    <a:pt x="15153" y="7656"/>
                    <a:pt x="15204" y="7623"/>
                    <a:pt x="15254" y="7587"/>
                  </a:cubicBezTo>
                  <a:lnTo>
                    <a:pt x="15219" y="7537"/>
                  </a:lnTo>
                  <a:close/>
                  <a:moveTo>
                    <a:pt x="23443" y="7513"/>
                  </a:moveTo>
                  <a:cubicBezTo>
                    <a:pt x="23404" y="7558"/>
                    <a:pt x="23366" y="7605"/>
                    <a:pt x="23327" y="7656"/>
                  </a:cubicBezTo>
                  <a:lnTo>
                    <a:pt x="23375" y="7694"/>
                  </a:lnTo>
                  <a:cubicBezTo>
                    <a:pt x="23413" y="7644"/>
                    <a:pt x="23449" y="7596"/>
                    <a:pt x="23487" y="7552"/>
                  </a:cubicBezTo>
                  <a:lnTo>
                    <a:pt x="23443" y="7513"/>
                  </a:lnTo>
                  <a:close/>
                  <a:moveTo>
                    <a:pt x="2662" y="7564"/>
                  </a:moveTo>
                  <a:cubicBezTo>
                    <a:pt x="2606" y="7590"/>
                    <a:pt x="2553" y="7620"/>
                    <a:pt x="2499" y="7650"/>
                  </a:cubicBezTo>
                  <a:lnTo>
                    <a:pt x="2529" y="7703"/>
                  </a:lnTo>
                  <a:lnTo>
                    <a:pt x="2529" y="7700"/>
                  </a:lnTo>
                  <a:cubicBezTo>
                    <a:pt x="2582" y="7670"/>
                    <a:pt x="2636" y="7644"/>
                    <a:pt x="2689" y="7617"/>
                  </a:cubicBezTo>
                  <a:lnTo>
                    <a:pt x="2662" y="7564"/>
                  </a:lnTo>
                  <a:close/>
                  <a:moveTo>
                    <a:pt x="17077" y="7552"/>
                  </a:moveTo>
                  <a:lnTo>
                    <a:pt x="17042" y="7602"/>
                  </a:lnTo>
                  <a:cubicBezTo>
                    <a:pt x="17095" y="7635"/>
                    <a:pt x="17146" y="7670"/>
                    <a:pt x="17193" y="7706"/>
                  </a:cubicBezTo>
                  <a:lnTo>
                    <a:pt x="17229" y="7656"/>
                  </a:lnTo>
                  <a:cubicBezTo>
                    <a:pt x="17178" y="7620"/>
                    <a:pt x="17128" y="7584"/>
                    <a:pt x="17077" y="7552"/>
                  </a:cubicBezTo>
                  <a:close/>
                  <a:moveTo>
                    <a:pt x="23072" y="7549"/>
                  </a:moveTo>
                  <a:lnTo>
                    <a:pt x="23072" y="7647"/>
                  </a:lnTo>
                  <a:lnTo>
                    <a:pt x="23072" y="7730"/>
                  </a:lnTo>
                  <a:lnTo>
                    <a:pt x="23135" y="7730"/>
                  </a:lnTo>
                  <a:cubicBezTo>
                    <a:pt x="23135" y="7700"/>
                    <a:pt x="23135" y="7679"/>
                    <a:pt x="23135" y="7647"/>
                  </a:cubicBezTo>
                  <a:lnTo>
                    <a:pt x="23135" y="7549"/>
                  </a:lnTo>
                  <a:close/>
                  <a:moveTo>
                    <a:pt x="6754" y="7617"/>
                  </a:moveTo>
                  <a:lnTo>
                    <a:pt x="6712" y="7664"/>
                  </a:lnTo>
                  <a:cubicBezTo>
                    <a:pt x="6757" y="7703"/>
                    <a:pt x="6798" y="7744"/>
                    <a:pt x="6843" y="7789"/>
                  </a:cubicBezTo>
                  <a:lnTo>
                    <a:pt x="6884" y="7744"/>
                  </a:lnTo>
                  <a:cubicBezTo>
                    <a:pt x="6843" y="7700"/>
                    <a:pt x="6798" y="7658"/>
                    <a:pt x="6754" y="7617"/>
                  </a:cubicBezTo>
                  <a:close/>
                  <a:moveTo>
                    <a:pt x="5497" y="7703"/>
                  </a:moveTo>
                  <a:lnTo>
                    <a:pt x="5461" y="7753"/>
                  </a:lnTo>
                  <a:cubicBezTo>
                    <a:pt x="5509" y="7789"/>
                    <a:pt x="5559" y="7825"/>
                    <a:pt x="5610" y="7860"/>
                  </a:cubicBezTo>
                  <a:lnTo>
                    <a:pt x="5645" y="7810"/>
                  </a:lnTo>
                  <a:cubicBezTo>
                    <a:pt x="5595" y="7774"/>
                    <a:pt x="5547" y="7741"/>
                    <a:pt x="5497" y="7703"/>
                  </a:cubicBezTo>
                  <a:close/>
                  <a:moveTo>
                    <a:pt x="12615" y="7688"/>
                  </a:moveTo>
                  <a:cubicBezTo>
                    <a:pt x="12609" y="7747"/>
                    <a:pt x="12601" y="7810"/>
                    <a:pt x="12592" y="7869"/>
                  </a:cubicBezTo>
                  <a:lnTo>
                    <a:pt x="12654" y="7878"/>
                  </a:lnTo>
                  <a:cubicBezTo>
                    <a:pt x="12663" y="7816"/>
                    <a:pt x="12669" y="7756"/>
                    <a:pt x="12678" y="7697"/>
                  </a:cubicBezTo>
                  <a:lnTo>
                    <a:pt x="12615" y="7688"/>
                  </a:lnTo>
                  <a:close/>
                  <a:moveTo>
                    <a:pt x="2342" y="7744"/>
                  </a:moveTo>
                  <a:cubicBezTo>
                    <a:pt x="2289" y="7774"/>
                    <a:pt x="2239" y="7810"/>
                    <a:pt x="2188" y="7842"/>
                  </a:cubicBezTo>
                  <a:lnTo>
                    <a:pt x="2221" y="7893"/>
                  </a:lnTo>
                  <a:cubicBezTo>
                    <a:pt x="2271" y="7857"/>
                    <a:pt x="2322" y="7825"/>
                    <a:pt x="2375" y="7795"/>
                  </a:cubicBezTo>
                  <a:lnTo>
                    <a:pt x="2342" y="7744"/>
                  </a:lnTo>
                  <a:close/>
                  <a:moveTo>
                    <a:pt x="14925" y="7756"/>
                  </a:moveTo>
                  <a:cubicBezTo>
                    <a:pt x="14878" y="7795"/>
                    <a:pt x="14830" y="7830"/>
                    <a:pt x="14780" y="7869"/>
                  </a:cubicBezTo>
                  <a:lnTo>
                    <a:pt x="14818" y="7916"/>
                  </a:lnTo>
                  <a:lnTo>
                    <a:pt x="14964" y="7804"/>
                  </a:lnTo>
                  <a:lnTo>
                    <a:pt x="14925" y="7756"/>
                  </a:lnTo>
                  <a:close/>
                  <a:moveTo>
                    <a:pt x="17377" y="7759"/>
                  </a:moveTo>
                  <a:lnTo>
                    <a:pt x="17341" y="7810"/>
                  </a:lnTo>
                  <a:cubicBezTo>
                    <a:pt x="17392" y="7845"/>
                    <a:pt x="17442" y="7881"/>
                    <a:pt x="17490" y="7916"/>
                  </a:cubicBezTo>
                  <a:lnTo>
                    <a:pt x="17525" y="7866"/>
                  </a:lnTo>
                  <a:cubicBezTo>
                    <a:pt x="17475" y="7830"/>
                    <a:pt x="17427" y="7798"/>
                    <a:pt x="17377" y="7759"/>
                  </a:cubicBezTo>
                  <a:close/>
                  <a:moveTo>
                    <a:pt x="7009" y="7881"/>
                  </a:moveTo>
                  <a:lnTo>
                    <a:pt x="6964" y="7919"/>
                  </a:lnTo>
                  <a:cubicBezTo>
                    <a:pt x="7000" y="7964"/>
                    <a:pt x="7039" y="8011"/>
                    <a:pt x="7074" y="8062"/>
                  </a:cubicBezTo>
                  <a:lnTo>
                    <a:pt x="7125" y="8023"/>
                  </a:lnTo>
                  <a:cubicBezTo>
                    <a:pt x="7089" y="7976"/>
                    <a:pt x="7050" y="7925"/>
                    <a:pt x="7009" y="7881"/>
                  </a:cubicBezTo>
                  <a:close/>
                  <a:moveTo>
                    <a:pt x="5790" y="7922"/>
                  </a:moveTo>
                  <a:lnTo>
                    <a:pt x="5752" y="7970"/>
                  </a:lnTo>
                  <a:cubicBezTo>
                    <a:pt x="5799" y="8005"/>
                    <a:pt x="5847" y="8044"/>
                    <a:pt x="5894" y="8079"/>
                  </a:cubicBezTo>
                  <a:lnTo>
                    <a:pt x="5933" y="8032"/>
                  </a:lnTo>
                  <a:cubicBezTo>
                    <a:pt x="5885" y="7996"/>
                    <a:pt x="5838" y="7958"/>
                    <a:pt x="5790" y="7922"/>
                  </a:cubicBezTo>
                  <a:close/>
                  <a:moveTo>
                    <a:pt x="23221" y="7807"/>
                  </a:moveTo>
                  <a:cubicBezTo>
                    <a:pt x="23188" y="7854"/>
                    <a:pt x="23155" y="7907"/>
                    <a:pt x="23123" y="7961"/>
                  </a:cubicBezTo>
                  <a:lnTo>
                    <a:pt x="23123" y="7961"/>
                  </a:lnTo>
                  <a:cubicBezTo>
                    <a:pt x="23124" y="7945"/>
                    <a:pt x="23125" y="7929"/>
                    <a:pt x="23126" y="7913"/>
                  </a:cubicBezTo>
                  <a:lnTo>
                    <a:pt x="23066" y="7908"/>
                  </a:lnTo>
                  <a:cubicBezTo>
                    <a:pt x="23060" y="7967"/>
                    <a:pt x="23058" y="8029"/>
                    <a:pt x="23052" y="8088"/>
                  </a:cubicBezTo>
                  <a:lnTo>
                    <a:pt x="23111" y="8094"/>
                  </a:lnTo>
                  <a:cubicBezTo>
                    <a:pt x="23115" y="8051"/>
                    <a:pt x="23120" y="8005"/>
                    <a:pt x="23123" y="7961"/>
                  </a:cubicBezTo>
                  <a:lnTo>
                    <a:pt x="23123" y="7961"/>
                  </a:lnTo>
                  <a:lnTo>
                    <a:pt x="23176" y="7994"/>
                  </a:lnTo>
                  <a:cubicBezTo>
                    <a:pt x="23206" y="7940"/>
                    <a:pt x="23238" y="7887"/>
                    <a:pt x="23271" y="7839"/>
                  </a:cubicBezTo>
                  <a:lnTo>
                    <a:pt x="23221" y="7807"/>
                  </a:lnTo>
                  <a:close/>
                  <a:moveTo>
                    <a:pt x="2037" y="7949"/>
                  </a:moveTo>
                  <a:cubicBezTo>
                    <a:pt x="1989" y="7985"/>
                    <a:pt x="1939" y="8020"/>
                    <a:pt x="1892" y="8059"/>
                  </a:cubicBezTo>
                  <a:lnTo>
                    <a:pt x="1930" y="8106"/>
                  </a:lnTo>
                  <a:cubicBezTo>
                    <a:pt x="1978" y="8068"/>
                    <a:pt x="2025" y="8032"/>
                    <a:pt x="2075" y="7996"/>
                  </a:cubicBezTo>
                  <a:lnTo>
                    <a:pt x="2037" y="7949"/>
                  </a:lnTo>
                  <a:close/>
                  <a:moveTo>
                    <a:pt x="8233" y="8047"/>
                  </a:moveTo>
                  <a:lnTo>
                    <a:pt x="8233" y="8106"/>
                  </a:lnTo>
                  <a:lnTo>
                    <a:pt x="8414" y="8106"/>
                  </a:lnTo>
                  <a:lnTo>
                    <a:pt x="8414" y="8047"/>
                  </a:lnTo>
                  <a:close/>
                  <a:moveTo>
                    <a:pt x="8050" y="8044"/>
                  </a:moveTo>
                  <a:lnTo>
                    <a:pt x="7869" y="8047"/>
                  </a:lnTo>
                  <a:lnTo>
                    <a:pt x="7869" y="8109"/>
                  </a:lnTo>
                  <a:lnTo>
                    <a:pt x="8050" y="8106"/>
                  </a:lnTo>
                  <a:lnTo>
                    <a:pt x="8050" y="8044"/>
                  </a:lnTo>
                  <a:close/>
                  <a:moveTo>
                    <a:pt x="8595" y="8047"/>
                  </a:moveTo>
                  <a:lnTo>
                    <a:pt x="8595" y="8109"/>
                  </a:lnTo>
                  <a:lnTo>
                    <a:pt x="8779" y="8109"/>
                  </a:lnTo>
                  <a:lnTo>
                    <a:pt x="8779" y="8050"/>
                  </a:lnTo>
                  <a:lnTo>
                    <a:pt x="8595" y="8047"/>
                  </a:lnTo>
                  <a:close/>
                  <a:moveTo>
                    <a:pt x="8960" y="8050"/>
                  </a:moveTo>
                  <a:lnTo>
                    <a:pt x="8960" y="8109"/>
                  </a:lnTo>
                  <a:lnTo>
                    <a:pt x="9141" y="8112"/>
                  </a:lnTo>
                  <a:lnTo>
                    <a:pt x="9141" y="8053"/>
                  </a:lnTo>
                  <a:lnTo>
                    <a:pt x="8960" y="8050"/>
                  </a:lnTo>
                  <a:close/>
                  <a:moveTo>
                    <a:pt x="7688" y="8050"/>
                  </a:moveTo>
                  <a:lnTo>
                    <a:pt x="7504" y="8056"/>
                  </a:lnTo>
                  <a:lnTo>
                    <a:pt x="7504" y="8115"/>
                  </a:lnTo>
                  <a:lnTo>
                    <a:pt x="7688" y="8112"/>
                  </a:lnTo>
                  <a:lnTo>
                    <a:pt x="7688" y="8050"/>
                  </a:lnTo>
                  <a:close/>
                  <a:moveTo>
                    <a:pt x="9327" y="8059"/>
                  </a:moveTo>
                  <a:lnTo>
                    <a:pt x="9324" y="8118"/>
                  </a:lnTo>
                  <a:lnTo>
                    <a:pt x="9505" y="8124"/>
                  </a:lnTo>
                  <a:lnTo>
                    <a:pt x="9508" y="8065"/>
                  </a:lnTo>
                  <a:lnTo>
                    <a:pt x="9327" y="8059"/>
                  </a:lnTo>
                  <a:close/>
                  <a:moveTo>
                    <a:pt x="7323" y="8062"/>
                  </a:moveTo>
                  <a:lnTo>
                    <a:pt x="7139" y="8068"/>
                  </a:lnTo>
                  <a:lnTo>
                    <a:pt x="7142" y="8127"/>
                  </a:lnTo>
                  <a:lnTo>
                    <a:pt x="7323" y="8121"/>
                  </a:lnTo>
                  <a:lnTo>
                    <a:pt x="7323" y="8062"/>
                  </a:lnTo>
                  <a:close/>
                  <a:moveTo>
                    <a:pt x="17673" y="7976"/>
                  </a:moveTo>
                  <a:lnTo>
                    <a:pt x="17638" y="8023"/>
                  </a:lnTo>
                  <a:lnTo>
                    <a:pt x="17783" y="8133"/>
                  </a:lnTo>
                  <a:lnTo>
                    <a:pt x="17819" y="8082"/>
                  </a:lnTo>
                  <a:cubicBezTo>
                    <a:pt x="17771" y="8050"/>
                    <a:pt x="17724" y="8011"/>
                    <a:pt x="17673" y="7976"/>
                  </a:cubicBezTo>
                  <a:close/>
                  <a:moveTo>
                    <a:pt x="9689" y="8071"/>
                  </a:moveTo>
                  <a:lnTo>
                    <a:pt x="9689" y="8130"/>
                  </a:lnTo>
                  <a:lnTo>
                    <a:pt x="9870" y="8139"/>
                  </a:lnTo>
                  <a:lnTo>
                    <a:pt x="9873" y="8079"/>
                  </a:lnTo>
                  <a:lnTo>
                    <a:pt x="9689" y="8071"/>
                  </a:lnTo>
                  <a:close/>
                  <a:moveTo>
                    <a:pt x="14640" y="7982"/>
                  </a:moveTo>
                  <a:lnTo>
                    <a:pt x="14498" y="8097"/>
                  </a:lnTo>
                  <a:lnTo>
                    <a:pt x="14534" y="8142"/>
                  </a:lnTo>
                  <a:lnTo>
                    <a:pt x="14534" y="8139"/>
                  </a:lnTo>
                  <a:cubicBezTo>
                    <a:pt x="14581" y="8103"/>
                    <a:pt x="14629" y="8065"/>
                    <a:pt x="14676" y="8029"/>
                  </a:cubicBezTo>
                  <a:lnTo>
                    <a:pt x="14640" y="7982"/>
                  </a:lnTo>
                  <a:close/>
                  <a:moveTo>
                    <a:pt x="10054" y="8088"/>
                  </a:moveTo>
                  <a:lnTo>
                    <a:pt x="10051" y="8151"/>
                  </a:lnTo>
                  <a:cubicBezTo>
                    <a:pt x="10110" y="8154"/>
                    <a:pt x="10172" y="8157"/>
                    <a:pt x="10232" y="8160"/>
                  </a:cubicBezTo>
                  <a:lnTo>
                    <a:pt x="10238" y="8100"/>
                  </a:lnTo>
                  <a:lnTo>
                    <a:pt x="10054" y="8088"/>
                  </a:lnTo>
                  <a:close/>
                  <a:moveTo>
                    <a:pt x="10418" y="8112"/>
                  </a:moveTo>
                  <a:lnTo>
                    <a:pt x="10413" y="8171"/>
                  </a:lnTo>
                  <a:lnTo>
                    <a:pt x="10596" y="8186"/>
                  </a:lnTo>
                  <a:lnTo>
                    <a:pt x="10599" y="8124"/>
                  </a:lnTo>
                  <a:lnTo>
                    <a:pt x="10418" y="8112"/>
                  </a:lnTo>
                  <a:close/>
                  <a:moveTo>
                    <a:pt x="10780" y="8139"/>
                  </a:moveTo>
                  <a:lnTo>
                    <a:pt x="10777" y="8201"/>
                  </a:lnTo>
                  <a:lnTo>
                    <a:pt x="10958" y="8216"/>
                  </a:lnTo>
                  <a:lnTo>
                    <a:pt x="10964" y="8154"/>
                  </a:lnTo>
                  <a:lnTo>
                    <a:pt x="10780" y="8139"/>
                  </a:lnTo>
                  <a:close/>
                  <a:moveTo>
                    <a:pt x="23135" y="8088"/>
                  </a:moveTo>
                  <a:lnTo>
                    <a:pt x="23111" y="8142"/>
                  </a:lnTo>
                  <a:cubicBezTo>
                    <a:pt x="23167" y="8165"/>
                    <a:pt x="23221" y="8189"/>
                    <a:pt x="23274" y="8216"/>
                  </a:cubicBezTo>
                  <a:lnTo>
                    <a:pt x="23301" y="8162"/>
                  </a:lnTo>
                  <a:cubicBezTo>
                    <a:pt x="23247" y="8136"/>
                    <a:pt x="23191" y="8112"/>
                    <a:pt x="23135" y="8088"/>
                  </a:cubicBezTo>
                  <a:close/>
                  <a:moveTo>
                    <a:pt x="12574" y="8050"/>
                  </a:moveTo>
                  <a:cubicBezTo>
                    <a:pt x="12565" y="8109"/>
                    <a:pt x="12559" y="8171"/>
                    <a:pt x="12553" y="8231"/>
                  </a:cubicBezTo>
                  <a:lnTo>
                    <a:pt x="12612" y="8237"/>
                  </a:lnTo>
                  <a:cubicBezTo>
                    <a:pt x="12618" y="8177"/>
                    <a:pt x="12624" y="8118"/>
                    <a:pt x="12633" y="8056"/>
                  </a:cubicBezTo>
                  <a:lnTo>
                    <a:pt x="12574" y="8050"/>
                  </a:lnTo>
                  <a:close/>
                  <a:moveTo>
                    <a:pt x="11145" y="8171"/>
                  </a:moveTo>
                  <a:lnTo>
                    <a:pt x="11139" y="8231"/>
                  </a:lnTo>
                  <a:lnTo>
                    <a:pt x="11320" y="8251"/>
                  </a:lnTo>
                  <a:lnTo>
                    <a:pt x="11326" y="8189"/>
                  </a:lnTo>
                  <a:lnTo>
                    <a:pt x="11145" y="8171"/>
                  </a:lnTo>
                  <a:close/>
                  <a:moveTo>
                    <a:pt x="22906" y="8136"/>
                  </a:moveTo>
                  <a:cubicBezTo>
                    <a:pt x="22850" y="8160"/>
                    <a:pt x="22791" y="8186"/>
                    <a:pt x="22737" y="8213"/>
                  </a:cubicBezTo>
                  <a:lnTo>
                    <a:pt x="22764" y="8266"/>
                  </a:lnTo>
                  <a:lnTo>
                    <a:pt x="22764" y="8269"/>
                  </a:lnTo>
                  <a:cubicBezTo>
                    <a:pt x="22817" y="8243"/>
                    <a:pt x="22874" y="8216"/>
                    <a:pt x="22930" y="8192"/>
                  </a:cubicBezTo>
                  <a:lnTo>
                    <a:pt x="22906" y="8136"/>
                  </a:lnTo>
                  <a:close/>
                  <a:moveTo>
                    <a:pt x="11507" y="8210"/>
                  </a:moveTo>
                  <a:lnTo>
                    <a:pt x="11501" y="8269"/>
                  </a:lnTo>
                  <a:lnTo>
                    <a:pt x="11681" y="8290"/>
                  </a:lnTo>
                  <a:lnTo>
                    <a:pt x="11687" y="8231"/>
                  </a:lnTo>
                  <a:cubicBezTo>
                    <a:pt x="11628" y="8225"/>
                    <a:pt x="11569" y="8216"/>
                    <a:pt x="11507" y="8210"/>
                  </a:cubicBezTo>
                  <a:close/>
                  <a:moveTo>
                    <a:pt x="6072" y="8148"/>
                  </a:moveTo>
                  <a:lnTo>
                    <a:pt x="6033" y="8195"/>
                  </a:lnTo>
                  <a:cubicBezTo>
                    <a:pt x="6081" y="8234"/>
                    <a:pt x="6128" y="8272"/>
                    <a:pt x="6173" y="8314"/>
                  </a:cubicBezTo>
                  <a:lnTo>
                    <a:pt x="6211" y="8266"/>
                  </a:lnTo>
                  <a:cubicBezTo>
                    <a:pt x="6167" y="8228"/>
                    <a:pt x="6119" y="8186"/>
                    <a:pt x="6072" y="8148"/>
                  </a:cubicBezTo>
                  <a:close/>
                  <a:moveTo>
                    <a:pt x="11868" y="8254"/>
                  </a:moveTo>
                  <a:lnTo>
                    <a:pt x="11862" y="8314"/>
                  </a:lnTo>
                  <a:lnTo>
                    <a:pt x="12040" y="8337"/>
                  </a:lnTo>
                  <a:lnTo>
                    <a:pt x="12049" y="8278"/>
                  </a:lnTo>
                  <a:lnTo>
                    <a:pt x="11868" y="8254"/>
                  </a:lnTo>
                  <a:close/>
                  <a:moveTo>
                    <a:pt x="1752" y="8177"/>
                  </a:moveTo>
                  <a:cubicBezTo>
                    <a:pt x="1705" y="8216"/>
                    <a:pt x="1660" y="8257"/>
                    <a:pt x="1616" y="8299"/>
                  </a:cubicBezTo>
                  <a:lnTo>
                    <a:pt x="1657" y="8343"/>
                  </a:lnTo>
                  <a:cubicBezTo>
                    <a:pt x="1699" y="8302"/>
                    <a:pt x="1746" y="8260"/>
                    <a:pt x="1791" y="8222"/>
                  </a:cubicBezTo>
                  <a:lnTo>
                    <a:pt x="1752" y="8177"/>
                  </a:lnTo>
                  <a:close/>
                  <a:moveTo>
                    <a:pt x="7042" y="8165"/>
                  </a:moveTo>
                  <a:cubicBezTo>
                    <a:pt x="7000" y="8210"/>
                    <a:pt x="6964" y="8257"/>
                    <a:pt x="6926" y="8308"/>
                  </a:cubicBezTo>
                  <a:lnTo>
                    <a:pt x="6976" y="8343"/>
                  </a:lnTo>
                  <a:cubicBezTo>
                    <a:pt x="7012" y="8296"/>
                    <a:pt x="7050" y="8248"/>
                    <a:pt x="7089" y="8204"/>
                  </a:cubicBezTo>
                  <a:lnTo>
                    <a:pt x="7042" y="8165"/>
                  </a:lnTo>
                  <a:close/>
                  <a:moveTo>
                    <a:pt x="17964" y="8195"/>
                  </a:moveTo>
                  <a:lnTo>
                    <a:pt x="17928" y="8243"/>
                  </a:lnTo>
                  <a:lnTo>
                    <a:pt x="18071" y="8355"/>
                  </a:lnTo>
                  <a:lnTo>
                    <a:pt x="18106" y="8308"/>
                  </a:lnTo>
                  <a:lnTo>
                    <a:pt x="17964" y="8195"/>
                  </a:lnTo>
                  <a:close/>
                  <a:moveTo>
                    <a:pt x="14356" y="8213"/>
                  </a:moveTo>
                  <a:cubicBezTo>
                    <a:pt x="14308" y="8251"/>
                    <a:pt x="14264" y="8290"/>
                    <a:pt x="14216" y="8331"/>
                  </a:cubicBezTo>
                  <a:lnTo>
                    <a:pt x="14258" y="8376"/>
                  </a:lnTo>
                  <a:lnTo>
                    <a:pt x="14394" y="8260"/>
                  </a:lnTo>
                  <a:lnTo>
                    <a:pt x="14356" y="8213"/>
                  </a:lnTo>
                  <a:close/>
                  <a:moveTo>
                    <a:pt x="23464" y="8246"/>
                  </a:moveTo>
                  <a:lnTo>
                    <a:pt x="23434" y="8299"/>
                  </a:lnTo>
                  <a:cubicBezTo>
                    <a:pt x="23490" y="8326"/>
                    <a:pt x="23541" y="8355"/>
                    <a:pt x="23594" y="8385"/>
                  </a:cubicBezTo>
                  <a:lnTo>
                    <a:pt x="23624" y="8331"/>
                  </a:lnTo>
                  <a:cubicBezTo>
                    <a:pt x="23570" y="8302"/>
                    <a:pt x="23517" y="8272"/>
                    <a:pt x="23464" y="8246"/>
                  </a:cubicBezTo>
                  <a:close/>
                  <a:moveTo>
                    <a:pt x="12230" y="8302"/>
                  </a:moveTo>
                  <a:lnTo>
                    <a:pt x="12221" y="8361"/>
                  </a:lnTo>
                  <a:cubicBezTo>
                    <a:pt x="12280" y="8370"/>
                    <a:pt x="12343" y="8379"/>
                    <a:pt x="12402" y="8388"/>
                  </a:cubicBezTo>
                  <a:lnTo>
                    <a:pt x="12411" y="8329"/>
                  </a:lnTo>
                  <a:cubicBezTo>
                    <a:pt x="12352" y="8320"/>
                    <a:pt x="12289" y="8311"/>
                    <a:pt x="12230" y="8302"/>
                  </a:cubicBezTo>
                  <a:close/>
                  <a:moveTo>
                    <a:pt x="22574" y="8299"/>
                  </a:moveTo>
                  <a:cubicBezTo>
                    <a:pt x="22521" y="8329"/>
                    <a:pt x="22468" y="8361"/>
                    <a:pt x="22417" y="8391"/>
                  </a:cubicBezTo>
                  <a:lnTo>
                    <a:pt x="22450" y="8444"/>
                  </a:lnTo>
                  <a:lnTo>
                    <a:pt x="22450" y="8441"/>
                  </a:lnTo>
                  <a:cubicBezTo>
                    <a:pt x="22500" y="8412"/>
                    <a:pt x="22551" y="8382"/>
                    <a:pt x="22604" y="8352"/>
                  </a:cubicBezTo>
                  <a:lnTo>
                    <a:pt x="22574" y="8299"/>
                  </a:lnTo>
                  <a:close/>
                  <a:moveTo>
                    <a:pt x="12950" y="8417"/>
                  </a:moveTo>
                  <a:lnTo>
                    <a:pt x="12939" y="8477"/>
                  </a:lnTo>
                  <a:lnTo>
                    <a:pt x="13119" y="8509"/>
                  </a:lnTo>
                  <a:lnTo>
                    <a:pt x="13128" y="8450"/>
                  </a:lnTo>
                  <a:cubicBezTo>
                    <a:pt x="13069" y="8438"/>
                    <a:pt x="13010" y="8426"/>
                    <a:pt x="12950" y="8417"/>
                  </a:cubicBezTo>
                  <a:close/>
                  <a:moveTo>
                    <a:pt x="6351" y="8385"/>
                  </a:moveTo>
                  <a:lnTo>
                    <a:pt x="6309" y="8429"/>
                  </a:lnTo>
                  <a:cubicBezTo>
                    <a:pt x="6354" y="8471"/>
                    <a:pt x="6398" y="8512"/>
                    <a:pt x="6443" y="8554"/>
                  </a:cubicBezTo>
                  <a:lnTo>
                    <a:pt x="6484" y="8509"/>
                  </a:lnTo>
                  <a:cubicBezTo>
                    <a:pt x="6440" y="8468"/>
                    <a:pt x="6395" y="8426"/>
                    <a:pt x="6351" y="8385"/>
                  </a:cubicBezTo>
                  <a:close/>
                  <a:moveTo>
                    <a:pt x="23781" y="8426"/>
                  </a:moveTo>
                  <a:lnTo>
                    <a:pt x="23748" y="8477"/>
                  </a:lnTo>
                  <a:cubicBezTo>
                    <a:pt x="23802" y="8509"/>
                    <a:pt x="23852" y="8542"/>
                    <a:pt x="23900" y="8575"/>
                  </a:cubicBezTo>
                  <a:lnTo>
                    <a:pt x="23935" y="8524"/>
                  </a:lnTo>
                  <a:cubicBezTo>
                    <a:pt x="23885" y="8492"/>
                    <a:pt x="23834" y="8459"/>
                    <a:pt x="23781" y="8426"/>
                  </a:cubicBezTo>
                  <a:close/>
                  <a:moveTo>
                    <a:pt x="13309" y="8483"/>
                  </a:moveTo>
                  <a:lnTo>
                    <a:pt x="13297" y="8542"/>
                  </a:lnTo>
                  <a:cubicBezTo>
                    <a:pt x="13360" y="8554"/>
                    <a:pt x="13419" y="8569"/>
                    <a:pt x="13478" y="8581"/>
                  </a:cubicBezTo>
                  <a:lnTo>
                    <a:pt x="13490" y="8518"/>
                  </a:lnTo>
                  <a:cubicBezTo>
                    <a:pt x="13431" y="8506"/>
                    <a:pt x="13368" y="8495"/>
                    <a:pt x="13309" y="8483"/>
                  </a:cubicBezTo>
                  <a:close/>
                  <a:moveTo>
                    <a:pt x="18249" y="8420"/>
                  </a:moveTo>
                  <a:lnTo>
                    <a:pt x="18213" y="8468"/>
                  </a:lnTo>
                  <a:cubicBezTo>
                    <a:pt x="18260" y="8506"/>
                    <a:pt x="18305" y="8545"/>
                    <a:pt x="18352" y="8584"/>
                  </a:cubicBezTo>
                  <a:lnTo>
                    <a:pt x="18391" y="8536"/>
                  </a:lnTo>
                  <a:cubicBezTo>
                    <a:pt x="18343" y="8498"/>
                    <a:pt x="18296" y="8456"/>
                    <a:pt x="18249" y="8420"/>
                  </a:cubicBezTo>
                  <a:close/>
                  <a:moveTo>
                    <a:pt x="1482" y="8426"/>
                  </a:moveTo>
                  <a:cubicBezTo>
                    <a:pt x="1441" y="8468"/>
                    <a:pt x="1399" y="8512"/>
                    <a:pt x="1358" y="8557"/>
                  </a:cubicBezTo>
                  <a:lnTo>
                    <a:pt x="1402" y="8598"/>
                  </a:lnTo>
                  <a:cubicBezTo>
                    <a:pt x="1444" y="8554"/>
                    <a:pt x="1485" y="8509"/>
                    <a:pt x="1527" y="8468"/>
                  </a:cubicBezTo>
                  <a:lnTo>
                    <a:pt x="1482" y="8426"/>
                  </a:lnTo>
                  <a:close/>
                  <a:moveTo>
                    <a:pt x="12592" y="8358"/>
                  </a:moveTo>
                  <a:lnTo>
                    <a:pt x="12580" y="8417"/>
                  </a:lnTo>
                  <a:lnTo>
                    <a:pt x="12580" y="8417"/>
                  </a:lnTo>
                  <a:lnTo>
                    <a:pt x="12532" y="8412"/>
                  </a:lnTo>
                  <a:cubicBezTo>
                    <a:pt x="12526" y="8474"/>
                    <a:pt x="12523" y="8533"/>
                    <a:pt x="12518" y="8595"/>
                  </a:cubicBezTo>
                  <a:lnTo>
                    <a:pt x="12577" y="8601"/>
                  </a:lnTo>
                  <a:lnTo>
                    <a:pt x="12580" y="8601"/>
                  </a:lnTo>
                  <a:cubicBezTo>
                    <a:pt x="12583" y="8539"/>
                    <a:pt x="12589" y="8480"/>
                    <a:pt x="12595" y="8420"/>
                  </a:cubicBezTo>
                  <a:lnTo>
                    <a:pt x="12761" y="8447"/>
                  </a:lnTo>
                  <a:lnTo>
                    <a:pt x="12770" y="8388"/>
                  </a:lnTo>
                  <a:lnTo>
                    <a:pt x="12592" y="8358"/>
                  </a:lnTo>
                  <a:close/>
                  <a:moveTo>
                    <a:pt x="14080" y="8450"/>
                  </a:moveTo>
                  <a:cubicBezTo>
                    <a:pt x="14033" y="8492"/>
                    <a:pt x="13988" y="8533"/>
                    <a:pt x="13944" y="8575"/>
                  </a:cubicBezTo>
                  <a:lnTo>
                    <a:pt x="13982" y="8619"/>
                  </a:lnTo>
                  <a:lnTo>
                    <a:pt x="13982" y="8616"/>
                  </a:lnTo>
                  <a:cubicBezTo>
                    <a:pt x="14030" y="8575"/>
                    <a:pt x="14074" y="8533"/>
                    <a:pt x="14119" y="8498"/>
                  </a:cubicBezTo>
                  <a:lnTo>
                    <a:pt x="14080" y="8450"/>
                  </a:lnTo>
                  <a:close/>
                  <a:moveTo>
                    <a:pt x="6816" y="8456"/>
                  </a:moveTo>
                  <a:cubicBezTo>
                    <a:pt x="6781" y="8503"/>
                    <a:pt x="6745" y="8554"/>
                    <a:pt x="6712" y="8607"/>
                  </a:cubicBezTo>
                  <a:lnTo>
                    <a:pt x="6763" y="8640"/>
                  </a:lnTo>
                  <a:lnTo>
                    <a:pt x="6766" y="8637"/>
                  </a:lnTo>
                  <a:cubicBezTo>
                    <a:pt x="6798" y="8586"/>
                    <a:pt x="6831" y="8539"/>
                    <a:pt x="6867" y="8492"/>
                  </a:cubicBezTo>
                  <a:lnTo>
                    <a:pt x="6816" y="8456"/>
                  </a:lnTo>
                  <a:close/>
                  <a:moveTo>
                    <a:pt x="22266" y="8492"/>
                  </a:moveTo>
                  <a:cubicBezTo>
                    <a:pt x="22213" y="8527"/>
                    <a:pt x="22165" y="8566"/>
                    <a:pt x="22118" y="8604"/>
                  </a:cubicBezTo>
                  <a:lnTo>
                    <a:pt x="22153" y="8652"/>
                  </a:lnTo>
                  <a:lnTo>
                    <a:pt x="22153" y="8649"/>
                  </a:lnTo>
                  <a:cubicBezTo>
                    <a:pt x="22201" y="8613"/>
                    <a:pt x="22251" y="8575"/>
                    <a:pt x="22299" y="8542"/>
                  </a:cubicBezTo>
                  <a:lnTo>
                    <a:pt x="22266" y="8492"/>
                  </a:lnTo>
                  <a:close/>
                  <a:moveTo>
                    <a:pt x="13668" y="8557"/>
                  </a:moveTo>
                  <a:lnTo>
                    <a:pt x="13656" y="8619"/>
                  </a:lnTo>
                  <a:cubicBezTo>
                    <a:pt x="13715" y="8628"/>
                    <a:pt x="13775" y="8643"/>
                    <a:pt x="13834" y="8655"/>
                  </a:cubicBezTo>
                  <a:lnTo>
                    <a:pt x="13846" y="8595"/>
                  </a:lnTo>
                  <a:cubicBezTo>
                    <a:pt x="13787" y="8584"/>
                    <a:pt x="13727" y="8572"/>
                    <a:pt x="13668" y="8557"/>
                  </a:cubicBezTo>
                  <a:close/>
                  <a:moveTo>
                    <a:pt x="14027" y="8637"/>
                  </a:moveTo>
                  <a:lnTo>
                    <a:pt x="14012" y="8696"/>
                  </a:lnTo>
                  <a:lnTo>
                    <a:pt x="14190" y="8738"/>
                  </a:lnTo>
                  <a:lnTo>
                    <a:pt x="14205" y="8678"/>
                  </a:lnTo>
                  <a:lnTo>
                    <a:pt x="14027" y="8637"/>
                  </a:lnTo>
                  <a:close/>
                  <a:moveTo>
                    <a:pt x="24086" y="8628"/>
                  </a:moveTo>
                  <a:lnTo>
                    <a:pt x="24048" y="8678"/>
                  </a:lnTo>
                  <a:cubicBezTo>
                    <a:pt x="24095" y="8714"/>
                    <a:pt x="24146" y="8752"/>
                    <a:pt x="24193" y="8788"/>
                  </a:cubicBezTo>
                  <a:lnTo>
                    <a:pt x="24232" y="8741"/>
                  </a:lnTo>
                  <a:cubicBezTo>
                    <a:pt x="24184" y="8702"/>
                    <a:pt x="24134" y="8667"/>
                    <a:pt x="24086" y="8628"/>
                  </a:cubicBezTo>
                  <a:close/>
                  <a:moveTo>
                    <a:pt x="6615" y="8634"/>
                  </a:moveTo>
                  <a:lnTo>
                    <a:pt x="6573" y="8678"/>
                  </a:lnTo>
                  <a:cubicBezTo>
                    <a:pt x="6618" y="8720"/>
                    <a:pt x="6659" y="8761"/>
                    <a:pt x="6701" y="8806"/>
                  </a:cubicBezTo>
                  <a:lnTo>
                    <a:pt x="6745" y="8761"/>
                  </a:lnTo>
                  <a:cubicBezTo>
                    <a:pt x="6704" y="8720"/>
                    <a:pt x="6659" y="8675"/>
                    <a:pt x="6615" y="8634"/>
                  </a:cubicBezTo>
                  <a:close/>
                  <a:moveTo>
                    <a:pt x="18530" y="8652"/>
                  </a:moveTo>
                  <a:lnTo>
                    <a:pt x="18492" y="8699"/>
                  </a:lnTo>
                  <a:cubicBezTo>
                    <a:pt x="18539" y="8738"/>
                    <a:pt x="18587" y="8776"/>
                    <a:pt x="18631" y="8815"/>
                  </a:cubicBezTo>
                  <a:lnTo>
                    <a:pt x="18670" y="8770"/>
                  </a:lnTo>
                  <a:lnTo>
                    <a:pt x="18530" y="8652"/>
                  </a:lnTo>
                  <a:close/>
                  <a:moveTo>
                    <a:pt x="14379" y="8720"/>
                  </a:moveTo>
                  <a:lnTo>
                    <a:pt x="14365" y="8779"/>
                  </a:lnTo>
                  <a:lnTo>
                    <a:pt x="14543" y="8827"/>
                  </a:lnTo>
                  <a:lnTo>
                    <a:pt x="14557" y="8767"/>
                  </a:lnTo>
                  <a:lnTo>
                    <a:pt x="14379" y="8720"/>
                  </a:lnTo>
                  <a:close/>
                  <a:moveTo>
                    <a:pt x="13807" y="8696"/>
                  </a:moveTo>
                  <a:cubicBezTo>
                    <a:pt x="13763" y="8738"/>
                    <a:pt x="13718" y="8779"/>
                    <a:pt x="13674" y="8824"/>
                  </a:cubicBezTo>
                  <a:lnTo>
                    <a:pt x="13715" y="8865"/>
                  </a:lnTo>
                  <a:lnTo>
                    <a:pt x="13715" y="8862"/>
                  </a:lnTo>
                  <a:cubicBezTo>
                    <a:pt x="13760" y="8821"/>
                    <a:pt x="13804" y="8779"/>
                    <a:pt x="13849" y="8741"/>
                  </a:cubicBezTo>
                  <a:lnTo>
                    <a:pt x="13807" y="8696"/>
                  </a:lnTo>
                  <a:close/>
                  <a:moveTo>
                    <a:pt x="1236" y="8696"/>
                  </a:moveTo>
                  <a:cubicBezTo>
                    <a:pt x="1198" y="8744"/>
                    <a:pt x="1159" y="8788"/>
                    <a:pt x="1121" y="8838"/>
                  </a:cubicBezTo>
                  <a:lnTo>
                    <a:pt x="1168" y="8874"/>
                  </a:lnTo>
                  <a:cubicBezTo>
                    <a:pt x="1207" y="8827"/>
                    <a:pt x="1245" y="8779"/>
                    <a:pt x="1284" y="8735"/>
                  </a:cubicBezTo>
                  <a:lnTo>
                    <a:pt x="1236" y="8696"/>
                  </a:lnTo>
                  <a:close/>
                  <a:moveTo>
                    <a:pt x="21975" y="8720"/>
                  </a:moveTo>
                  <a:cubicBezTo>
                    <a:pt x="21928" y="8761"/>
                    <a:pt x="21883" y="8806"/>
                    <a:pt x="21842" y="8847"/>
                  </a:cubicBezTo>
                  <a:lnTo>
                    <a:pt x="21883" y="8892"/>
                  </a:lnTo>
                  <a:lnTo>
                    <a:pt x="21886" y="8889"/>
                  </a:lnTo>
                  <a:cubicBezTo>
                    <a:pt x="21928" y="8847"/>
                    <a:pt x="21972" y="8806"/>
                    <a:pt x="22014" y="8767"/>
                  </a:cubicBezTo>
                  <a:lnTo>
                    <a:pt x="21975" y="8720"/>
                  </a:lnTo>
                  <a:close/>
                  <a:moveTo>
                    <a:pt x="14735" y="8815"/>
                  </a:moveTo>
                  <a:lnTo>
                    <a:pt x="14720" y="8874"/>
                  </a:lnTo>
                  <a:lnTo>
                    <a:pt x="14895" y="8921"/>
                  </a:lnTo>
                  <a:lnTo>
                    <a:pt x="14910" y="8862"/>
                  </a:lnTo>
                  <a:lnTo>
                    <a:pt x="14735" y="8815"/>
                  </a:lnTo>
                  <a:close/>
                  <a:moveTo>
                    <a:pt x="6615" y="8761"/>
                  </a:moveTo>
                  <a:cubicBezTo>
                    <a:pt x="6585" y="8815"/>
                    <a:pt x="6555" y="8868"/>
                    <a:pt x="6526" y="8921"/>
                  </a:cubicBezTo>
                  <a:lnTo>
                    <a:pt x="6579" y="8951"/>
                  </a:lnTo>
                  <a:lnTo>
                    <a:pt x="6579" y="8948"/>
                  </a:lnTo>
                  <a:cubicBezTo>
                    <a:pt x="6609" y="8895"/>
                    <a:pt x="6638" y="8841"/>
                    <a:pt x="6668" y="8794"/>
                  </a:cubicBezTo>
                  <a:lnTo>
                    <a:pt x="6615" y="8761"/>
                  </a:lnTo>
                  <a:close/>
                  <a:moveTo>
                    <a:pt x="12503" y="8779"/>
                  </a:moveTo>
                  <a:cubicBezTo>
                    <a:pt x="12497" y="8838"/>
                    <a:pt x="12494" y="8898"/>
                    <a:pt x="12488" y="8960"/>
                  </a:cubicBezTo>
                  <a:lnTo>
                    <a:pt x="12547" y="8963"/>
                  </a:lnTo>
                  <a:lnTo>
                    <a:pt x="12547" y="8963"/>
                  </a:lnTo>
                  <a:cubicBezTo>
                    <a:pt x="12553" y="8901"/>
                    <a:pt x="12556" y="8841"/>
                    <a:pt x="12562" y="8782"/>
                  </a:cubicBezTo>
                  <a:lnTo>
                    <a:pt x="12503" y="8779"/>
                  </a:lnTo>
                  <a:close/>
                  <a:moveTo>
                    <a:pt x="12547" y="8963"/>
                  </a:moveTo>
                  <a:lnTo>
                    <a:pt x="12547" y="8963"/>
                  </a:lnTo>
                  <a:cubicBezTo>
                    <a:pt x="12547" y="8963"/>
                    <a:pt x="12547" y="8963"/>
                    <a:pt x="12547" y="8963"/>
                  </a:cubicBezTo>
                  <a:lnTo>
                    <a:pt x="12550" y="8963"/>
                  </a:lnTo>
                  <a:lnTo>
                    <a:pt x="12547" y="8963"/>
                  </a:lnTo>
                  <a:close/>
                  <a:moveTo>
                    <a:pt x="15085" y="8913"/>
                  </a:moveTo>
                  <a:lnTo>
                    <a:pt x="15070" y="8972"/>
                  </a:lnTo>
                  <a:cubicBezTo>
                    <a:pt x="15127" y="8990"/>
                    <a:pt x="15186" y="9005"/>
                    <a:pt x="15245" y="9022"/>
                  </a:cubicBezTo>
                  <a:lnTo>
                    <a:pt x="15260" y="8966"/>
                  </a:lnTo>
                  <a:lnTo>
                    <a:pt x="15085" y="8913"/>
                  </a:lnTo>
                  <a:close/>
                  <a:moveTo>
                    <a:pt x="24371" y="8856"/>
                  </a:moveTo>
                  <a:lnTo>
                    <a:pt x="24332" y="8904"/>
                  </a:lnTo>
                  <a:cubicBezTo>
                    <a:pt x="24377" y="8942"/>
                    <a:pt x="24421" y="8984"/>
                    <a:pt x="24466" y="9025"/>
                  </a:cubicBezTo>
                  <a:lnTo>
                    <a:pt x="24507" y="8981"/>
                  </a:lnTo>
                  <a:cubicBezTo>
                    <a:pt x="24463" y="8939"/>
                    <a:pt x="24418" y="8898"/>
                    <a:pt x="24371" y="8856"/>
                  </a:cubicBezTo>
                  <a:close/>
                  <a:moveTo>
                    <a:pt x="18809" y="8889"/>
                  </a:moveTo>
                  <a:lnTo>
                    <a:pt x="18767" y="8936"/>
                  </a:lnTo>
                  <a:cubicBezTo>
                    <a:pt x="18815" y="8975"/>
                    <a:pt x="18859" y="9013"/>
                    <a:pt x="18904" y="9055"/>
                  </a:cubicBezTo>
                  <a:lnTo>
                    <a:pt x="18945" y="9010"/>
                  </a:lnTo>
                  <a:cubicBezTo>
                    <a:pt x="18901" y="8969"/>
                    <a:pt x="18853" y="8930"/>
                    <a:pt x="18809" y="8889"/>
                  </a:cubicBezTo>
                  <a:close/>
                  <a:moveTo>
                    <a:pt x="6873" y="8892"/>
                  </a:moveTo>
                  <a:lnTo>
                    <a:pt x="6828" y="8933"/>
                  </a:lnTo>
                  <a:cubicBezTo>
                    <a:pt x="6870" y="8978"/>
                    <a:pt x="6911" y="9022"/>
                    <a:pt x="6953" y="9067"/>
                  </a:cubicBezTo>
                  <a:lnTo>
                    <a:pt x="6997" y="9025"/>
                  </a:lnTo>
                  <a:cubicBezTo>
                    <a:pt x="6956" y="8981"/>
                    <a:pt x="6914" y="8936"/>
                    <a:pt x="6873" y="8892"/>
                  </a:cubicBezTo>
                  <a:close/>
                  <a:moveTo>
                    <a:pt x="13543" y="8948"/>
                  </a:moveTo>
                  <a:cubicBezTo>
                    <a:pt x="13499" y="8993"/>
                    <a:pt x="13454" y="9034"/>
                    <a:pt x="13413" y="9079"/>
                  </a:cubicBezTo>
                  <a:lnTo>
                    <a:pt x="13454" y="9120"/>
                  </a:lnTo>
                  <a:lnTo>
                    <a:pt x="13585" y="8993"/>
                  </a:lnTo>
                  <a:lnTo>
                    <a:pt x="13543" y="8948"/>
                  </a:lnTo>
                  <a:close/>
                  <a:moveTo>
                    <a:pt x="15435" y="9019"/>
                  </a:moveTo>
                  <a:lnTo>
                    <a:pt x="15417" y="9076"/>
                  </a:lnTo>
                  <a:cubicBezTo>
                    <a:pt x="15476" y="9093"/>
                    <a:pt x="15533" y="9111"/>
                    <a:pt x="15592" y="9132"/>
                  </a:cubicBezTo>
                  <a:lnTo>
                    <a:pt x="15610" y="9073"/>
                  </a:lnTo>
                  <a:lnTo>
                    <a:pt x="15435" y="9019"/>
                  </a:lnTo>
                  <a:close/>
                  <a:moveTo>
                    <a:pt x="21717" y="8981"/>
                  </a:moveTo>
                  <a:cubicBezTo>
                    <a:pt x="21679" y="9028"/>
                    <a:pt x="21637" y="9076"/>
                    <a:pt x="21602" y="9123"/>
                  </a:cubicBezTo>
                  <a:lnTo>
                    <a:pt x="21649" y="9162"/>
                  </a:lnTo>
                  <a:lnTo>
                    <a:pt x="21649" y="9159"/>
                  </a:lnTo>
                  <a:cubicBezTo>
                    <a:pt x="21688" y="9111"/>
                    <a:pt x="21726" y="9067"/>
                    <a:pt x="21765" y="9022"/>
                  </a:cubicBezTo>
                  <a:lnTo>
                    <a:pt x="21717" y="8981"/>
                  </a:lnTo>
                  <a:close/>
                  <a:moveTo>
                    <a:pt x="1011" y="8984"/>
                  </a:moveTo>
                  <a:cubicBezTo>
                    <a:pt x="975" y="9034"/>
                    <a:pt x="940" y="9082"/>
                    <a:pt x="907" y="9135"/>
                  </a:cubicBezTo>
                  <a:lnTo>
                    <a:pt x="958" y="9168"/>
                  </a:lnTo>
                  <a:cubicBezTo>
                    <a:pt x="990" y="9117"/>
                    <a:pt x="1026" y="9067"/>
                    <a:pt x="1061" y="9022"/>
                  </a:cubicBezTo>
                  <a:lnTo>
                    <a:pt x="1011" y="8984"/>
                  </a:lnTo>
                  <a:close/>
                  <a:moveTo>
                    <a:pt x="15782" y="9129"/>
                  </a:moveTo>
                  <a:lnTo>
                    <a:pt x="15764" y="9188"/>
                  </a:lnTo>
                  <a:lnTo>
                    <a:pt x="15936" y="9245"/>
                  </a:lnTo>
                  <a:lnTo>
                    <a:pt x="15957" y="9188"/>
                  </a:lnTo>
                  <a:lnTo>
                    <a:pt x="15782" y="9129"/>
                  </a:lnTo>
                  <a:close/>
                  <a:moveTo>
                    <a:pt x="6443" y="9082"/>
                  </a:moveTo>
                  <a:cubicBezTo>
                    <a:pt x="6416" y="9138"/>
                    <a:pt x="6392" y="9191"/>
                    <a:pt x="6366" y="9248"/>
                  </a:cubicBezTo>
                  <a:lnTo>
                    <a:pt x="6422" y="9271"/>
                  </a:lnTo>
                  <a:lnTo>
                    <a:pt x="6422" y="9274"/>
                  </a:lnTo>
                  <a:cubicBezTo>
                    <a:pt x="6446" y="9218"/>
                    <a:pt x="6472" y="9162"/>
                    <a:pt x="6496" y="9108"/>
                  </a:cubicBezTo>
                  <a:lnTo>
                    <a:pt x="6443" y="9082"/>
                  </a:lnTo>
                  <a:close/>
                  <a:moveTo>
                    <a:pt x="24641" y="9105"/>
                  </a:moveTo>
                  <a:lnTo>
                    <a:pt x="24599" y="9147"/>
                  </a:lnTo>
                  <a:cubicBezTo>
                    <a:pt x="24641" y="9191"/>
                    <a:pt x="24682" y="9236"/>
                    <a:pt x="24724" y="9280"/>
                  </a:cubicBezTo>
                  <a:lnTo>
                    <a:pt x="24768" y="9239"/>
                  </a:lnTo>
                  <a:cubicBezTo>
                    <a:pt x="24727" y="9191"/>
                    <a:pt x="24685" y="9150"/>
                    <a:pt x="24641" y="9105"/>
                  </a:cubicBezTo>
                  <a:close/>
                  <a:moveTo>
                    <a:pt x="19082" y="9132"/>
                  </a:moveTo>
                  <a:lnTo>
                    <a:pt x="19040" y="9176"/>
                  </a:lnTo>
                  <a:cubicBezTo>
                    <a:pt x="19085" y="9218"/>
                    <a:pt x="19129" y="9259"/>
                    <a:pt x="19174" y="9301"/>
                  </a:cubicBezTo>
                  <a:lnTo>
                    <a:pt x="19215" y="9257"/>
                  </a:lnTo>
                  <a:cubicBezTo>
                    <a:pt x="19171" y="9215"/>
                    <a:pt x="19126" y="9173"/>
                    <a:pt x="19082" y="9132"/>
                  </a:cubicBezTo>
                  <a:close/>
                  <a:moveTo>
                    <a:pt x="12476" y="9141"/>
                  </a:moveTo>
                  <a:cubicBezTo>
                    <a:pt x="12473" y="9203"/>
                    <a:pt x="12470" y="9262"/>
                    <a:pt x="12467" y="9325"/>
                  </a:cubicBezTo>
                  <a:lnTo>
                    <a:pt x="12526" y="9328"/>
                  </a:lnTo>
                  <a:lnTo>
                    <a:pt x="12538" y="9147"/>
                  </a:lnTo>
                  <a:lnTo>
                    <a:pt x="12476" y="9141"/>
                  </a:lnTo>
                  <a:close/>
                  <a:moveTo>
                    <a:pt x="7119" y="9162"/>
                  </a:moveTo>
                  <a:lnTo>
                    <a:pt x="7074" y="9203"/>
                  </a:lnTo>
                  <a:cubicBezTo>
                    <a:pt x="7113" y="9248"/>
                    <a:pt x="7154" y="9292"/>
                    <a:pt x="7193" y="9340"/>
                  </a:cubicBezTo>
                  <a:lnTo>
                    <a:pt x="7237" y="9301"/>
                  </a:lnTo>
                  <a:cubicBezTo>
                    <a:pt x="7199" y="9254"/>
                    <a:pt x="7160" y="9206"/>
                    <a:pt x="7119" y="9162"/>
                  </a:cubicBezTo>
                  <a:close/>
                  <a:moveTo>
                    <a:pt x="16129" y="9248"/>
                  </a:moveTo>
                  <a:lnTo>
                    <a:pt x="16108" y="9304"/>
                  </a:lnTo>
                  <a:cubicBezTo>
                    <a:pt x="16164" y="9325"/>
                    <a:pt x="16221" y="9345"/>
                    <a:pt x="16277" y="9363"/>
                  </a:cubicBezTo>
                  <a:lnTo>
                    <a:pt x="16298" y="9307"/>
                  </a:lnTo>
                  <a:cubicBezTo>
                    <a:pt x="16241" y="9286"/>
                    <a:pt x="16185" y="9265"/>
                    <a:pt x="16129" y="9248"/>
                  </a:cubicBezTo>
                  <a:close/>
                  <a:moveTo>
                    <a:pt x="13282" y="9206"/>
                  </a:moveTo>
                  <a:cubicBezTo>
                    <a:pt x="13241" y="9251"/>
                    <a:pt x="13199" y="9292"/>
                    <a:pt x="13158" y="9337"/>
                  </a:cubicBezTo>
                  <a:lnTo>
                    <a:pt x="13199" y="9381"/>
                  </a:lnTo>
                  <a:lnTo>
                    <a:pt x="13199" y="9378"/>
                  </a:lnTo>
                  <a:cubicBezTo>
                    <a:pt x="13241" y="9334"/>
                    <a:pt x="13285" y="9292"/>
                    <a:pt x="13327" y="9248"/>
                  </a:cubicBezTo>
                  <a:lnTo>
                    <a:pt x="13282" y="9206"/>
                  </a:lnTo>
                  <a:close/>
                  <a:moveTo>
                    <a:pt x="21495" y="9271"/>
                  </a:moveTo>
                  <a:cubicBezTo>
                    <a:pt x="21459" y="9322"/>
                    <a:pt x="21427" y="9375"/>
                    <a:pt x="21397" y="9428"/>
                  </a:cubicBezTo>
                  <a:lnTo>
                    <a:pt x="21451" y="9458"/>
                  </a:lnTo>
                  <a:cubicBezTo>
                    <a:pt x="21480" y="9408"/>
                    <a:pt x="21513" y="9354"/>
                    <a:pt x="21545" y="9307"/>
                  </a:cubicBezTo>
                  <a:lnTo>
                    <a:pt x="21495" y="9271"/>
                  </a:lnTo>
                  <a:close/>
                  <a:moveTo>
                    <a:pt x="806" y="9286"/>
                  </a:moveTo>
                  <a:cubicBezTo>
                    <a:pt x="774" y="9340"/>
                    <a:pt x="744" y="9390"/>
                    <a:pt x="712" y="9443"/>
                  </a:cubicBezTo>
                  <a:lnTo>
                    <a:pt x="765" y="9476"/>
                  </a:lnTo>
                  <a:lnTo>
                    <a:pt x="765" y="9473"/>
                  </a:lnTo>
                  <a:cubicBezTo>
                    <a:pt x="795" y="9423"/>
                    <a:pt x="827" y="9369"/>
                    <a:pt x="857" y="9319"/>
                  </a:cubicBezTo>
                  <a:lnTo>
                    <a:pt x="806" y="9286"/>
                  </a:lnTo>
                  <a:close/>
                  <a:moveTo>
                    <a:pt x="16470" y="9372"/>
                  </a:moveTo>
                  <a:lnTo>
                    <a:pt x="16449" y="9428"/>
                  </a:lnTo>
                  <a:cubicBezTo>
                    <a:pt x="16505" y="9449"/>
                    <a:pt x="16562" y="9470"/>
                    <a:pt x="16618" y="9494"/>
                  </a:cubicBezTo>
                  <a:lnTo>
                    <a:pt x="16639" y="9434"/>
                  </a:lnTo>
                  <a:cubicBezTo>
                    <a:pt x="16582" y="9414"/>
                    <a:pt x="16526" y="9393"/>
                    <a:pt x="16470" y="9372"/>
                  </a:cubicBezTo>
                  <a:close/>
                  <a:moveTo>
                    <a:pt x="19349" y="9381"/>
                  </a:moveTo>
                  <a:lnTo>
                    <a:pt x="19307" y="9423"/>
                  </a:lnTo>
                  <a:lnTo>
                    <a:pt x="19437" y="9550"/>
                  </a:lnTo>
                  <a:lnTo>
                    <a:pt x="19479" y="9506"/>
                  </a:lnTo>
                  <a:cubicBezTo>
                    <a:pt x="19437" y="9464"/>
                    <a:pt x="19393" y="9423"/>
                    <a:pt x="19349" y="9381"/>
                  </a:cubicBezTo>
                  <a:close/>
                  <a:moveTo>
                    <a:pt x="24890" y="9375"/>
                  </a:moveTo>
                  <a:lnTo>
                    <a:pt x="24845" y="9414"/>
                  </a:lnTo>
                  <a:cubicBezTo>
                    <a:pt x="24884" y="9458"/>
                    <a:pt x="24922" y="9506"/>
                    <a:pt x="24961" y="9553"/>
                  </a:cubicBezTo>
                  <a:lnTo>
                    <a:pt x="25008" y="9514"/>
                  </a:lnTo>
                  <a:cubicBezTo>
                    <a:pt x="24970" y="9467"/>
                    <a:pt x="24931" y="9420"/>
                    <a:pt x="24890" y="9375"/>
                  </a:cubicBezTo>
                  <a:close/>
                  <a:moveTo>
                    <a:pt x="6297" y="9417"/>
                  </a:moveTo>
                  <a:cubicBezTo>
                    <a:pt x="6274" y="9473"/>
                    <a:pt x="6253" y="9532"/>
                    <a:pt x="6232" y="9589"/>
                  </a:cubicBezTo>
                  <a:lnTo>
                    <a:pt x="6291" y="9609"/>
                  </a:lnTo>
                  <a:cubicBezTo>
                    <a:pt x="6309" y="9553"/>
                    <a:pt x="6330" y="9497"/>
                    <a:pt x="6354" y="9440"/>
                  </a:cubicBezTo>
                  <a:lnTo>
                    <a:pt x="6297" y="9417"/>
                  </a:lnTo>
                  <a:close/>
                  <a:moveTo>
                    <a:pt x="7356" y="9440"/>
                  </a:moveTo>
                  <a:lnTo>
                    <a:pt x="7308" y="9479"/>
                  </a:lnTo>
                  <a:cubicBezTo>
                    <a:pt x="7347" y="9526"/>
                    <a:pt x="7382" y="9574"/>
                    <a:pt x="7421" y="9621"/>
                  </a:cubicBezTo>
                  <a:lnTo>
                    <a:pt x="7468" y="9586"/>
                  </a:lnTo>
                  <a:cubicBezTo>
                    <a:pt x="7433" y="9535"/>
                    <a:pt x="7394" y="9488"/>
                    <a:pt x="7356" y="9440"/>
                  </a:cubicBezTo>
                  <a:close/>
                  <a:moveTo>
                    <a:pt x="16808" y="9503"/>
                  </a:moveTo>
                  <a:lnTo>
                    <a:pt x="16784" y="9559"/>
                  </a:lnTo>
                  <a:cubicBezTo>
                    <a:pt x="16843" y="9580"/>
                    <a:pt x="16897" y="9603"/>
                    <a:pt x="16953" y="9627"/>
                  </a:cubicBezTo>
                  <a:lnTo>
                    <a:pt x="16977" y="9571"/>
                  </a:lnTo>
                  <a:cubicBezTo>
                    <a:pt x="16917" y="9547"/>
                    <a:pt x="16864" y="9523"/>
                    <a:pt x="16808" y="9503"/>
                  </a:cubicBezTo>
                  <a:close/>
                  <a:moveTo>
                    <a:pt x="13030" y="9470"/>
                  </a:moveTo>
                  <a:cubicBezTo>
                    <a:pt x="12989" y="9514"/>
                    <a:pt x="12947" y="9559"/>
                    <a:pt x="12906" y="9603"/>
                  </a:cubicBezTo>
                  <a:lnTo>
                    <a:pt x="12953" y="9645"/>
                  </a:lnTo>
                  <a:lnTo>
                    <a:pt x="12953" y="9642"/>
                  </a:lnTo>
                  <a:cubicBezTo>
                    <a:pt x="12992" y="9597"/>
                    <a:pt x="13033" y="9553"/>
                    <a:pt x="13075" y="9511"/>
                  </a:cubicBezTo>
                  <a:lnTo>
                    <a:pt x="13030" y="9470"/>
                  </a:lnTo>
                  <a:close/>
                  <a:moveTo>
                    <a:pt x="12455" y="9506"/>
                  </a:moveTo>
                  <a:lnTo>
                    <a:pt x="12449" y="9686"/>
                  </a:lnTo>
                  <a:lnTo>
                    <a:pt x="12509" y="9689"/>
                  </a:lnTo>
                  <a:lnTo>
                    <a:pt x="12512" y="9689"/>
                  </a:lnTo>
                  <a:cubicBezTo>
                    <a:pt x="12515" y="9630"/>
                    <a:pt x="12515" y="9568"/>
                    <a:pt x="12518" y="9509"/>
                  </a:cubicBezTo>
                  <a:lnTo>
                    <a:pt x="12455" y="9506"/>
                  </a:lnTo>
                  <a:close/>
                  <a:moveTo>
                    <a:pt x="17143" y="9639"/>
                  </a:moveTo>
                  <a:lnTo>
                    <a:pt x="17119" y="9695"/>
                  </a:lnTo>
                  <a:cubicBezTo>
                    <a:pt x="17175" y="9719"/>
                    <a:pt x="17232" y="9743"/>
                    <a:pt x="17288" y="9766"/>
                  </a:cubicBezTo>
                  <a:lnTo>
                    <a:pt x="17312" y="9713"/>
                  </a:lnTo>
                  <a:lnTo>
                    <a:pt x="17143" y="9639"/>
                  </a:lnTo>
                  <a:close/>
                  <a:moveTo>
                    <a:pt x="21308" y="9589"/>
                  </a:moveTo>
                  <a:cubicBezTo>
                    <a:pt x="21282" y="9645"/>
                    <a:pt x="21255" y="9698"/>
                    <a:pt x="21231" y="9755"/>
                  </a:cubicBezTo>
                  <a:lnTo>
                    <a:pt x="21285" y="9778"/>
                  </a:lnTo>
                  <a:lnTo>
                    <a:pt x="21288" y="9781"/>
                  </a:lnTo>
                  <a:cubicBezTo>
                    <a:pt x="21311" y="9725"/>
                    <a:pt x="21335" y="9672"/>
                    <a:pt x="21362" y="9615"/>
                  </a:cubicBezTo>
                  <a:lnTo>
                    <a:pt x="21308" y="9589"/>
                  </a:lnTo>
                  <a:close/>
                  <a:moveTo>
                    <a:pt x="623" y="9603"/>
                  </a:moveTo>
                  <a:cubicBezTo>
                    <a:pt x="593" y="9657"/>
                    <a:pt x="566" y="9710"/>
                    <a:pt x="540" y="9766"/>
                  </a:cubicBezTo>
                  <a:lnTo>
                    <a:pt x="593" y="9793"/>
                  </a:lnTo>
                  <a:cubicBezTo>
                    <a:pt x="620" y="9740"/>
                    <a:pt x="649" y="9686"/>
                    <a:pt x="676" y="9633"/>
                  </a:cubicBezTo>
                  <a:lnTo>
                    <a:pt x="623" y="9603"/>
                  </a:lnTo>
                  <a:close/>
                  <a:moveTo>
                    <a:pt x="19612" y="9633"/>
                  </a:moveTo>
                  <a:lnTo>
                    <a:pt x="19568" y="9675"/>
                  </a:lnTo>
                  <a:lnTo>
                    <a:pt x="19698" y="9805"/>
                  </a:lnTo>
                  <a:lnTo>
                    <a:pt x="19740" y="9761"/>
                  </a:lnTo>
                  <a:cubicBezTo>
                    <a:pt x="19698" y="9719"/>
                    <a:pt x="19654" y="9675"/>
                    <a:pt x="19612" y="9633"/>
                  </a:cubicBezTo>
                  <a:close/>
                  <a:moveTo>
                    <a:pt x="25121" y="9657"/>
                  </a:moveTo>
                  <a:lnTo>
                    <a:pt x="25071" y="9695"/>
                  </a:lnTo>
                  <a:cubicBezTo>
                    <a:pt x="25106" y="9746"/>
                    <a:pt x="25142" y="9793"/>
                    <a:pt x="25177" y="9844"/>
                  </a:cubicBezTo>
                  <a:lnTo>
                    <a:pt x="25228" y="9805"/>
                  </a:lnTo>
                  <a:cubicBezTo>
                    <a:pt x="25192" y="9758"/>
                    <a:pt x="25157" y="9707"/>
                    <a:pt x="25121" y="9657"/>
                  </a:cubicBezTo>
                  <a:close/>
                  <a:moveTo>
                    <a:pt x="7581" y="9728"/>
                  </a:moveTo>
                  <a:lnTo>
                    <a:pt x="7531" y="9763"/>
                  </a:lnTo>
                  <a:cubicBezTo>
                    <a:pt x="7566" y="9814"/>
                    <a:pt x="7602" y="9861"/>
                    <a:pt x="7637" y="9912"/>
                  </a:cubicBezTo>
                  <a:lnTo>
                    <a:pt x="7688" y="9876"/>
                  </a:lnTo>
                  <a:cubicBezTo>
                    <a:pt x="7655" y="9826"/>
                    <a:pt x="7617" y="9775"/>
                    <a:pt x="7581" y="9728"/>
                  </a:cubicBezTo>
                  <a:close/>
                  <a:moveTo>
                    <a:pt x="17478" y="9787"/>
                  </a:moveTo>
                  <a:lnTo>
                    <a:pt x="17454" y="9841"/>
                  </a:lnTo>
                  <a:lnTo>
                    <a:pt x="17617" y="9915"/>
                  </a:lnTo>
                  <a:lnTo>
                    <a:pt x="17644" y="9861"/>
                  </a:lnTo>
                  <a:cubicBezTo>
                    <a:pt x="17587" y="9838"/>
                    <a:pt x="17534" y="9811"/>
                    <a:pt x="17478" y="9787"/>
                  </a:cubicBezTo>
                  <a:close/>
                  <a:moveTo>
                    <a:pt x="12784" y="9740"/>
                  </a:moveTo>
                  <a:cubicBezTo>
                    <a:pt x="12746" y="9784"/>
                    <a:pt x="12704" y="9832"/>
                    <a:pt x="12666" y="9876"/>
                  </a:cubicBezTo>
                  <a:lnTo>
                    <a:pt x="12710" y="9918"/>
                  </a:lnTo>
                  <a:lnTo>
                    <a:pt x="12710" y="9915"/>
                  </a:lnTo>
                  <a:cubicBezTo>
                    <a:pt x="12749" y="9870"/>
                    <a:pt x="12790" y="9826"/>
                    <a:pt x="12832" y="9781"/>
                  </a:cubicBezTo>
                  <a:lnTo>
                    <a:pt x="12784" y="9740"/>
                  </a:lnTo>
                  <a:close/>
                  <a:moveTo>
                    <a:pt x="6179" y="9763"/>
                  </a:moveTo>
                  <a:cubicBezTo>
                    <a:pt x="6161" y="9823"/>
                    <a:pt x="6143" y="9879"/>
                    <a:pt x="6128" y="9938"/>
                  </a:cubicBezTo>
                  <a:lnTo>
                    <a:pt x="6188" y="9953"/>
                  </a:lnTo>
                  <a:lnTo>
                    <a:pt x="6188" y="9956"/>
                  </a:lnTo>
                  <a:cubicBezTo>
                    <a:pt x="6202" y="9897"/>
                    <a:pt x="6217" y="9841"/>
                    <a:pt x="6235" y="9781"/>
                  </a:cubicBezTo>
                  <a:lnTo>
                    <a:pt x="6179" y="9763"/>
                  </a:lnTo>
                  <a:close/>
                  <a:moveTo>
                    <a:pt x="12443" y="9873"/>
                  </a:moveTo>
                  <a:cubicBezTo>
                    <a:pt x="12443" y="9932"/>
                    <a:pt x="12440" y="9995"/>
                    <a:pt x="12440" y="10054"/>
                  </a:cubicBezTo>
                  <a:lnTo>
                    <a:pt x="12506" y="10054"/>
                  </a:lnTo>
                  <a:cubicBezTo>
                    <a:pt x="12506" y="9992"/>
                    <a:pt x="12506" y="9932"/>
                    <a:pt x="12506" y="9873"/>
                  </a:cubicBezTo>
                  <a:close/>
                  <a:moveTo>
                    <a:pt x="19867" y="9891"/>
                  </a:moveTo>
                  <a:lnTo>
                    <a:pt x="19826" y="9932"/>
                  </a:lnTo>
                  <a:lnTo>
                    <a:pt x="19953" y="10063"/>
                  </a:lnTo>
                  <a:lnTo>
                    <a:pt x="19995" y="10021"/>
                  </a:lnTo>
                  <a:cubicBezTo>
                    <a:pt x="19953" y="9977"/>
                    <a:pt x="19912" y="9932"/>
                    <a:pt x="19867" y="9891"/>
                  </a:cubicBezTo>
                  <a:close/>
                  <a:moveTo>
                    <a:pt x="17807" y="9938"/>
                  </a:moveTo>
                  <a:lnTo>
                    <a:pt x="17783" y="9992"/>
                  </a:lnTo>
                  <a:cubicBezTo>
                    <a:pt x="17836" y="10018"/>
                    <a:pt x="17890" y="10042"/>
                    <a:pt x="17946" y="10069"/>
                  </a:cubicBezTo>
                  <a:lnTo>
                    <a:pt x="17973" y="10016"/>
                  </a:lnTo>
                  <a:lnTo>
                    <a:pt x="17807" y="9938"/>
                  </a:lnTo>
                  <a:close/>
                  <a:moveTo>
                    <a:pt x="21163" y="9924"/>
                  </a:moveTo>
                  <a:cubicBezTo>
                    <a:pt x="21142" y="9980"/>
                    <a:pt x="21121" y="10039"/>
                    <a:pt x="21101" y="10099"/>
                  </a:cubicBezTo>
                  <a:lnTo>
                    <a:pt x="21160" y="10116"/>
                  </a:lnTo>
                  <a:cubicBezTo>
                    <a:pt x="21178" y="10060"/>
                    <a:pt x="21199" y="10004"/>
                    <a:pt x="21219" y="9944"/>
                  </a:cubicBezTo>
                  <a:lnTo>
                    <a:pt x="21163" y="9924"/>
                  </a:lnTo>
                  <a:close/>
                  <a:moveTo>
                    <a:pt x="460" y="9930"/>
                  </a:moveTo>
                  <a:cubicBezTo>
                    <a:pt x="436" y="9986"/>
                    <a:pt x="409" y="10042"/>
                    <a:pt x="385" y="10099"/>
                  </a:cubicBezTo>
                  <a:lnTo>
                    <a:pt x="442" y="10122"/>
                  </a:lnTo>
                  <a:cubicBezTo>
                    <a:pt x="466" y="10066"/>
                    <a:pt x="489" y="10010"/>
                    <a:pt x="513" y="9956"/>
                  </a:cubicBezTo>
                  <a:lnTo>
                    <a:pt x="460" y="9930"/>
                  </a:lnTo>
                  <a:close/>
                  <a:moveTo>
                    <a:pt x="25329" y="9959"/>
                  </a:moveTo>
                  <a:lnTo>
                    <a:pt x="25278" y="9992"/>
                  </a:lnTo>
                  <a:cubicBezTo>
                    <a:pt x="25311" y="10042"/>
                    <a:pt x="25343" y="10096"/>
                    <a:pt x="25373" y="10146"/>
                  </a:cubicBezTo>
                  <a:lnTo>
                    <a:pt x="25426" y="10116"/>
                  </a:lnTo>
                  <a:cubicBezTo>
                    <a:pt x="25394" y="10063"/>
                    <a:pt x="25361" y="10010"/>
                    <a:pt x="25329" y="9959"/>
                  </a:cubicBezTo>
                  <a:close/>
                  <a:moveTo>
                    <a:pt x="12547" y="10016"/>
                  </a:moveTo>
                  <a:cubicBezTo>
                    <a:pt x="12506" y="10063"/>
                    <a:pt x="12467" y="10107"/>
                    <a:pt x="12429" y="10155"/>
                  </a:cubicBezTo>
                  <a:lnTo>
                    <a:pt x="12476" y="10193"/>
                  </a:lnTo>
                  <a:cubicBezTo>
                    <a:pt x="12515" y="10146"/>
                    <a:pt x="12553" y="10099"/>
                    <a:pt x="12592" y="10054"/>
                  </a:cubicBezTo>
                  <a:lnTo>
                    <a:pt x="12547" y="10016"/>
                  </a:lnTo>
                  <a:close/>
                  <a:moveTo>
                    <a:pt x="7795" y="10024"/>
                  </a:moveTo>
                  <a:lnTo>
                    <a:pt x="7744" y="10060"/>
                  </a:lnTo>
                  <a:cubicBezTo>
                    <a:pt x="7777" y="10110"/>
                    <a:pt x="7812" y="10161"/>
                    <a:pt x="7845" y="10211"/>
                  </a:cubicBezTo>
                  <a:lnTo>
                    <a:pt x="7895" y="10179"/>
                  </a:lnTo>
                  <a:cubicBezTo>
                    <a:pt x="7863" y="10125"/>
                    <a:pt x="7827" y="10075"/>
                    <a:pt x="7795" y="10024"/>
                  </a:cubicBezTo>
                  <a:close/>
                  <a:moveTo>
                    <a:pt x="18136" y="10096"/>
                  </a:moveTo>
                  <a:lnTo>
                    <a:pt x="18109" y="10149"/>
                  </a:lnTo>
                  <a:cubicBezTo>
                    <a:pt x="18163" y="10176"/>
                    <a:pt x="18216" y="10202"/>
                    <a:pt x="18269" y="10232"/>
                  </a:cubicBezTo>
                  <a:lnTo>
                    <a:pt x="18299" y="10176"/>
                  </a:lnTo>
                  <a:lnTo>
                    <a:pt x="18136" y="10096"/>
                  </a:lnTo>
                  <a:close/>
                  <a:moveTo>
                    <a:pt x="6087" y="10116"/>
                  </a:moveTo>
                  <a:cubicBezTo>
                    <a:pt x="6075" y="10176"/>
                    <a:pt x="6063" y="10238"/>
                    <a:pt x="6051" y="10297"/>
                  </a:cubicBezTo>
                  <a:lnTo>
                    <a:pt x="6111" y="10309"/>
                  </a:lnTo>
                  <a:cubicBezTo>
                    <a:pt x="6119" y="10250"/>
                    <a:pt x="6131" y="10190"/>
                    <a:pt x="6146" y="10131"/>
                  </a:cubicBezTo>
                  <a:lnTo>
                    <a:pt x="6087" y="10116"/>
                  </a:lnTo>
                  <a:close/>
                  <a:moveTo>
                    <a:pt x="20122" y="10155"/>
                  </a:moveTo>
                  <a:lnTo>
                    <a:pt x="20078" y="10196"/>
                  </a:lnTo>
                  <a:cubicBezTo>
                    <a:pt x="20119" y="10238"/>
                    <a:pt x="20161" y="10282"/>
                    <a:pt x="20202" y="10327"/>
                  </a:cubicBezTo>
                  <a:lnTo>
                    <a:pt x="20247" y="10285"/>
                  </a:lnTo>
                  <a:cubicBezTo>
                    <a:pt x="20205" y="10241"/>
                    <a:pt x="20164" y="10196"/>
                    <a:pt x="20122" y="10155"/>
                  </a:cubicBezTo>
                  <a:close/>
                  <a:moveTo>
                    <a:pt x="314" y="10268"/>
                  </a:moveTo>
                  <a:lnTo>
                    <a:pt x="294" y="10324"/>
                  </a:lnTo>
                  <a:lnTo>
                    <a:pt x="350" y="10345"/>
                  </a:lnTo>
                  <a:lnTo>
                    <a:pt x="371" y="10291"/>
                  </a:lnTo>
                  <a:lnTo>
                    <a:pt x="314" y="10268"/>
                  </a:lnTo>
                  <a:close/>
                  <a:moveTo>
                    <a:pt x="18459" y="10262"/>
                  </a:moveTo>
                  <a:lnTo>
                    <a:pt x="18432" y="10315"/>
                  </a:lnTo>
                  <a:lnTo>
                    <a:pt x="18592" y="10398"/>
                  </a:lnTo>
                  <a:lnTo>
                    <a:pt x="18622" y="10345"/>
                  </a:lnTo>
                  <a:lnTo>
                    <a:pt x="18459" y="10262"/>
                  </a:lnTo>
                  <a:close/>
                  <a:moveTo>
                    <a:pt x="12440" y="10238"/>
                  </a:moveTo>
                  <a:lnTo>
                    <a:pt x="12440" y="10419"/>
                  </a:lnTo>
                  <a:lnTo>
                    <a:pt x="12503" y="10419"/>
                  </a:lnTo>
                  <a:lnTo>
                    <a:pt x="12503" y="10238"/>
                  </a:lnTo>
                  <a:close/>
                  <a:moveTo>
                    <a:pt x="25518" y="10273"/>
                  </a:moveTo>
                  <a:lnTo>
                    <a:pt x="25465" y="10303"/>
                  </a:lnTo>
                  <a:cubicBezTo>
                    <a:pt x="25495" y="10356"/>
                    <a:pt x="25521" y="10407"/>
                    <a:pt x="25551" y="10463"/>
                  </a:cubicBezTo>
                  <a:lnTo>
                    <a:pt x="25604" y="10434"/>
                  </a:lnTo>
                  <a:cubicBezTo>
                    <a:pt x="25575" y="10380"/>
                    <a:pt x="25548" y="10327"/>
                    <a:pt x="25518" y="10273"/>
                  </a:cubicBezTo>
                  <a:close/>
                  <a:moveTo>
                    <a:pt x="21050" y="10273"/>
                  </a:moveTo>
                  <a:cubicBezTo>
                    <a:pt x="21033" y="10333"/>
                    <a:pt x="21021" y="10392"/>
                    <a:pt x="21006" y="10451"/>
                  </a:cubicBezTo>
                  <a:lnTo>
                    <a:pt x="21065" y="10463"/>
                  </a:lnTo>
                  <a:lnTo>
                    <a:pt x="21065" y="10466"/>
                  </a:lnTo>
                  <a:cubicBezTo>
                    <a:pt x="21080" y="10407"/>
                    <a:pt x="21095" y="10348"/>
                    <a:pt x="21107" y="10288"/>
                  </a:cubicBezTo>
                  <a:lnTo>
                    <a:pt x="21050" y="10273"/>
                  </a:lnTo>
                  <a:close/>
                  <a:moveTo>
                    <a:pt x="12313" y="10297"/>
                  </a:moveTo>
                  <a:cubicBezTo>
                    <a:pt x="12274" y="10345"/>
                    <a:pt x="12239" y="10392"/>
                    <a:pt x="12200" y="10439"/>
                  </a:cubicBezTo>
                  <a:lnTo>
                    <a:pt x="12248" y="10478"/>
                  </a:lnTo>
                  <a:lnTo>
                    <a:pt x="12248" y="10475"/>
                  </a:lnTo>
                  <a:cubicBezTo>
                    <a:pt x="12286" y="10428"/>
                    <a:pt x="12322" y="10380"/>
                    <a:pt x="12360" y="10333"/>
                  </a:cubicBezTo>
                  <a:lnTo>
                    <a:pt x="12313" y="10297"/>
                  </a:lnTo>
                  <a:close/>
                  <a:moveTo>
                    <a:pt x="7993" y="10330"/>
                  </a:moveTo>
                  <a:lnTo>
                    <a:pt x="7943" y="10362"/>
                  </a:lnTo>
                  <a:cubicBezTo>
                    <a:pt x="7975" y="10413"/>
                    <a:pt x="8005" y="10466"/>
                    <a:pt x="8038" y="10517"/>
                  </a:cubicBezTo>
                  <a:lnTo>
                    <a:pt x="8091" y="10487"/>
                  </a:lnTo>
                  <a:cubicBezTo>
                    <a:pt x="8058" y="10434"/>
                    <a:pt x="8026" y="10380"/>
                    <a:pt x="7993" y="10330"/>
                  </a:cubicBezTo>
                  <a:close/>
                  <a:moveTo>
                    <a:pt x="18782" y="10434"/>
                  </a:moveTo>
                  <a:lnTo>
                    <a:pt x="18753" y="10487"/>
                  </a:lnTo>
                  <a:cubicBezTo>
                    <a:pt x="18806" y="10517"/>
                    <a:pt x="18859" y="10543"/>
                    <a:pt x="18913" y="10573"/>
                  </a:cubicBezTo>
                  <a:lnTo>
                    <a:pt x="18942" y="10522"/>
                  </a:lnTo>
                  <a:cubicBezTo>
                    <a:pt x="18889" y="10493"/>
                    <a:pt x="18836" y="10463"/>
                    <a:pt x="18782" y="10434"/>
                  </a:cubicBezTo>
                  <a:close/>
                  <a:moveTo>
                    <a:pt x="20368" y="10422"/>
                  </a:moveTo>
                  <a:lnTo>
                    <a:pt x="20324" y="10460"/>
                  </a:lnTo>
                  <a:cubicBezTo>
                    <a:pt x="20365" y="10505"/>
                    <a:pt x="20404" y="10552"/>
                    <a:pt x="20446" y="10597"/>
                  </a:cubicBezTo>
                  <a:lnTo>
                    <a:pt x="20493" y="10555"/>
                  </a:lnTo>
                  <a:lnTo>
                    <a:pt x="20368" y="10422"/>
                  </a:lnTo>
                  <a:close/>
                  <a:moveTo>
                    <a:pt x="6019" y="10478"/>
                  </a:moveTo>
                  <a:cubicBezTo>
                    <a:pt x="6010" y="10537"/>
                    <a:pt x="6004" y="10600"/>
                    <a:pt x="5995" y="10659"/>
                  </a:cubicBezTo>
                  <a:lnTo>
                    <a:pt x="6057" y="10665"/>
                  </a:lnTo>
                  <a:lnTo>
                    <a:pt x="6057" y="10668"/>
                  </a:lnTo>
                  <a:cubicBezTo>
                    <a:pt x="6063" y="10608"/>
                    <a:pt x="6072" y="10549"/>
                    <a:pt x="6078" y="10487"/>
                  </a:cubicBezTo>
                  <a:lnTo>
                    <a:pt x="6019" y="10478"/>
                  </a:lnTo>
                  <a:close/>
                  <a:moveTo>
                    <a:pt x="19099" y="10611"/>
                  </a:moveTo>
                  <a:lnTo>
                    <a:pt x="19070" y="10665"/>
                  </a:lnTo>
                  <a:cubicBezTo>
                    <a:pt x="19123" y="10694"/>
                    <a:pt x="19177" y="10724"/>
                    <a:pt x="19227" y="10754"/>
                  </a:cubicBezTo>
                  <a:lnTo>
                    <a:pt x="19260" y="10703"/>
                  </a:lnTo>
                  <a:lnTo>
                    <a:pt x="19099" y="10611"/>
                  </a:lnTo>
                  <a:close/>
                  <a:moveTo>
                    <a:pt x="12088" y="10582"/>
                  </a:moveTo>
                  <a:cubicBezTo>
                    <a:pt x="12049" y="10629"/>
                    <a:pt x="12014" y="10677"/>
                    <a:pt x="11978" y="10727"/>
                  </a:cubicBezTo>
                  <a:lnTo>
                    <a:pt x="12025" y="10766"/>
                  </a:lnTo>
                  <a:lnTo>
                    <a:pt x="12025" y="10763"/>
                  </a:lnTo>
                  <a:cubicBezTo>
                    <a:pt x="12064" y="10715"/>
                    <a:pt x="12100" y="10665"/>
                    <a:pt x="12135" y="10620"/>
                  </a:cubicBezTo>
                  <a:lnTo>
                    <a:pt x="12088" y="10582"/>
                  </a:lnTo>
                  <a:close/>
                  <a:moveTo>
                    <a:pt x="12443" y="10603"/>
                  </a:moveTo>
                  <a:cubicBezTo>
                    <a:pt x="12443" y="10662"/>
                    <a:pt x="12446" y="10724"/>
                    <a:pt x="12446" y="10786"/>
                  </a:cubicBezTo>
                  <a:lnTo>
                    <a:pt x="12506" y="10783"/>
                  </a:lnTo>
                  <a:cubicBezTo>
                    <a:pt x="12506" y="10724"/>
                    <a:pt x="12503" y="10662"/>
                    <a:pt x="12503" y="10603"/>
                  </a:cubicBezTo>
                  <a:close/>
                  <a:moveTo>
                    <a:pt x="25684" y="10597"/>
                  </a:moveTo>
                  <a:lnTo>
                    <a:pt x="25628" y="10623"/>
                  </a:lnTo>
                  <a:cubicBezTo>
                    <a:pt x="25655" y="10677"/>
                    <a:pt x="25681" y="10733"/>
                    <a:pt x="25705" y="10789"/>
                  </a:cubicBezTo>
                  <a:lnTo>
                    <a:pt x="25761" y="10763"/>
                  </a:lnTo>
                  <a:cubicBezTo>
                    <a:pt x="25735" y="10709"/>
                    <a:pt x="25711" y="10653"/>
                    <a:pt x="25684" y="10597"/>
                  </a:cubicBezTo>
                  <a:close/>
                  <a:moveTo>
                    <a:pt x="20970" y="10632"/>
                  </a:moveTo>
                  <a:cubicBezTo>
                    <a:pt x="20958" y="10691"/>
                    <a:pt x="20950" y="10751"/>
                    <a:pt x="20944" y="10813"/>
                  </a:cubicBezTo>
                  <a:lnTo>
                    <a:pt x="21003" y="10819"/>
                  </a:lnTo>
                  <a:lnTo>
                    <a:pt x="21003" y="10822"/>
                  </a:lnTo>
                  <a:cubicBezTo>
                    <a:pt x="21012" y="10763"/>
                    <a:pt x="21021" y="10703"/>
                    <a:pt x="21030" y="10641"/>
                  </a:cubicBezTo>
                  <a:lnTo>
                    <a:pt x="20970" y="10632"/>
                  </a:lnTo>
                  <a:close/>
                  <a:moveTo>
                    <a:pt x="8183" y="10644"/>
                  </a:moveTo>
                  <a:lnTo>
                    <a:pt x="8130" y="10674"/>
                  </a:lnTo>
                  <a:cubicBezTo>
                    <a:pt x="8159" y="10727"/>
                    <a:pt x="8189" y="10777"/>
                    <a:pt x="8219" y="10831"/>
                  </a:cubicBezTo>
                  <a:lnTo>
                    <a:pt x="8272" y="10804"/>
                  </a:lnTo>
                  <a:cubicBezTo>
                    <a:pt x="8242" y="10751"/>
                    <a:pt x="8213" y="10697"/>
                    <a:pt x="8183" y="10644"/>
                  </a:cubicBezTo>
                  <a:close/>
                  <a:moveTo>
                    <a:pt x="20612" y="10691"/>
                  </a:moveTo>
                  <a:lnTo>
                    <a:pt x="20567" y="10733"/>
                  </a:lnTo>
                  <a:cubicBezTo>
                    <a:pt x="20606" y="10777"/>
                    <a:pt x="20647" y="10825"/>
                    <a:pt x="20686" y="10869"/>
                  </a:cubicBezTo>
                  <a:lnTo>
                    <a:pt x="20733" y="10831"/>
                  </a:lnTo>
                  <a:cubicBezTo>
                    <a:pt x="20692" y="10783"/>
                    <a:pt x="20653" y="10739"/>
                    <a:pt x="20612" y="10691"/>
                  </a:cubicBezTo>
                  <a:close/>
                  <a:moveTo>
                    <a:pt x="19417" y="10795"/>
                  </a:moveTo>
                  <a:lnTo>
                    <a:pt x="19384" y="10849"/>
                  </a:lnTo>
                  <a:cubicBezTo>
                    <a:pt x="19437" y="10878"/>
                    <a:pt x="19488" y="10911"/>
                    <a:pt x="19541" y="10941"/>
                  </a:cubicBezTo>
                  <a:lnTo>
                    <a:pt x="19571" y="10890"/>
                  </a:lnTo>
                  <a:cubicBezTo>
                    <a:pt x="19520" y="10858"/>
                    <a:pt x="19467" y="10825"/>
                    <a:pt x="19417" y="10795"/>
                  </a:cubicBezTo>
                  <a:close/>
                  <a:moveTo>
                    <a:pt x="5980" y="10843"/>
                  </a:moveTo>
                  <a:cubicBezTo>
                    <a:pt x="5977" y="10902"/>
                    <a:pt x="5971" y="10964"/>
                    <a:pt x="5968" y="11024"/>
                  </a:cubicBezTo>
                  <a:lnTo>
                    <a:pt x="6031" y="11027"/>
                  </a:lnTo>
                  <a:lnTo>
                    <a:pt x="6031" y="11029"/>
                  </a:lnTo>
                  <a:cubicBezTo>
                    <a:pt x="6033" y="10967"/>
                    <a:pt x="6036" y="10908"/>
                    <a:pt x="6042" y="10846"/>
                  </a:cubicBezTo>
                  <a:lnTo>
                    <a:pt x="5980" y="10843"/>
                  </a:lnTo>
                  <a:close/>
                  <a:moveTo>
                    <a:pt x="11868" y="10872"/>
                  </a:moveTo>
                  <a:cubicBezTo>
                    <a:pt x="11833" y="10920"/>
                    <a:pt x="11800" y="10970"/>
                    <a:pt x="11762" y="11021"/>
                  </a:cubicBezTo>
                  <a:lnTo>
                    <a:pt x="11812" y="11056"/>
                  </a:lnTo>
                  <a:lnTo>
                    <a:pt x="11812" y="11053"/>
                  </a:lnTo>
                  <a:cubicBezTo>
                    <a:pt x="11848" y="11006"/>
                    <a:pt x="11883" y="10955"/>
                    <a:pt x="11919" y="10908"/>
                  </a:cubicBezTo>
                  <a:lnTo>
                    <a:pt x="11868" y="10872"/>
                  </a:lnTo>
                  <a:close/>
                  <a:moveTo>
                    <a:pt x="25836" y="10932"/>
                  </a:moveTo>
                  <a:lnTo>
                    <a:pt x="25779" y="10955"/>
                  </a:lnTo>
                  <a:cubicBezTo>
                    <a:pt x="25803" y="11009"/>
                    <a:pt x="25827" y="11065"/>
                    <a:pt x="25847" y="11121"/>
                  </a:cubicBezTo>
                  <a:lnTo>
                    <a:pt x="25904" y="11101"/>
                  </a:lnTo>
                  <a:cubicBezTo>
                    <a:pt x="25883" y="11044"/>
                    <a:pt x="25862" y="10988"/>
                    <a:pt x="25836" y="10932"/>
                  </a:cubicBezTo>
                  <a:close/>
                  <a:moveTo>
                    <a:pt x="19728" y="10985"/>
                  </a:moveTo>
                  <a:lnTo>
                    <a:pt x="19695" y="11038"/>
                  </a:lnTo>
                  <a:lnTo>
                    <a:pt x="19850" y="11133"/>
                  </a:lnTo>
                  <a:lnTo>
                    <a:pt x="19882" y="11083"/>
                  </a:lnTo>
                  <a:cubicBezTo>
                    <a:pt x="19829" y="11050"/>
                    <a:pt x="19778" y="11018"/>
                    <a:pt x="19728" y="10985"/>
                  </a:cubicBezTo>
                  <a:close/>
                  <a:moveTo>
                    <a:pt x="12449" y="10967"/>
                  </a:moveTo>
                  <a:cubicBezTo>
                    <a:pt x="12452" y="11029"/>
                    <a:pt x="12455" y="11089"/>
                    <a:pt x="12458" y="11151"/>
                  </a:cubicBezTo>
                  <a:lnTo>
                    <a:pt x="12518" y="11148"/>
                  </a:lnTo>
                  <a:cubicBezTo>
                    <a:pt x="12515" y="11089"/>
                    <a:pt x="12512" y="11029"/>
                    <a:pt x="12512" y="10967"/>
                  </a:cubicBezTo>
                  <a:close/>
                  <a:moveTo>
                    <a:pt x="8358" y="10964"/>
                  </a:moveTo>
                  <a:lnTo>
                    <a:pt x="8305" y="10991"/>
                  </a:lnTo>
                  <a:cubicBezTo>
                    <a:pt x="8334" y="11047"/>
                    <a:pt x="8361" y="11101"/>
                    <a:pt x="8388" y="11154"/>
                  </a:cubicBezTo>
                  <a:lnTo>
                    <a:pt x="8441" y="11127"/>
                  </a:lnTo>
                  <a:cubicBezTo>
                    <a:pt x="8414" y="11071"/>
                    <a:pt x="8388" y="11018"/>
                    <a:pt x="8358" y="10964"/>
                  </a:cubicBezTo>
                  <a:close/>
                  <a:moveTo>
                    <a:pt x="20852" y="10967"/>
                  </a:moveTo>
                  <a:lnTo>
                    <a:pt x="20804" y="11009"/>
                  </a:lnTo>
                  <a:lnTo>
                    <a:pt x="20912" y="11139"/>
                  </a:lnTo>
                  <a:lnTo>
                    <a:pt x="20911" y="11148"/>
                  </a:lnTo>
                  <a:lnTo>
                    <a:pt x="20938" y="11151"/>
                  </a:lnTo>
                  <a:lnTo>
                    <a:pt x="20994" y="11163"/>
                  </a:lnTo>
                  <a:lnTo>
                    <a:pt x="21006" y="11101"/>
                  </a:lnTo>
                  <a:lnTo>
                    <a:pt x="20976" y="11098"/>
                  </a:lnTo>
                  <a:cubicBezTo>
                    <a:pt x="20979" y="11065"/>
                    <a:pt x="20982" y="11032"/>
                    <a:pt x="20985" y="11000"/>
                  </a:cubicBezTo>
                  <a:lnTo>
                    <a:pt x="20923" y="10994"/>
                  </a:lnTo>
                  <a:cubicBezTo>
                    <a:pt x="20922" y="11012"/>
                    <a:pt x="20920" y="11031"/>
                    <a:pt x="20919" y="11050"/>
                  </a:cubicBezTo>
                  <a:lnTo>
                    <a:pt x="20919" y="11050"/>
                  </a:lnTo>
                  <a:cubicBezTo>
                    <a:pt x="20896" y="11022"/>
                    <a:pt x="20874" y="10995"/>
                    <a:pt x="20852" y="10967"/>
                  </a:cubicBezTo>
                  <a:close/>
                  <a:moveTo>
                    <a:pt x="21184" y="11136"/>
                  </a:moveTo>
                  <a:lnTo>
                    <a:pt x="21172" y="11195"/>
                  </a:lnTo>
                  <a:cubicBezTo>
                    <a:pt x="21231" y="11210"/>
                    <a:pt x="21290" y="11225"/>
                    <a:pt x="21347" y="11240"/>
                  </a:cubicBezTo>
                  <a:lnTo>
                    <a:pt x="21362" y="11181"/>
                  </a:lnTo>
                  <a:cubicBezTo>
                    <a:pt x="21305" y="11166"/>
                    <a:pt x="21246" y="11151"/>
                    <a:pt x="21184" y="11136"/>
                  </a:cubicBezTo>
                  <a:close/>
                  <a:moveTo>
                    <a:pt x="20033" y="11184"/>
                  </a:moveTo>
                  <a:lnTo>
                    <a:pt x="20001" y="11234"/>
                  </a:lnTo>
                  <a:cubicBezTo>
                    <a:pt x="20051" y="11267"/>
                    <a:pt x="20102" y="11299"/>
                    <a:pt x="20152" y="11332"/>
                  </a:cubicBezTo>
                  <a:lnTo>
                    <a:pt x="20188" y="11281"/>
                  </a:lnTo>
                  <a:cubicBezTo>
                    <a:pt x="20134" y="11249"/>
                    <a:pt x="20084" y="11216"/>
                    <a:pt x="20033" y="11184"/>
                  </a:cubicBezTo>
                  <a:close/>
                  <a:moveTo>
                    <a:pt x="21540" y="11234"/>
                  </a:moveTo>
                  <a:lnTo>
                    <a:pt x="21519" y="11290"/>
                  </a:lnTo>
                  <a:cubicBezTo>
                    <a:pt x="21578" y="11308"/>
                    <a:pt x="21634" y="11329"/>
                    <a:pt x="21691" y="11350"/>
                  </a:cubicBezTo>
                  <a:lnTo>
                    <a:pt x="21711" y="11293"/>
                  </a:lnTo>
                  <a:cubicBezTo>
                    <a:pt x="21655" y="11273"/>
                    <a:pt x="21599" y="11252"/>
                    <a:pt x="21540" y="11234"/>
                  </a:cubicBezTo>
                  <a:close/>
                  <a:moveTo>
                    <a:pt x="11658" y="11172"/>
                  </a:moveTo>
                  <a:cubicBezTo>
                    <a:pt x="11622" y="11219"/>
                    <a:pt x="11587" y="11270"/>
                    <a:pt x="11554" y="11320"/>
                  </a:cubicBezTo>
                  <a:lnTo>
                    <a:pt x="11604" y="11353"/>
                  </a:lnTo>
                  <a:cubicBezTo>
                    <a:pt x="11640" y="11302"/>
                    <a:pt x="11673" y="11252"/>
                    <a:pt x="11705" y="11204"/>
                  </a:cubicBezTo>
                  <a:lnTo>
                    <a:pt x="11658" y="11172"/>
                  </a:lnTo>
                  <a:close/>
                  <a:moveTo>
                    <a:pt x="5965" y="11207"/>
                  </a:moveTo>
                  <a:lnTo>
                    <a:pt x="5965" y="11308"/>
                  </a:lnTo>
                  <a:lnTo>
                    <a:pt x="5965" y="11391"/>
                  </a:lnTo>
                  <a:lnTo>
                    <a:pt x="6025" y="11388"/>
                  </a:lnTo>
                  <a:lnTo>
                    <a:pt x="6025" y="11308"/>
                  </a:lnTo>
                  <a:lnTo>
                    <a:pt x="6025" y="11207"/>
                  </a:lnTo>
                  <a:close/>
                  <a:moveTo>
                    <a:pt x="25969" y="11273"/>
                  </a:moveTo>
                  <a:lnTo>
                    <a:pt x="25913" y="11293"/>
                  </a:lnTo>
                  <a:cubicBezTo>
                    <a:pt x="25933" y="11350"/>
                    <a:pt x="25954" y="11406"/>
                    <a:pt x="25975" y="11462"/>
                  </a:cubicBezTo>
                  <a:lnTo>
                    <a:pt x="26031" y="11445"/>
                  </a:lnTo>
                  <a:cubicBezTo>
                    <a:pt x="26010" y="11385"/>
                    <a:pt x="25990" y="11329"/>
                    <a:pt x="25969" y="11273"/>
                  </a:cubicBezTo>
                  <a:close/>
                  <a:moveTo>
                    <a:pt x="8524" y="11290"/>
                  </a:moveTo>
                  <a:lnTo>
                    <a:pt x="8468" y="11317"/>
                  </a:lnTo>
                  <a:cubicBezTo>
                    <a:pt x="8494" y="11373"/>
                    <a:pt x="8521" y="11427"/>
                    <a:pt x="8545" y="11483"/>
                  </a:cubicBezTo>
                  <a:lnTo>
                    <a:pt x="8601" y="11456"/>
                  </a:lnTo>
                  <a:cubicBezTo>
                    <a:pt x="8574" y="11400"/>
                    <a:pt x="8551" y="11347"/>
                    <a:pt x="8524" y="11290"/>
                  </a:cubicBezTo>
                  <a:close/>
                  <a:moveTo>
                    <a:pt x="21880" y="11364"/>
                  </a:moveTo>
                  <a:lnTo>
                    <a:pt x="21857" y="11421"/>
                  </a:lnTo>
                  <a:cubicBezTo>
                    <a:pt x="21910" y="11445"/>
                    <a:pt x="21966" y="11471"/>
                    <a:pt x="22017" y="11501"/>
                  </a:cubicBezTo>
                  <a:lnTo>
                    <a:pt x="22047" y="11448"/>
                  </a:lnTo>
                  <a:cubicBezTo>
                    <a:pt x="21993" y="11418"/>
                    <a:pt x="21937" y="11391"/>
                    <a:pt x="21880" y="11364"/>
                  </a:cubicBezTo>
                  <a:close/>
                  <a:moveTo>
                    <a:pt x="12526" y="11329"/>
                  </a:moveTo>
                  <a:lnTo>
                    <a:pt x="12464" y="11332"/>
                  </a:lnTo>
                  <a:cubicBezTo>
                    <a:pt x="12467" y="11394"/>
                    <a:pt x="12470" y="11453"/>
                    <a:pt x="12473" y="11516"/>
                  </a:cubicBezTo>
                  <a:lnTo>
                    <a:pt x="12535" y="11510"/>
                  </a:lnTo>
                  <a:cubicBezTo>
                    <a:pt x="12532" y="11450"/>
                    <a:pt x="12529" y="11391"/>
                    <a:pt x="12526" y="11329"/>
                  </a:cubicBezTo>
                  <a:close/>
                  <a:moveTo>
                    <a:pt x="20339" y="11385"/>
                  </a:moveTo>
                  <a:lnTo>
                    <a:pt x="20303" y="11436"/>
                  </a:lnTo>
                  <a:cubicBezTo>
                    <a:pt x="20354" y="11468"/>
                    <a:pt x="20404" y="11504"/>
                    <a:pt x="20451" y="11539"/>
                  </a:cubicBezTo>
                  <a:lnTo>
                    <a:pt x="20490" y="11489"/>
                  </a:lnTo>
                  <a:lnTo>
                    <a:pt x="20339" y="11385"/>
                  </a:lnTo>
                  <a:close/>
                  <a:moveTo>
                    <a:pt x="8064" y="11572"/>
                  </a:moveTo>
                  <a:cubicBezTo>
                    <a:pt x="8008" y="11572"/>
                    <a:pt x="7955" y="11575"/>
                    <a:pt x="7904" y="11578"/>
                  </a:cubicBezTo>
                  <a:lnTo>
                    <a:pt x="7907" y="11637"/>
                  </a:lnTo>
                  <a:cubicBezTo>
                    <a:pt x="7958" y="11634"/>
                    <a:pt x="8011" y="11634"/>
                    <a:pt x="8064" y="11634"/>
                  </a:cubicBezTo>
                  <a:lnTo>
                    <a:pt x="8088" y="11634"/>
                  </a:lnTo>
                  <a:lnTo>
                    <a:pt x="8088" y="11572"/>
                  </a:lnTo>
                  <a:close/>
                  <a:moveTo>
                    <a:pt x="8272" y="11578"/>
                  </a:moveTo>
                  <a:lnTo>
                    <a:pt x="8266" y="11640"/>
                  </a:lnTo>
                  <a:cubicBezTo>
                    <a:pt x="8325" y="11643"/>
                    <a:pt x="8388" y="11649"/>
                    <a:pt x="8447" y="11655"/>
                  </a:cubicBezTo>
                  <a:lnTo>
                    <a:pt x="8453" y="11596"/>
                  </a:lnTo>
                  <a:cubicBezTo>
                    <a:pt x="8393" y="11587"/>
                    <a:pt x="8331" y="11584"/>
                    <a:pt x="8272" y="11578"/>
                  </a:cubicBezTo>
                  <a:close/>
                  <a:moveTo>
                    <a:pt x="11453" y="11471"/>
                  </a:moveTo>
                  <a:cubicBezTo>
                    <a:pt x="11418" y="11522"/>
                    <a:pt x="11385" y="11572"/>
                    <a:pt x="11352" y="11622"/>
                  </a:cubicBezTo>
                  <a:lnTo>
                    <a:pt x="11403" y="11655"/>
                  </a:lnTo>
                  <a:lnTo>
                    <a:pt x="11406" y="11655"/>
                  </a:lnTo>
                  <a:cubicBezTo>
                    <a:pt x="11438" y="11602"/>
                    <a:pt x="11471" y="11554"/>
                    <a:pt x="11504" y="11504"/>
                  </a:cubicBezTo>
                  <a:lnTo>
                    <a:pt x="11453" y="11471"/>
                  </a:lnTo>
                  <a:close/>
                  <a:moveTo>
                    <a:pt x="7720" y="11593"/>
                  </a:moveTo>
                  <a:cubicBezTo>
                    <a:pt x="7658" y="11599"/>
                    <a:pt x="7596" y="11608"/>
                    <a:pt x="7537" y="11619"/>
                  </a:cubicBezTo>
                  <a:lnTo>
                    <a:pt x="7549" y="11679"/>
                  </a:lnTo>
                  <a:cubicBezTo>
                    <a:pt x="7608" y="11667"/>
                    <a:pt x="7667" y="11658"/>
                    <a:pt x="7726" y="11652"/>
                  </a:cubicBezTo>
                  <a:lnTo>
                    <a:pt x="7720" y="11593"/>
                  </a:lnTo>
                  <a:close/>
                  <a:moveTo>
                    <a:pt x="22204" y="11542"/>
                  </a:moveTo>
                  <a:lnTo>
                    <a:pt x="22171" y="11593"/>
                  </a:lnTo>
                  <a:cubicBezTo>
                    <a:pt x="22221" y="11625"/>
                    <a:pt x="22272" y="11658"/>
                    <a:pt x="22319" y="11697"/>
                  </a:cubicBezTo>
                  <a:lnTo>
                    <a:pt x="22355" y="11649"/>
                  </a:lnTo>
                  <a:cubicBezTo>
                    <a:pt x="22307" y="11611"/>
                    <a:pt x="22257" y="11575"/>
                    <a:pt x="22204" y="11542"/>
                  </a:cubicBezTo>
                  <a:close/>
                  <a:moveTo>
                    <a:pt x="20635" y="11593"/>
                  </a:moveTo>
                  <a:lnTo>
                    <a:pt x="20600" y="11643"/>
                  </a:lnTo>
                  <a:cubicBezTo>
                    <a:pt x="20650" y="11679"/>
                    <a:pt x="20700" y="11711"/>
                    <a:pt x="20748" y="11750"/>
                  </a:cubicBezTo>
                  <a:lnTo>
                    <a:pt x="20784" y="11700"/>
                  </a:lnTo>
                  <a:cubicBezTo>
                    <a:pt x="20736" y="11664"/>
                    <a:pt x="20686" y="11628"/>
                    <a:pt x="20635" y="11593"/>
                  </a:cubicBezTo>
                  <a:close/>
                  <a:moveTo>
                    <a:pt x="6031" y="11572"/>
                  </a:moveTo>
                  <a:lnTo>
                    <a:pt x="5968" y="11575"/>
                  </a:lnTo>
                  <a:cubicBezTo>
                    <a:pt x="5971" y="11634"/>
                    <a:pt x="5974" y="11697"/>
                    <a:pt x="5980" y="11759"/>
                  </a:cubicBezTo>
                  <a:lnTo>
                    <a:pt x="6039" y="11753"/>
                  </a:lnTo>
                  <a:cubicBezTo>
                    <a:pt x="6036" y="11694"/>
                    <a:pt x="6033" y="11631"/>
                    <a:pt x="6031" y="11572"/>
                  </a:cubicBezTo>
                  <a:close/>
                  <a:moveTo>
                    <a:pt x="7356" y="11661"/>
                  </a:moveTo>
                  <a:cubicBezTo>
                    <a:pt x="7297" y="11676"/>
                    <a:pt x="7237" y="11697"/>
                    <a:pt x="7181" y="11717"/>
                  </a:cubicBezTo>
                  <a:lnTo>
                    <a:pt x="7202" y="11774"/>
                  </a:lnTo>
                  <a:cubicBezTo>
                    <a:pt x="7258" y="11753"/>
                    <a:pt x="7317" y="11735"/>
                    <a:pt x="7374" y="11720"/>
                  </a:cubicBezTo>
                  <a:lnTo>
                    <a:pt x="7356" y="11661"/>
                  </a:lnTo>
                  <a:close/>
                  <a:moveTo>
                    <a:pt x="26088" y="11619"/>
                  </a:moveTo>
                  <a:lnTo>
                    <a:pt x="26028" y="11637"/>
                  </a:lnTo>
                  <a:cubicBezTo>
                    <a:pt x="26046" y="11694"/>
                    <a:pt x="26064" y="11753"/>
                    <a:pt x="26082" y="11809"/>
                  </a:cubicBezTo>
                  <a:lnTo>
                    <a:pt x="26141" y="11794"/>
                  </a:lnTo>
                  <a:cubicBezTo>
                    <a:pt x="26123" y="11735"/>
                    <a:pt x="26105" y="11676"/>
                    <a:pt x="26088" y="11619"/>
                  </a:cubicBezTo>
                  <a:close/>
                  <a:moveTo>
                    <a:pt x="8637" y="11617"/>
                  </a:moveTo>
                  <a:lnTo>
                    <a:pt x="8633" y="11643"/>
                  </a:lnTo>
                  <a:lnTo>
                    <a:pt x="8619" y="11649"/>
                  </a:lnTo>
                  <a:lnTo>
                    <a:pt x="8622" y="11658"/>
                  </a:lnTo>
                  <a:lnTo>
                    <a:pt x="8625" y="11818"/>
                  </a:lnTo>
                  <a:lnTo>
                    <a:pt x="8687" y="11815"/>
                  </a:lnTo>
                  <a:lnTo>
                    <a:pt x="8683" y="11698"/>
                  </a:lnTo>
                  <a:lnTo>
                    <a:pt x="8683" y="11698"/>
                  </a:lnTo>
                  <a:lnTo>
                    <a:pt x="8785" y="11747"/>
                  </a:lnTo>
                  <a:lnTo>
                    <a:pt x="8812" y="11694"/>
                  </a:lnTo>
                  <a:cubicBezTo>
                    <a:pt x="8767" y="11671"/>
                    <a:pt x="8722" y="11649"/>
                    <a:pt x="8676" y="11627"/>
                  </a:cubicBezTo>
                  <a:lnTo>
                    <a:pt x="8676" y="11627"/>
                  </a:lnTo>
                  <a:lnTo>
                    <a:pt x="8675" y="11625"/>
                  </a:lnTo>
                  <a:lnTo>
                    <a:pt x="8674" y="11626"/>
                  </a:lnTo>
                  <a:lnTo>
                    <a:pt x="8674" y="11626"/>
                  </a:lnTo>
                  <a:cubicBezTo>
                    <a:pt x="8671" y="11625"/>
                    <a:pt x="8669" y="11624"/>
                    <a:pt x="8666" y="11622"/>
                  </a:cubicBezTo>
                  <a:lnTo>
                    <a:pt x="8637" y="11617"/>
                  </a:lnTo>
                  <a:close/>
                  <a:moveTo>
                    <a:pt x="12547" y="11694"/>
                  </a:moveTo>
                  <a:lnTo>
                    <a:pt x="12485" y="11697"/>
                  </a:lnTo>
                  <a:cubicBezTo>
                    <a:pt x="12491" y="11759"/>
                    <a:pt x="12494" y="11818"/>
                    <a:pt x="12497" y="11880"/>
                  </a:cubicBezTo>
                  <a:lnTo>
                    <a:pt x="12559" y="11874"/>
                  </a:lnTo>
                  <a:cubicBezTo>
                    <a:pt x="12553" y="11815"/>
                    <a:pt x="12550" y="11753"/>
                    <a:pt x="12547" y="11694"/>
                  </a:cubicBezTo>
                  <a:close/>
                  <a:moveTo>
                    <a:pt x="8975" y="11774"/>
                  </a:moveTo>
                  <a:lnTo>
                    <a:pt x="8945" y="11827"/>
                  </a:lnTo>
                  <a:cubicBezTo>
                    <a:pt x="9001" y="11854"/>
                    <a:pt x="9055" y="11883"/>
                    <a:pt x="9108" y="11910"/>
                  </a:cubicBezTo>
                  <a:lnTo>
                    <a:pt x="9135" y="11857"/>
                  </a:lnTo>
                  <a:cubicBezTo>
                    <a:pt x="9081" y="11827"/>
                    <a:pt x="9028" y="11800"/>
                    <a:pt x="8975" y="11774"/>
                  </a:cubicBezTo>
                  <a:close/>
                  <a:moveTo>
                    <a:pt x="7012" y="11788"/>
                  </a:moveTo>
                  <a:cubicBezTo>
                    <a:pt x="6956" y="11812"/>
                    <a:pt x="6899" y="11842"/>
                    <a:pt x="6849" y="11874"/>
                  </a:cubicBezTo>
                  <a:lnTo>
                    <a:pt x="6878" y="11925"/>
                  </a:lnTo>
                  <a:cubicBezTo>
                    <a:pt x="6929" y="11895"/>
                    <a:pt x="6982" y="11869"/>
                    <a:pt x="7039" y="11842"/>
                  </a:cubicBezTo>
                  <a:lnTo>
                    <a:pt x="7012" y="11788"/>
                  </a:lnTo>
                  <a:close/>
                  <a:moveTo>
                    <a:pt x="22494" y="11768"/>
                  </a:moveTo>
                  <a:lnTo>
                    <a:pt x="22453" y="11812"/>
                  </a:lnTo>
                  <a:cubicBezTo>
                    <a:pt x="22497" y="11854"/>
                    <a:pt x="22539" y="11895"/>
                    <a:pt x="22580" y="11940"/>
                  </a:cubicBezTo>
                  <a:lnTo>
                    <a:pt x="22625" y="11901"/>
                  </a:lnTo>
                  <a:cubicBezTo>
                    <a:pt x="22583" y="11854"/>
                    <a:pt x="22542" y="11809"/>
                    <a:pt x="22494" y="11768"/>
                  </a:cubicBezTo>
                  <a:close/>
                  <a:moveTo>
                    <a:pt x="11255" y="11777"/>
                  </a:moveTo>
                  <a:cubicBezTo>
                    <a:pt x="11222" y="11827"/>
                    <a:pt x="11189" y="11877"/>
                    <a:pt x="11160" y="11931"/>
                  </a:cubicBezTo>
                  <a:lnTo>
                    <a:pt x="11210" y="11960"/>
                  </a:lnTo>
                  <a:lnTo>
                    <a:pt x="11213" y="11960"/>
                  </a:lnTo>
                  <a:cubicBezTo>
                    <a:pt x="11243" y="11907"/>
                    <a:pt x="11275" y="11857"/>
                    <a:pt x="11305" y="11806"/>
                  </a:cubicBezTo>
                  <a:lnTo>
                    <a:pt x="11255" y="11777"/>
                  </a:lnTo>
                  <a:close/>
                  <a:moveTo>
                    <a:pt x="20932" y="11806"/>
                  </a:moveTo>
                  <a:lnTo>
                    <a:pt x="20896" y="11857"/>
                  </a:lnTo>
                  <a:cubicBezTo>
                    <a:pt x="20944" y="11892"/>
                    <a:pt x="20991" y="11928"/>
                    <a:pt x="21041" y="11963"/>
                  </a:cubicBezTo>
                  <a:lnTo>
                    <a:pt x="21080" y="11916"/>
                  </a:lnTo>
                  <a:cubicBezTo>
                    <a:pt x="21030" y="11880"/>
                    <a:pt x="20982" y="11842"/>
                    <a:pt x="20932" y="11806"/>
                  </a:cubicBezTo>
                  <a:close/>
                  <a:moveTo>
                    <a:pt x="9298" y="11943"/>
                  </a:moveTo>
                  <a:lnTo>
                    <a:pt x="9268" y="11996"/>
                  </a:lnTo>
                  <a:cubicBezTo>
                    <a:pt x="9321" y="12026"/>
                    <a:pt x="9375" y="12052"/>
                    <a:pt x="9428" y="12082"/>
                  </a:cubicBezTo>
                  <a:lnTo>
                    <a:pt x="9458" y="12032"/>
                  </a:lnTo>
                  <a:cubicBezTo>
                    <a:pt x="9404" y="12002"/>
                    <a:pt x="9351" y="11972"/>
                    <a:pt x="9298" y="11943"/>
                  </a:cubicBezTo>
                  <a:close/>
                  <a:moveTo>
                    <a:pt x="6054" y="11934"/>
                  </a:moveTo>
                  <a:lnTo>
                    <a:pt x="5992" y="11940"/>
                  </a:lnTo>
                  <a:cubicBezTo>
                    <a:pt x="5998" y="11999"/>
                    <a:pt x="6004" y="12058"/>
                    <a:pt x="6010" y="12121"/>
                  </a:cubicBezTo>
                  <a:lnTo>
                    <a:pt x="6072" y="12115"/>
                  </a:lnTo>
                  <a:cubicBezTo>
                    <a:pt x="6066" y="12052"/>
                    <a:pt x="6057" y="11993"/>
                    <a:pt x="6054" y="11934"/>
                  </a:cubicBezTo>
                  <a:close/>
                  <a:moveTo>
                    <a:pt x="6695" y="11975"/>
                  </a:moveTo>
                  <a:cubicBezTo>
                    <a:pt x="6644" y="12011"/>
                    <a:pt x="6597" y="12049"/>
                    <a:pt x="6549" y="12091"/>
                  </a:cubicBezTo>
                  <a:lnTo>
                    <a:pt x="6591" y="12135"/>
                  </a:lnTo>
                  <a:cubicBezTo>
                    <a:pt x="6635" y="12097"/>
                    <a:pt x="6683" y="12058"/>
                    <a:pt x="6730" y="12023"/>
                  </a:cubicBezTo>
                  <a:lnTo>
                    <a:pt x="6695" y="11975"/>
                  </a:lnTo>
                  <a:close/>
                  <a:moveTo>
                    <a:pt x="26191" y="11966"/>
                  </a:moveTo>
                  <a:lnTo>
                    <a:pt x="26132" y="11984"/>
                  </a:lnTo>
                  <a:cubicBezTo>
                    <a:pt x="26147" y="12040"/>
                    <a:pt x="26162" y="12100"/>
                    <a:pt x="26177" y="12159"/>
                  </a:cubicBezTo>
                  <a:lnTo>
                    <a:pt x="26236" y="12144"/>
                  </a:lnTo>
                  <a:cubicBezTo>
                    <a:pt x="26221" y="12085"/>
                    <a:pt x="26206" y="12026"/>
                    <a:pt x="26191" y="11966"/>
                  </a:cubicBezTo>
                  <a:close/>
                  <a:moveTo>
                    <a:pt x="8631" y="11999"/>
                  </a:moveTo>
                  <a:lnTo>
                    <a:pt x="8637" y="12183"/>
                  </a:lnTo>
                  <a:lnTo>
                    <a:pt x="8696" y="12183"/>
                  </a:lnTo>
                  <a:lnTo>
                    <a:pt x="8693" y="11999"/>
                  </a:lnTo>
                  <a:close/>
                  <a:moveTo>
                    <a:pt x="21222" y="12029"/>
                  </a:moveTo>
                  <a:lnTo>
                    <a:pt x="21187" y="12076"/>
                  </a:lnTo>
                  <a:lnTo>
                    <a:pt x="21329" y="12186"/>
                  </a:lnTo>
                  <a:lnTo>
                    <a:pt x="21368" y="12138"/>
                  </a:lnTo>
                  <a:cubicBezTo>
                    <a:pt x="21320" y="12103"/>
                    <a:pt x="21270" y="12064"/>
                    <a:pt x="21222" y="12029"/>
                  </a:cubicBezTo>
                  <a:close/>
                  <a:moveTo>
                    <a:pt x="22740" y="12043"/>
                  </a:moveTo>
                  <a:lnTo>
                    <a:pt x="22690" y="12082"/>
                  </a:lnTo>
                  <a:cubicBezTo>
                    <a:pt x="22725" y="12129"/>
                    <a:pt x="22758" y="12177"/>
                    <a:pt x="22788" y="12230"/>
                  </a:cubicBezTo>
                  <a:lnTo>
                    <a:pt x="22838" y="12198"/>
                  </a:lnTo>
                  <a:cubicBezTo>
                    <a:pt x="22808" y="12144"/>
                    <a:pt x="22776" y="12094"/>
                    <a:pt x="22740" y="12043"/>
                  </a:cubicBezTo>
                  <a:close/>
                  <a:moveTo>
                    <a:pt x="12574" y="12058"/>
                  </a:moveTo>
                  <a:lnTo>
                    <a:pt x="12512" y="12061"/>
                  </a:lnTo>
                  <a:cubicBezTo>
                    <a:pt x="12518" y="12123"/>
                    <a:pt x="12523" y="12183"/>
                    <a:pt x="12529" y="12245"/>
                  </a:cubicBezTo>
                  <a:lnTo>
                    <a:pt x="12589" y="12239"/>
                  </a:lnTo>
                  <a:cubicBezTo>
                    <a:pt x="12583" y="12177"/>
                    <a:pt x="12577" y="12118"/>
                    <a:pt x="12574" y="12058"/>
                  </a:cubicBezTo>
                  <a:close/>
                  <a:moveTo>
                    <a:pt x="9615" y="12121"/>
                  </a:moveTo>
                  <a:lnTo>
                    <a:pt x="9585" y="12174"/>
                  </a:lnTo>
                  <a:cubicBezTo>
                    <a:pt x="9639" y="12204"/>
                    <a:pt x="9689" y="12236"/>
                    <a:pt x="9742" y="12266"/>
                  </a:cubicBezTo>
                  <a:lnTo>
                    <a:pt x="9772" y="12215"/>
                  </a:lnTo>
                  <a:cubicBezTo>
                    <a:pt x="9722" y="12183"/>
                    <a:pt x="9668" y="12153"/>
                    <a:pt x="9615" y="12121"/>
                  </a:cubicBezTo>
                  <a:close/>
                  <a:moveTo>
                    <a:pt x="11065" y="12085"/>
                  </a:moveTo>
                  <a:cubicBezTo>
                    <a:pt x="11032" y="12138"/>
                    <a:pt x="11003" y="12189"/>
                    <a:pt x="10970" y="12242"/>
                  </a:cubicBezTo>
                  <a:lnTo>
                    <a:pt x="11023" y="12272"/>
                  </a:lnTo>
                  <a:cubicBezTo>
                    <a:pt x="11056" y="12218"/>
                    <a:pt x="11086" y="12168"/>
                    <a:pt x="11115" y="12118"/>
                  </a:cubicBezTo>
                  <a:lnTo>
                    <a:pt x="11065" y="12085"/>
                  </a:lnTo>
                  <a:close/>
                  <a:moveTo>
                    <a:pt x="6419" y="12221"/>
                  </a:moveTo>
                  <a:cubicBezTo>
                    <a:pt x="6377" y="12263"/>
                    <a:pt x="6333" y="12310"/>
                    <a:pt x="6297" y="12361"/>
                  </a:cubicBezTo>
                  <a:lnTo>
                    <a:pt x="6345" y="12396"/>
                  </a:lnTo>
                  <a:cubicBezTo>
                    <a:pt x="6380" y="12349"/>
                    <a:pt x="6422" y="12304"/>
                    <a:pt x="6463" y="12263"/>
                  </a:cubicBezTo>
                  <a:lnTo>
                    <a:pt x="6419" y="12221"/>
                  </a:lnTo>
                  <a:close/>
                  <a:moveTo>
                    <a:pt x="21510" y="12251"/>
                  </a:moveTo>
                  <a:lnTo>
                    <a:pt x="21471" y="12298"/>
                  </a:lnTo>
                  <a:cubicBezTo>
                    <a:pt x="21519" y="12337"/>
                    <a:pt x="21566" y="12375"/>
                    <a:pt x="21614" y="12414"/>
                  </a:cubicBezTo>
                  <a:lnTo>
                    <a:pt x="21652" y="12367"/>
                  </a:lnTo>
                  <a:cubicBezTo>
                    <a:pt x="21605" y="12328"/>
                    <a:pt x="21557" y="12290"/>
                    <a:pt x="21510" y="12251"/>
                  </a:cubicBezTo>
                  <a:close/>
                  <a:moveTo>
                    <a:pt x="9929" y="12310"/>
                  </a:moveTo>
                  <a:lnTo>
                    <a:pt x="9897" y="12361"/>
                  </a:lnTo>
                  <a:cubicBezTo>
                    <a:pt x="9947" y="12393"/>
                    <a:pt x="10000" y="12426"/>
                    <a:pt x="10048" y="12459"/>
                  </a:cubicBezTo>
                  <a:lnTo>
                    <a:pt x="10080" y="12408"/>
                  </a:lnTo>
                  <a:cubicBezTo>
                    <a:pt x="10030" y="12375"/>
                    <a:pt x="9980" y="12343"/>
                    <a:pt x="9929" y="12310"/>
                  </a:cubicBezTo>
                  <a:close/>
                  <a:moveTo>
                    <a:pt x="6096" y="12295"/>
                  </a:moveTo>
                  <a:lnTo>
                    <a:pt x="6033" y="12304"/>
                  </a:lnTo>
                  <a:cubicBezTo>
                    <a:pt x="6042" y="12364"/>
                    <a:pt x="6051" y="12423"/>
                    <a:pt x="6060" y="12482"/>
                  </a:cubicBezTo>
                  <a:lnTo>
                    <a:pt x="6122" y="12473"/>
                  </a:lnTo>
                  <a:cubicBezTo>
                    <a:pt x="6111" y="12414"/>
                    <a:pt x="6102" y="12355"/>
                    <a:pt x="6096" y="12295"/>
                  </a:cubicBezTo>
                  <a:close/>
                  <a:moveTo>
                    <a:pt x="26280" y="12322"/>
                  </a:moveTo>
                  <a:lnTo>
                    <a:pt x="26221" y="12337"/>
                  </a:lnTo>
                  <a:cubicBezTo>
                    <a:pt x="26233" y="12396"/>
                    <a:pt x="26248" y="12456"/>
                    <a:pt x="26260" y="12515"/>
                  </a:cubicBezTo>
                  <a:lnTo>
                    <a:pt x="26319" y="12500"/>
                  </a:lnTo>
                  <a:cubicBezTo>
                    <a:pt x="26307" y="12441"/>
                    <a:pt x="26292" y="12381"/>
                    <a:pt x="26280" y="12322"/>
                  </a:cubicBezTo>
                  <a:close/>
                  <a:moveTo>
                    <a:pt x="8640" y="12364"/>
                  </a:moveTo>
                  <a:lnTo>
                    <a:pt x="8646" y="12544"/>
                  </a:lnTo>
                  <a:lnTo>
                    <a:pt x="8705" y="12544"/>
                  </a:lnTo>
                  <a:lnTo>
                    <a:pt x="8702" y="12364"/>
                  </a:lnTo>
                  <a:close/>
                  <a:moveTo>
                    <a:pt x="22924" y="12364"/>
                  </a:moveTo>
                  <a:lnTo>
                    <a:pt x="22868" y="12390"/>
                  </a:lnTo>
                  <a:cubicBezTo>
                    <a:pt x="22891" y="12444"/>
                    <a:pt x="22915" y="12500"/>
                    <a:pt x="22933" y="12556"/>
                  </a:cubicBezTo>
                  <a:lnTo>
                    <a:pt x="22992" y="12536"/>
                  </a:lnTo>
                  <a:cubicBezTo>
                    <a:pt x="22972" y="12476"/>
                    <a:pt x="22948" y="12420"/>
                    <a:pt x="22924" y="12364"/>
                  </a:cubicBezTo>
                  <a:close/>
                  <a:moveTo>
                    <a:pt x="10881" y="12399"/>
                  </a:moveTo>
                  <a:cubicBezTo>
                    <a:pt x="10848" y="12453"/>
                    <a:pt x="10819" y="12506"/>
                    <a:pt x="10789" y="12559"/>
                  </a:cubicBezTo>
                  <a:lnTo>
                    <a:pt x="10842" y="12589"/>
                  </a:lnTo>
                  <a:lnTo>
                    <a:pt x="10845" y="12586"/>
                  </a:lnTo>
                  <a:cubicBezTo>
                    <a:pt x="10875" y="12533"/>
                    <a:pt x="10905" y="12482"/>
                    <a:pt x="10931" y="12429"/>
                  </a:cubicBezTo>
                  <a:lnTo>
                    <a:pt x="10881" y="12399"/>
                  </a:lnTo>
                  <a:close/>
                  <a:moveTo>
                    <a:pt x="25415" y="12533"/>
                  </a:moveTo>
                  <a:lnTo>
                    <a:pt x="25415" y="12592"/>
                  </a:lnTo>
                  <a:cubicBezTo>
                    <a:pt x="25474" y="12592"/>
                    <a:pt x="25536" y="12595"/>
                    <a:pt x="25595" y="12598"/>
                  </a:cubicBezTo>
                  <a:lnTo>
                    <a:pt x="25598" y="12536"/>
                  </a:lnTo>
                  <a:cubicBezTo>
                    <a:pt x="25539" y="12533"/>
                    <a:pt x="25477" y="12533"/>
                    <a:pt x="25415" y="12533"/>
                  </a:cubicBezTo>
                  <a:close/>
                  <a:moveTo>
                    <a:pt x="12607" y="12420"/>
                  </a:moveTo>
                  <a:lnTo>
                    <a:pt x="12544" y="12426"/>
                  </a:lnTo>
                  <a:cubicBezTo>
                    <a:pt x="12550" y="12485"/>
                    <a:pt x="12556" y="12547"/>
                    <a:pt x="12565" y="12607"/>
                  </a:cubicBezTo>
                  <a:lnTo>
                    <a:pt x="12624" y="12601"/>
                  </a:lnTo>
                  <a:cubicBezTo>
                    <a:pt x="12618" y="12542"/>
                    <a:pt x="12612" y="12479"/>
                    <a:pt x="12607" y="12420"/>
                  </a:cubicBezTo>
                  <a:close/>
                  <a:moveTo>
                    <a:pt x="25231" y="12536"/>
                  </a:moveTo>
                  <a:cubicBezTo>
                    <a:pt x="25171" y="12539"/>
                    <a:pt x="25109" y="12544"/>
                    <a:pt x="25050" y="12550"/>
                  </a:cubicBezTo>
                  <a:lnTo>
                    <a:pt x="25056" y="12613"/>
                  </a:lnTo>
                  <a:cubicBezTo>
                    <a:pt x="25115" y="12607"/>
                    <a:pt x="25174" y="12601"/>
                    <a:pt x="25237" y="12598"/>
                  </a:cubicBezTo>
                  <a:lnTo>
                    <a:pt x="25231" y="12536"/>
                  </a:lnTo>
                  <a:close/>
                  <a:moveTo>
                    <a:pt x="25782" y="12550"/>
                  </a:moveTo>
                  <a:lnTo>
                    <a:pt x="25776" y="12613"/>
                  </a:lnTo>
                  <a:cubicBezTo>
                    <a:pt x="25836" y="12619"/>
                    <a:pt x="25895" y="12628"/>
                    <a:pt x="25954" y="12636"/>
                  </a:cubicBezTo>
                  <a:lnTo>
                    <a:pt x="25963" y="12574"/>
                  </a:lnTo>
                  <a:cubicBezTo>
                    <a:pt x="25904" y="12565"/>
                    <a:pt x="25841" y="12559"/>
                    <a:pt x="25782" y="12550"/>
                  </a:cubicBezTo>
                  <a:close/>
                  <a:moveTo>
                    <a:pt x="21792" y="12482"/>
                  </a:moveTo>
                  <a:lnTo>
                    <a:pt x="21753" y="12527"/>
                  </a:lnTo>
                  <a:cubicBezTo>
                    <a:pt x="21800" y="12565"/>
                    <a:pt x="21848" y="12604"/>
                    <a:pt x="21895" y="12645"/>
                  </a:cubicBezTo>
                  <a:lnTo>
                    <a:pt x="21931" y="12598"/>
                  </a:lnTo>
                  <a:cubicBezTo>
                    <a:pt x="21883" y="12559"/>
                    <a:pt x="21839" y="12521"/>
                    <a:pt x="21792" y="12482"/>
                  </a:cubicBezTo>
                  <a:close/>
                  <a:moveTo>
                    <a:pt x="10235" y="12509"/>
                  </a:moveTo>
                  <a:lnTo>
                    <a:pt x="10199" y="12559"/>
                  </a:lnTo>
                  <a:cubicBezTo>
                    <a:pt x="10249" y="12595"/>
                    <a:pt x="10300" y="12628"/>
                    <a:pt x="10347" y="12663"/>
                  </a:cubicBezTo>
                  <a:lnTo>
                    <a:pt x="10386" y="12613"/>
                  </a:lnTo>
                  <a:cubicBezTo>
                    <a:pt x="10335" y="12577"/>
                    <a:pt x="10285" y="12544"/>
                    <a:pt x="10235" y="12509"/>
                  </a:cubicBezTo>
                  <a:close/>
                  <a:moveTo>
                    <a:pt x="24866" y="12577"/>
                  </a:moveTo>
                  <a:cubicBezTo>
                    <a:pt x="24807" y="12589"/>
                    <a:pt x="24747" y="12601"/>
                    <a:pt x="24688" y="12616"/>
                  </a:cubicBezTo>
                  <a:lnTo>
                    <a:pt x="24703" y="12674"/>
                  </a:lnTo>
                  <a:lnTo>
                    <a:pt x="24703" y="12674"/>
                  </a:lnTo>
                  <a:cubicBezTo>
                    <a:pt x="24761" y="12660"/>
                    <a:pt x="24820" y="12648"/>
                    <a:pt x="24878" y="12639"/>
                  </a:cubicBezTo>
                  <a:lnTo>
                    <a:pt x="24866" y="12577"/>
                  </a:lnTo>
                  <a:close/>
                  <a:moveTo>
                    <a:pt x="24703" y="12674"/>
                  </a:moveTo>
                  <a:lnTo>
                    <a:pt x="24703" y="12674"/>
                  </a:lnTo>
                  <a:cubicBezTo>
                    <a:pt x="24702" y="12674"/>
                    <a:pt x="24701" y="12675"/>
                    <a:pt x="24700" y="12675"/>
                  </a:cubicBezTo>
                  <a:lnTo>
                    <a:pt x="24703" y="12675"/>
                  </a:lnTo>
                  <a:lnTo>
                    <a:pt x="24703" y="12674"/>
                  </a:lnTo>
                  <a:close/>
                  <a:moveTo>
                    <a:pt x="26144" y="12607"/>
                  </a:moveTo>
                  <a:lnTo>
                    <a:pt x="26132" y="12666"/>
                  </a:lnTo>
                  <a:cubicBezTo>
                    <a:pt x="26191" y="12678"/>
                    <a:pt x="26251" y="12693"/>
                    <a:pt x="26310" y="12705"/>
                  </a:cubicBezTo>
                  <a:lnTo>
                    <a:pt x="26325" y="12648"/>
                  </a:lnTo>
                  <a:cubicBezTo>
                    <a:pt x="26263" y="12633"/>
                    <a:pt x="26203" y="12619"/>
                    <a:pt x="26144" y="12607"/>
                  </a:cubicBezTo>
                  <a:close/>
                  <a:moveTo>
                    <a:pt x="24510" y="12666"/>
                  </a:moveTo>
                  <a:cubicBezTo>
                    <a:pt x="24451" y="12684"/>
                    <a:pt x="24395" y="12705"/>
                    <a:pt x="24335" y="12725"/>
                  </a:cubicBezTo>
                  <a:lnTo>
                    <a:pt x="24359" y="12782"/>
                  </a:lnTo>
                  <a:cubicBezTo>
                    <a:pt x="24412" y="12761"/>
                    <a:pt x="24472" y="12740"/>
                    <a:pt x="24528" y="12722"/>
                  </a:cubicBezTo>
                  <a:lnTo>
                    <a:pt x="24510" y="12666"/>
                  </a:lnTo>
                  <a:close/>
                  <a:moveTo>
                    <a:pt x="6188" y="12506"/>
                  </a:moveTo>
                  <a:cubicBezTo>
                    <a:pt x="6158" y="12553"/>
                    <a:pt x="6125" y="12604"/>
                    <a:pt x="6099" y="12654"/>
                  </a:cubicBezTo>
                  <a:lnTo>
                    <a:pt x="6108" y="12660"/>
                  </a:lnTo>
                  <a:lnTo>
                    <a:pt x="6093" y="12663"/>
                  </a:lnTo>
                  <a:lnTo>
                    <a:pt x="6096" y="12684"/>
                  </a:lnTo>
                  <a:lnTo>
                    <a:pt x="6096" y="12684"/>
                  </a:lnTo>
                  <a:lnTo>
                    <a:pt x="6096" y="12684"/>
                  </a:lnTo>
                  <a:lnTo>
                    <a:pt x="6096" y="12685"/>
                  </a:lnTo>
                  <a:lnTo>
                    <a:pt x="6108" y="12755"/>
                  </a:lnTo>
                  <a:lnTo>
                    <a:pt x="6120" y="12734"/>
                  </a:lnTo>
                  <a:lnTo>
                    <a:pt x="6176" y="12847"/>
                  </a:lnTo>
                  <a:lnTo>
                    <a:pt x="6232" y="12820"/>
                  </a:lnTo>
                  <a:lnTo>
                    <a:pt x="6156" y="12671"/>
                  </a:lnTo>
                  <a:lnTo>
                    <a:pt x="6156" y="12671"/>
                  </a:lnTo>
                  <a:cubicBezTo>
                    <a:pt x="6184" y="12626"/>
                    <a:pt x="6211" y="12582"/>
                    <a:pt x="6238" y="12542"/>
                  </a:cubicBezTo>
                  <a:lnTo>
                    <a:pt x="6188" y="12506"/>
                  </a:lnTo>
                  <a:close/>
                  <a:moveTo>
                    <a:pt x="22073" y="12716"/>
                  </a:moveTo>
                  <a:lnTo>
                    <a:pt x="22032" y="12761"/>
                  </a:lnTo>
                  <a:lnTo>
                    <a:pt x="22171" y="12880"/>
                  </a:lnTo>
                  <a:lnTo>
                    <a:pt x="22210" y="12835"/>
                  </a:lnTo>
                  <a:cubicBezTo>
                    <a:pt x="22165" y="12796"/>
                    <a:pt x="22118" y="12755"/>
                    <a:pt x="22073" y="12716"/>
                  </a:cubicBezTo>
                  <a:close/>
                  <a:moveTo>
                    <a:pt x="23046" y="12713"/>
                  </a:moveTo>
                  <a:lnTo>
                    <a:pt x="22986" y="12728"/>
                  </a:lnTo>
                  <a:cubicBezTo>
                    <a:pt x="23001" y="12785"/>
                    <a:pt x="23013" y="12844"/>
                    <a:pt x="23022" y="12903"/>
                  </a:cubicBezTo>
                  <a:lnTo>
                    <a:pt x="23081" y="12891"/>
                  </a:lnTo>
                  <a:cubicBezTo>
                    <a:pt x="23072" y="12832"/>
                    <a:pt x="23060" y="12770"/>
                    <a:pt x="23046" y="12713"/>
                  </a:cubicBezTo>
                  <a:close/>
                  <a:moveTo>
                    <a:pt x="8651" y="12728"/>
                  </a:moveTo>
                  <a:lnTo>
                    <a:pt x="8654" y="12909"/>
                  </a:lnTo>
                  <a:lnTo>
                    <a:pt x="8717" y="12909"/>
                  </a:lnTo>
                  <a:lnTo>
                    <a:pt x="8711" y="12728"/>
                  </a:lnTo>
                  <a:close/>
                  <a:moveTo>
                    <a:pt x="10534" y="12719"/>
                  </a:moveTo>
                  <a:lnTo>
                    <a:pt x="10496" y="12770"/>
                  </a:lnTo>
                  <a:cubicBezTo>
                    <a:pt x="10540" y="12801"/>
                    <a:pt x="10582" y="12833"/>
                    <a:pt x="10624" y="12866"/>
                  </a:cubicBezTo>
                  <a:lnTo>
                    <a:pt x="10624" y="12866"/>
                  </a:lnTo>
                  <a:cubicBezTo>
                    <a:pt x="10622" y="12870"/>
                    <a:pt x="10619" y="12875"/>
                    <a:pt x="10617" y="12880"/>
                  </a:cubicBezTo>
                  <a:lnTo>
                    <a:pt x="10670" y="12909"/>
                  </a:lnTo>
                  <a:lnTo>
                    <a:pt x="10670" y="12906"/>
                  </a:lnTo>
                  <a:cubicBezTo>
                    <a:pt x="10700" y="12853"/>
                    <a:pt x="10727" y="12799"/>
                    <a:pt x="10756" y="12746"/>
                  </a:cubicBezTo>
                  <a:lnTo>
                    <a:pt x="10703" y="12719"/>
                  </a:lnTo>
                  <a:cubicBezTo>
                    <a:pt x="10686" y="12750"/>
                    <a:pt x="10669" y="12780"/>
                    <a:pt x="10653" y="12811"/>
                  </a:cubicBezTo>
                  <a:lnTo>
                    <a:pt x="10653" y="12811"/>
                  </a:lnTo>
                  <a:cubicBezTo>
                    <a:pt x="10613" y="12780"/>
                    <a:pt x="10573" y="12751"/>
                    <a:pt x="10534" y="12719"/>
                  </a:cubicBezTo>
                  <a:close/>
                  <a:moveTo>
                    <a:pt x="24166" y="12796"/>
                  </a:moveTo>
                  <a:cubicBezTo>
                    <a:pt x="24113" y="12823"/>
                    <a:pt x="24057" y="12850"/>
                    <a:pt x="24003" y="12880"/>
                  </a:cubicBezTo>
                  <a:lnTo>
                    <a:pt x="24033" y="12933"/>
                  </a:lnTo>
                  <a:cubicBezTo>
                    <a:pt x="24083" y="12906"/>
                    <a:pt x="24140" y="12877"/>
                    <a:pt x="24193" y="12853"/>
                  </a:cubicBezTo>
                  <a:lnTo>
                    <a:pt x="24166" y="12796"/>
                  </a:lnTo>
                  <a:close/>
                  <a:moveTo>
                    <a:pt x="12645" y="12782"/>
                  </a:moveTo>
                  <a:lnTo>
                    <a:pt x="12583" y="12788"/>
                  </a:lnTo>
                  <a:cubicBezTo>
                    <a:pt x="12592" y="12847"/>
                    <a:pt x="12598" y="12909"/>
                    <a:pt x="12607" y="12968"/>
                  </a:cubicBezTo>
                  <a:lnTo>
                    <a:pt x="12666" y="12963"/>
                  </a:lnTo>
                  <a:cubicBezTo>
                    <a:pt x="12657" y="12900"/>
                    <a:pt x="12651" y="12841"/>
                    <a:pt x="12645" y="12782"/>
                  </a:cubicBezTo>
                  <a:close/>
                  <a:moveTo>
                    <a:pt x="10822" y="12942"/>
                  </a:moveTo>
                  <a:lnTo>
                    <a:pt x="10783" y="12989"/>
                  </a:lnTo>
                  <a:cubicBezTo>
                    <a:pt x="10831" y="13028"/>
                    <a:pt x="10878" y="13066"/>
                    <a:pt x="10925" y="13105"/>
                  </a:cubicBezTo>
                  <a:lnTo>
                    <a:pt x="10961" y="13057"/>
                  </a:lnTo>
                  <a:cubicBezTo>
                    <a:pt x="10917" y="13019"/>
                    <a:pt x="10869" y="12980"/>
                    <a:pt x="10822" y="12942"/>
                  </a:cubicBezTo>
                  <a:close/>
                  <a:moveTo>
                    <a:pt x="22346" y="12957"/>
                  </a:moveTo>
                  <a:lnTo>
                    <a:pt x="22307" y="13001"/>
                  </a:lnTo>
                  <a:lnTo>
                    <a:pt x="22441" y="13123"/>
                  </a:lnTo>
                  <a:lnTo>
                    <a:pt x="22482" y="13078"/>
                  </a:lnTo>
                  <a:cubicBezTo>
                    <a:pt x="22438" y="13037"/>
                    <a:pt x="22393" y="12995"/>
                    <a:pt x="22346" y="12957"/>
                  </a:cubicBezTo>
                  <a:close/>
                  <a:moveTo>
                    <a:pt x="23846" y="12974"/>
                  </a:moveTo>
                  <a:cubicBezTo>
                    <a:pt x="23793" y="13007"/>
                    <a:pt x="23742" y="13040"/>
                    <a:pt x="23692" y="13075"/>
                  </a:cubicBezTo>
                  <a:lnTo>
                    <a:pt x="23728" y="13126"/>
                  </a:lnTo>
                  <a:cubicBezTo>
                    <a:pt x="23775" y="13090"/>
                    <a:pt x="23825" y="13057"/>
                    <a:pt x="23876" y="13025"/>
                  </a:cubicBezTo>
                  <a:lnTo>
                    <a:pt x="23846" y="12974"/>
                  </a:lnTo>
                  <a:close/>
                  <a:moveTo>
                    <a:pt x="6312" y="12983"/>
                  </a:moveTo>
                  <a:lnTo>
                    <a:pt x="6259" y="13010"/>
                  </a:lnTo>
                  <a:lnTo>
                    <a:pt x="6339" y="13173"/>
                  </a:lnTo>
                  <a:lnTo>
                    <a:pt x="6392" y="13146"/>
                  </a:lnTo>
                  <a:lnTo>
                    <a:pt x="6312" y="12983"/>
                  </a:lnTo>
                  <a:close/>
                  <a:moveTo>
                    <a:pt x="10531" y="13043"/>
                  </a:moveTo>
                  <a:cubicBezTo>
                    <a:pt x="10504" y="13096"/>
                    <a:pt x="10478" y="13149"/>
                    <a:pt x="10451" y="13203"/>
                  </a:cubicBezTo>
                  <a:lnTo>
                    <a:pt x="10504" y="13229"/>
                  </a:lnTo>
                  <a:cubicBezTo>
                    <a:pt x="10534" y="13176"/>
                    <a:pt x="10561" y="13123"/>
                    <a:pt x="10587" y="13069"/>
                  </a:cubicBezTo>
                  <a:lnTo>
                    <a:pt x="10531" y="13043"/>
                  </a:lnTo>
                  <a:close/>
                  <a:moveTo>
                    <a:pt x="23108" y="13075"/>
                  </a:moveTo>
                  <a:lnTo>
                    <a:pt x="23049" y="13081"/>
                  </a:lnTo>
                  <a:cubicBezTo>
                    <a:pt x="23055" y="13140"/>
                    <a:pt x="23058" y="13200"/>
                    <a:pt x="23060" y="13262"/>
                  </a:cubicBezTo>
                  <a:lnTo>
                    <a:pt x="23120" y="13259"/>
                  </a:lnTo>
                  <a:cubicBezTo>
                    <a:pt x="23117" y="13197"/>
                    <a:pt x="23114" y="13134"/>
                    <a:pt x="23108" y="13075"/>
                  </a:cubicBezTo>
                  <a:close/>
                  <a:moveTo>
                    <a:pt x="8660" y="13093"/>
                  </a:moveTo>
                  <a:lnTo>
                    <a:pt x="8663" y="13274"/>
                  </a:lnTo>
                  <a:lnTo>
                    <a:pt x="8726" y="13274"/>
                  </a:lnTo>
                  <a:lnTo>
                    <a:pt x="8720" y="13093"/>
                  </a:lnTo>
                  <a:close/>
                  <a:moveTo>
                    <a:pt x="12690" y="13143"/>
                  </a:moveTo>
                  <a:lnTo>
                    <a:pt x="12627" y="13149"/>
                  </a:lnTo>
                  <a:cubicBezTo>
                    <a:pt x="12636" y="13212"/>
                    <a:pt x="12645" y="13271"/>
                    <a:pt x="12654" y="13330"/>
                  </a:cubicBezTo>
                  <a:lnTo>
                    <a:pt x="12713" y="13321"/>
                  </a:lnTo>
                  <a:cubicBezTo>
                    <a:pt x="12704" y="13262"/>
                    <a:pt x="12695" y="13203"/>
                    <a:pt x="12690" y="13143"/>
                  </a:cubicBezTo>
                  <a:close/>
                  <a:moveTo>
                    <a:pt x="11103" y="13176"/>
                  </a:moveTo>
                  <a:lnTo>
                    <a:pt x="11062" y="13220"/>
                  </a:lnTo>
                  <a:cubicBezTo>
                    <a:pt x="11109" y="13262"/>
                    <a:pt x="11154" y="13301"/>
                    <a:pt x="11198" y="13342"/>
                  </a:cubicBezTo>
                  <a:lnTo>
                    <a:pt x="11240" y="13298"/>
                  </a:lnTo>
                  <a:cubicBezTo>
                    <a:pt x="11195" y="13256"/>
                    <a:pt x="11148" y="13215"/>
                    <a:pt x="11103" y="13176"/>
                  </a:cubicBezTo>
                  <a:close/>
                  <a:moveTo>
                    <a:pt x="23547" y="13188"/>
                  </a:moveTo>
                  <a:cubicBezTo>
                    <a:pt x="23499" y="13223"/>
                    <a:pt x="23452" y="13265"/>
                    <a:pt x="23404" y="13306"/>
                  </a:cubicBezTo>
                  <a:lnTo>
                    <a:pt x="23446" y="13351"/>
                  </a:lnTo>
                  <a:cubicBezTo>
                    <a:pt x="23490" y="13309"/>
                    <a:pt x="23538" y="13274"/>
                    <a:pt x="23582" y="13235"/>
                  </a:cubicBezTo>
                  <a:lnTo>
                    <a:pt x="23547" y="13188"/>
                  </a:lnTo>
                  <a:close/>
                  <a:moveTo>
                    <a:pt x="22616" y="13200"/>
                  </a:moveTo>
                  <a:lnTo>
                    <a:pt x="22577" y="13244"/>
                  </a:lnTo>
                  <a:cubicBezTo>
                    <a:pt x="22622" y="13286"/>
                    <a:pt x="22666" y="13327"/>
                    <a:pt x="22711" y="13369"/>
                  </a:cubicBezTo>
                  <a:lnTo>
                    <a:pt x="22752" y="13324"/>
                  </a:lnTo>
                  <a:lnTo>
                    <a:pt x="22616" y="13200"/>
                  </a:lnTo>
                  <a:close/>
                  <a:moveTo>
                    <a:pt x="6475" y="13309"/>
                  </a:moveTo>
                  <a:lnTo>
                    <a:pt x="6419" y="13336"/>
                  </a:lnTo>
                  <a:lnTo>
                    <a:pt x="6502" y="13499"/>
                  </a:lnTo>
                  <a:lnTo>
                    <a:pt x="6555" y="13472"/>
                  </a:lnTo>
                  <a:lnTo>
                    <a:pt x="6475" y="13309"/>
                  </a:lnTo>
                  <a:close/>
                  <a:moveTo>
                    <a:pt x="10368" y="13369"/>
                  </a:moveTo>
                  <a:cubicBezTo>
                    <a:pt x="10341" y="13422"/>
                    <a:pt x="10318" y="13475"/>
                    <a:pt x="10291" y="13532"/>
                  </a:cubicBezTo>
                  <a:lnTo>
                    <a:pt x="10344" y="13558"/>
                  </a:lnTo>
                  <a:lnTo>
                    <a:pt x="10347" y="13555"/>
                  </a:lnTo>
                  <a:cubicBezTo>
                    <a:pt x="10371" y="13502"/>
                    <a:pt x="10398" y="13446"/>
                    <a:pt x="10424" y="13395"/>
                  </a:cubicBezTo>
                  <a:lnTo>
                    <a:pt x="10368" y="13369"/>
                  </a:lnTo>
                  <a:close/>
                  <a:moveTo>
                    <a:pt x="11373" y="13422"/>
                  </a:moveTo>
                  <a:lnTo>
                    <a:pt x="11332" y="13467"/>
                  </a:lnTo>
                  <a:cubicBezTo>
                    <a:pt x="11376" y="13508"/>
                    <a:pt x="11418" y="13550"/>
                    <a:pt x="11462" y="13591"/>
                  </a:cubicBezTo>
                  <a:lnTo>
                    <a:pt x="11504" y="13550"/>
                  </a:lnTo>
                  <a:cubicBezTo>
                    <a:pt x="11462" y="13505"/>
                    <a:pt x="11418" y="13464"/>
                    <a:pt x="11373" y="13422"/>
                  </a:cubicBezTo>
                  <a:close/>
                  <a:moveTo>
                    <a:pt x="23271" y="13431"/>
                  </a:moveTo>
                  <a:cubicBezTo>
                    <a:pt x="23229" y="13472"/>
                    <a:pt x="23185" y="13517"/>
                    <a:pt x="23144" y="13564"/>
                  </a:cubicBezTo>
                  <a:lnTo>
                    <a:pt x="23188" y="13603"/>
                  </a:lnTo>
                  <a:lnTo>
                    <a:pt x="23188" y="13606"/>
                  </a:lnTo>
                  <a:cubicBezTo>
                    <a:pt x="23229" y="13558"/>
                    <a:pt x="23271" y="13517"/>
                    <a:pt x="23315" y="13475"/>
                  </a:cubicBezTo>
                  <a:lnTo>
                    <a:pt x="23271" y="13431"/>
                  </a:lnTo>
                  <a:close/>
                  <a:moveTo>
                    <a:pt x="22883" y="13449"/>
                  </a:moveTo>
                  <a:lnTo>
                    <a:pt x="22841" y="13493"/>
                  </a:lnTo>
                  <a:cubicBezTo>
                    <a:pt x="22886" y="13535"/>
                    <a:pt x="22930" y="13576"/>
                    <a:pt x="22975" y="13618"/>
                  </a:cubicBezTo>
                  <a:lnTo>
                    <a:pt x="23016" y="13573"/>
                  </a:lnTo>
                  <a:lnTo>
                    <a:pt x="22883" y="13449"/>
                  </a:lnTo>
                  <a:close/>
                  <a:moveTo>
                    <a:pt x="23060" y="13440"/>
                  </a:moveTo>
                  <a:cubicBezTo>
                    <a:pt x="23060" y="13499"/>
                    <a:pt x="23058" y="13561"/>
                    <a:pt x="23055" y="13621"/>
                  </a:cubicBezTo>
                  <a:lnTo>
                    <a:pt x="23114" y="13627"/>
                  </a:lnTo>
                  <a:lnTo>
                    <a:pt x="23117" y="13627"/>
                  </a:lnTo>
                  <a:cubicBezTo>
                    <a:pt x="23120" y="13564"/>
                    <a:pt x="23123" y="13502"/>
                    <a:pt x="23123" y="13440"/>
                  </a:cubicBezTo>
                  <a:close/>
                  <a:moveTo>
                    <a:pt x="8672" y="13458"/>
                  </a:moveTo>
                  <a:lnTo>
                    <a:pt x="8678" y="13641"/>
                  </a:lnTo>
                  <a:lnTo>
                    <a:pt x="8737" y="13641"/>
                  </a:lnTo>
                  <a:lnTo>
                    <a:pt x="8731" y="13458"/>
                  </a:lnTo>
                  <a:close/>
                  <a:moveTo>
                    <a:pt x="12740" y="13502"/>
                  </a:moveTo>
                  <a:lnTo>
                    <a:pt x="12678" y="13511"/>
                  </a:lnTo>
                  <a:cubicBezTo>
                    <a:pt x="12687" y="13573"/>
                    <a:pt x="12695" y="13633"/>
                    <a:pt x="12704" y="13692"/>
                  </a:cubicBezTo>
                  <a:lnTo>
                    <a:pt x="12767" y="13683"/>
                  </a:lnTo>
                  <a:cubicBezTo>
                    <a:pt x="12758" y="13624"/>
                    <a:pt x="12746" y="13561"/>
                    <a:pt x="12740" y="13502"/>
                  </a:cubicBezTo>
                  <a:close/>
                  <a:moveTo>
                    <a:pt x="22473" y="13641"/>
                  </a:moveTo>
                  <a:lnTo>
                    <a:pt x="22473" y="13701"/>
                  </a:lnTo>
                  <a:lnTo>
                    <a:pt x="22657" y="13701"/>
                  </a:lnTo>
                  <a:lnTo>
                    <a:pt x="22657" y="13641"/>
                  </a:lnTo>
                  <a:close/>
                  <a:moveTo>
                    <a:pt x="22293" y="13641"/>
                  </a:moveTo>
                  <a:cubicBezTo>
                    <a:pt x="22230" y="13644"/>
                    <a:pt x="22171" y="13647"/>
                    <a:pt x="22109" y="13647"/>
                  </a:cubicBezTo>
                  <a:lnTo>
                    <a:pt x="22112" y="13707"/>
                  </a:lnTo>
                  <a:lnTo>
                    <a:pt x="22112" y="13704"/>
                  </a:lnTo>
                  <a:cubicBezTo>
                    <a:pt x="22151" y="13704"/>
                    <a:pt x="22191" y="13702"/>
                    <a:pt x="22231" y="13702"/>
                  </a:cubicBezTo>
                  <a:cubicBezTo>
                    <a:pt x="22251" y="13702"/>
                    <a:pt x="22272" y="13703"/>
                    <a:pt x="22293" y="13704"/>
                  </a:cubicBezTo>
                  <a:lnTo>
                    <a:pt x="22293" y="13641"/>
                  </a:lnTo>
                  <a:close/>
                  <a:moveTo>
                    <a:pt x="22838" y="13641"/>
                  </a:moveTo>
                  <a:lnTo>
                    <a:pt x="22838" y="13704"/>
                  </a:lnTo>
                  <a:lnTo>
                    <a:pt x="23019" y="13707"/>
                  </a:lnTo>
                  <a:lnTo>
                    <a:pt x="23019" y="13647"/>
                  </a:lnTo>
                  <a:lnTo>
                    <a:pt x="22838" y="13641"/>
                  </a:lnTo>
                  <a:close/>
                  <a:moveTo>
                    <a:pt x="21928" y="13650"/>
                  </a:moveTo>
                  <a:cubicBezTo>
                    <a:pt x="21866" y="13653"/>
                    <a:pt x="21806" y="13656"/>
                    <a:pt x="21744" y="13659"/>
                  </a:cubicBezTo>
                  <a:lnTo>
                    <a:pt x="21747" y="13719"/>
                  </a:lnTo>
                  <a:lnTo>
                    <a:pt x="21928" y="13710"/>
                  </a:lnTo>
                  <a:lnTo>
                    <a:pt x="21928" y="13650"/>
                  </a:lnTo>
                  <a:close/>
                  <a:moveTo>
                    <a:pt x="21563" y="13668"/>
                  </a:moveTo>
                  <a:cubicBezTo>
                    <a:pt x="21501" y="13671"/>
                    <a:pt x="21442" y="13677"/>
                    <a:pt x="21379" y="13680"/>
                  </a:cubicBezTo>
                  <a:lnTo>
                    <a:pt x="21385" y="13742"/>
                  </a:lnTo>
                  <a:cubicBezTo>
                    <a:pt x="21445" y="13736"/>
                    <a:pt x="21507" y="13733"/>
                    <a:pt x="21566" y="13727"/>
                  </a:cubicBezTo>
                  <a:lnTo>
                    <a:pt x="21563" y="13668"/>
                  </a:lnTo>
                  <a:close/>
                  <a:moveTo>
                    <a:pt x="21199" y="13695"/>
                  </a:moveTo>
                  <a:cubicBezTo>
                    <a:pt x="21139" y="13701"/>
                    <a:pt x="21077" y="13707"/>
                    <a:pt x="21018" y="13713"/>
                  </a:cubicBezTo>
                  <a:lnTo>
                    <a:pt x="21024" y="13772"/>
                  </a:lnTo>
                  <a:cubicBezTo>
                    <a:pt x="21083" y="13766"/>
                    <a:pt x="21145" y="13760"/>
                    <a:pt x="21205" y="13754"/>
                  </a:cubicBezTo>
                  <a:lnTo>
                    <a:pt x="21199" y="13695"/>
                  </a:lnTo>
                  <a:close/>
                  <a:moveTo>
                    <a:pt x="23096" y="13653"/>
                  </a:moveTo>
                  <a:lnTo>
                    <a:pt x="23063" y="13704"/>
                  </a:lnTo>
                  <a:cubicBezTo>
                    <a:pt x="23111" y="13736"/>
                    <a:pt x="23161" y="13772"/>
                    <a:pt x="23209" y="13810"/>
                  </a:cubicBezTo>
                  <a:lnTo>
                    <a:pt x="23244" y="13760"/>
                  </a:lnTo>
                  <a:cubicBezTo>
                    <a:pt x="23197" y="13724"/>
                    <a:pt x="23146" y="13689"/>
                    <a:pt x="23096" y="13653"/>
                  </a:cubicBezTo>
                  <a:close/>
                  <a:moveTo>
                    <a:pt x="20837" y="13730"/>
                  </a:moveTo>
                  <a:cubicBezTo>
                    <a:pt x="20775" y="13736"/>
                    <a:pt x="20715" y="13745"/>
                    <a:pt x="20656" y="13751"/>
                  </a:cubicBezTo>
                  <a:lnTo>
                    <a:pt x="20662" y="13813"/>
                  </a:lnTo>
                  <a:cubicBezTo>
                    <a:pt x="20721" y="13805"/>
                    <a:pt x="20784" y="13799"/>
                    <a:pt x="20843" y="13790"/>
                  </a:cubicBezTo>
                  <a:lnTo>
                    <a:pt x="20837" y="13730"/>
                  </a:lnTo>
                  <a:close/>
                  <a:moveTo>
                    <a:pt x="6638" y="13639"/>
                  </a:moveTo>
                  <a:lnTo>
                    <a:pt x="6585" y="13665"/>
                  </a:lnTo>
                  <a:lnTo>
                    <a:pt x="6665" y="13828"/>
                  </a:lnTo>
                  <a:lnTo>
                    <a:pt x="6718" y="13802"/>
                  </a:lnTo>
                  <a:lnTo>
                    <a:pt x="6638" y="13639"/>
                  </a:lnTo>
                  <a:close/>
                  <a:moveTo>
                    <a:pt x="11631" y="13677"/>
                  </a:moveTo>
                  <a:lnTo>
                    <a:pt x="11590" y="13722"/>
                  </a:lnTo>
                  <a:cubicBezTo>
                    <a:pt x="11631" y="13763"/>
                    <a:pt x="11673" y="13807"/>
                    <a:pt x="11711" y="13852"/>
                  </a:cubicBezTo>
                  <a:lnTo>
                    <a:pt x="11756" y="13810"/>
                  </a:lnTo>
                  <a:cubicBezTo>
                    <a:pt x="11717" y="13766"/>
                    <a:pt x="11673" y="13722"/>
                    <a:pt x="11631" y="13677"/>
                  </a:cubicBezTo>
                  <a:close/>
                  <a:moveTo>
                    <a:pt x="20472" y="13775"/>
                  </a:moveTo>
                  <a:cubicBezTo>
                    <a:pt x="20413" y="13784"/>
                    <a:pt x="20354" y="13793"/>
                    <a:pt x="20294" y="13802"/>
                  </a:cubicBezTo>
                  <a:lnTo>
                    <a:pt x="20303" y="13861"/>
                  </a:lnTo>
                  <a:cubicBezTo>
                    <a:pt x="20362" y="13852"/>
                    <a:pt x="20422" y="13843"/>
                    <a:pt x="20481" y="13837"/>
                  </a:cubicBezTo>
                  <a:lnTo>
                    <a:pt x="20472" y="13775"/>
                  </a:lnTo>
                  <a:close/>
                  <a:moveTo>
                    <a:pt x="10211" y="13698"/>
                  </a:moveTo>
                  <a:cubicBezTo>
                    <a:pt x="10187" y="13751"/>
                    <a:pt x="10163" y="13807"/>
                    <a:pt x="10137" y="13864"/>
                  </a:cubicBezTo>
                  <a:lnTo>
                    <a:pt x="10193" y="13888"/>
                  </a:lnTo>
                  <a:cubicBezTo>
                    <a:pt x="10220" y="13831"/>
                    <a:pt x="10244" y="13775"/>
                    <a:pt x="10267" y="13722"/>
                  </a:cubicBezTo>
                  <a:lnTo>
                    <a:pt x="10211" y="13698"/>
                  </a:lnTo>
                  <a:close/>
                  <a:moveTo>
                    <a:pt x="20113" y="13831"/>
                  </a:moveTo>
                  <a:lnTo>
                    <a:pt x="19933" y="13861"/>
                  </a:lnTo>
                  <a:lnTo>
                    <a:pt x="19944" y="13920"/>
                  </a:lnTo>
                  <a:cubicBezTo>
                    <a:pt x="20004" y="13911"/>
                    <a:pt x="20066" y="13899"/>
                    <a:pt x="20122" y="13891"/>
                  </a:cubicBezTo>
                  <a:lnTo>
                    <a:pt x="20113" y="13831"/>
                  </a:lnTo>
                  <a:close/>
                  <a:moveTo>
                    <a:pt x="19755" y="13893"/>
                  </a:moveTo>
                  <a:cubicBezTo>
                    <a:pt x="19692" y="13905"/>
                    <a:pt x="19633" y="13917"/>
                    <a:pt x="19574" y="13929"/>
                  </a:cubicBezTo>
                  <a:lnTo>
                    <a:pt x="19586" y="13988"/>
                  </a:lnTo>
                  <a:lnTo>
                    <a:pt x="19767" y="13953"/>
                  </a:lnTo>
                  <a:lnTo>
                    <a:pt x="19755" y="13893"/>
                  </a:lnTo>
                  <a:close/>
                  <a:moveTo>
                    <a:pt x="8681" y="13822"/>
                  </a:moveTo>
                  <a:lnTo>
                    <a:pt x="8687" y="14006"/>
                  </a:lnTo>
                  <a:lnTo>
                    <a:pt x="8746" y="14006"/>
                  </a:lnTo>
                  <a:lnTo>
                    <a:pt x="8743" y="13822"/>
                  </a:lnTo>
                  <a:close/>
                  <a:moveTo>
                    <a:pt x="23390" y="13873"/>
                  </a:moveTo>
                  <a:lnTo>
                    <a:pt x="23354" y="13920"/>
                  </a:lnTo>
                  <a:lnTo>
                    <a:pt x="23496" y="14033"/>
                  </a:lnTo>
                  <a:lnTo>
                    <a:pt x="23535" y="13985"/>
                  </a:lnTo>
                  <a:cubicBezTo>
                    <a:pt x="23487" y="13947"/>
                    <a:pt x="23440" y="13908"/>
                    <a:pt x="23390" y="13873"/>
                  </a:cubicBezTo>
                  <a:close/>
                  <a:moveTo>
                    <a:pt x="12793" y="13861"/>
                  </a:moveTo>
                  <a:lnTo>
                    <a:pt x="12734" y="13870"/>
                  </a:lnTo>
                  <a:cubicBezTo>
                    <a:pt x="12743" y="13932"/>
                    <a:pt x="12755" y="13991"/>
                    <a:pt x="12764" y="14051"/>
                  </a:cubicBezTo>
                  <a:lnTo>
                    <a:pt x="12823" y="14042"/>
                  </a:lnTo>
                  <a:cubicBezTo>
                    <a:pt x="12814" y="13979"/>
                    <a:pt x="12802" y="13920"/>
                    <a:pt x="12793" y="13861"/>
                  </a:cubicBezTo>
                  <a:close/>
                  <a:moveTo>
                    <a:pt x="19396" y="13968"/>
                  </a:moveTo>
                  <a:cubicBezTo>
                    <a:pt x="19337" y="13982"/>
                    <a:pt x="19277" y="13994"/>
                    <a:pt x="19218" y="14009"/>
                  </a:cubicBezTo>
                  <a:lnTo>
                    <a:pt x="19233" y="14068"/>
                  </a:lnTo>
                  <a:lnTo>
                    <a:pt x="19411" y="14027"/>
                  </a:lnTo>
                  <a:lnTo>
                    <a:pt x="19396" y="13968"/>
                  </a:lnTo>
                  <a:close/>
                  <a:moveTo>
                    <a:pt x="11880" y="13947"/>
                  </a:moveTo>
                  <a:lnTo>
                    <a:pt x="11833" y="13985"/>
                  </a:lnTo>
                  <a:cubicBezTo>
                    <a:pt x="11874" y="14033"/>
                    <a:pt x="11913" y="14077"/>
                    <a:pt x="11951" y="14122"/>
                  </a:cubicBezTo>
                  <a:lnTo>
                    <a:pt x="11999" y="14083"/>
                  </a:lnTo>
                  <a:cubicBezTo>
                    <a:pt x="11960" y="14039"/>
                    <a:pt x="11919" y="13991"/>
                    <a:pt x="11880" y="13947"/>
                  </a:cubicBezTo>
                  <a:close/>
                  <a:moveTo>
                    <a:pt x="6801" y="13962"/>
                  </a:moveTo>
                  <a:lnTo>
                    <a:pt x="6745" y="13991"/>
                  </a:lnTo>
                  <a:lnTo>
                    <a:pt x="6825" y="14154"/>
                  </a:lnTo>
                  <a:lnTo>
                    <a:pt x="6881" y="14125"/>
                  </a:lnTo>
                  <a:lnTo>
                    <a:pt x="6801" y="13962"/>
                  </a:lnTo>
                  <a:close/>
                  <a:moveTo>
                    <a:pt x="19043" y="14051"/>
                  </a:moveTo>
                  <a:cubicBezTo>
                    <a:pt x="18981" y="14065"/>
                    <a:pt x="18922" y="14083"/>
                    <a:pt x="18865" y="14098"/>
                  </a:cubicBezTo>
                  <a:lnTo>
                    <a:pt x="18880" y="14157"/>
                  </a:lnTo>
                  <a:lnTo>
                    <a:pt x="18880" y="14154"/>
                  </a:lnTo>
                  <a:cubicBezTo>
                    <a:pt x="18939" y="14140"/>
                    <a:pt x="18996" y="14125"/>
                    <a:pt x="19055" y="14110"/>
                  </a:cubicBezTo>
                  <a:lnTo>
                    <a:pt x="19043" y="14051"/>
                  </a:lnTo>
                  <a:close/>
                  <a:moveTo>
                    <a:pt x="3" y="14151"/>
                  </a:moveTo>
                  <a:lnTo>
                    <a:pt x="0" y="14211"/>
                  </a:lnTo>
                  <a:cubicBezTo>
                    <a:pt x="59" y="14214"/>
                    <a:pt x="119" y="14217"/>
                    <a:pt x="181" y="14223"/>
                  </a:cubicBezTo>
                  <a:lnTo>
                    <a:pt x="184" y="14163"/>
                  </a:lnTo>
                  <a:cubicBezTo>
                    <a:pt x="125" y="14157"/>
                    <a:pt x="62" y="14154"/>
                    <a:pt x="3" y="14151"/>
                  </a:cubicBezTo>
                  <a:close/>
                  <a:moveTo>
                    <a:pt x="10063" y="14030"/>
                  </a:moveTo>
                  <a:cubicBezTo>
                    <a:pt x="10039" y="14086"/>
                    <a:pt x="10015" y="14140"/>
                    <a:pt x="9992" y="14196"/>
                  </a:cubicBezTo>
                  <a:lnTo>
                    <a:pt x="10048" y="14223"/>
                  </a:lnTo>
                  <a:lnTo>
                    <a:pt x="10048" y="14220"/>
                  </a:lnTo>
                  <a:cubicBezTo>
                    <a:pt x="10072" y="14163"/>
                    <a:pt x="10095" y="14107"/>
                    <a:pt x="10119" y="14054"/>
                  </a:cubicBezTo>
                  <a:lnTo>
                    <a:pt x="10063" y="14030"/>
                  </a:lnTo>
                  <a:close/>
                  <a:moveTo>
                    <a:pt x="18687" y="14145"/>
                  </a:moveTo>
                  <a:cubicBezTo>
                    <a:pt x="18628" y="14160"/>
                    <a:pt x="18572" y="14178"/>
                    <a:pt x="18512" y="14196"/>
                  </a:cubicBezTo>
                  <a:lnTo>
                    <a:pt x="18529" y="14252"/>
                  </a:lnTo>
                  <a:lnTo>
                    <a:pt x="18529" y="14252"/>
                  </a:lnTo>
                  <a:cubicBezTo>
                    <a:pt x="18588" y="14237"/>
                    <a:pt x="18647" y="14219"/>
                    <a:pt x="18705" y="14205"/>
                  </a:cubicBezTo>
                  <a:lnTo>
                    <a:pt x="18687" y="14145"/>
                  </a:lnTo>
                  <a:close/>
                  <a:moveTo>
                    <a:pt x="368" y="14175"/>
                  </a:moveTo>
                  <a:lnTo>
                    <a:pt x="362" y="14237"/>
                  </a:lnTo>
                  <a:cubicBezTo>
                    <a:pt x="421" y="14240"/>
                    <a:pt x="483" y="14246"/>
                    <a:pt x="543" y="14252"/>
                  </a:cubicBezTo>
                  <a:lnTo>
                    <a:pt x="549" y="14193"/>
                  </a:lnTo>
                  <a:cubicBezTo>
                    <a:pt x="486" y="14187"/>
                    <a:pt x="427" y="14181"/>
                    <a:pt x="368" y="14175"/>
                  </a:cubicBezTo>
                  <a:close/>
                  <a:moveTo>
                    <a:pt x="18529" y="14252"/>
                  </a:moveTo>
                  <a:lnTo>
                    <a:pt x="18529" y="14252"/>
                  </a:lnTo>
                  <a:cubicBezTo>
                    <a:pt x="18529" y="14252"/>
                    <a:pt x="18528" y="14252"/>
                    <a:pt x="18527" y="14252"/>
                  </a:cubicBezTo>
                  <a:lnTo>
                    <a:pt x="18530" y="14255"/>
                  </a:lnTo>
                  <a:lnTo>
                    <a:pt x="18529" y="14252"/>
                  </a:lnTo>
                  <a:close/>
                  <a:moveTo>
                    <a:pt x="23674" y="14101"/>
                  </a:moveTo>
                  <a:lnTo>
                    <a:pt x="23636" y="14148"/>
                  </a:lnTo>
                  <a:cubicBezTo>
                    <a:pt x="23683" y="14187"/>
                    <a:pt x="23728" y="14226"/>
                    <a:pt x="23772" y="14264"/>
                  </a:cubicBezTo>
                  <a:lnTo>
                    <a:pt x="23814" y="14220"/>
                  </a:lnTo>
                  <a:cubicBezTo>
                    <a:pt x="23769" y="14178"/>
                    <a:pt x="23722" y="14140"/>
                    <a:pt x="23674" y="14101"/>
                  </a:cubicBezTo>
                  <a:close/>
                  <a:moveTo>
                    <a:pt x="729" y="14211"/>
                  </a:moveTo>
                  <a:lnTo>
                    <a:pt x="723" y="14273"/>
                  </a:lnTo>
                  <a:cubicBezTo>
                    <a:pt x="783" y="14279"/>
                    <a:pt x="842" y="14285"/>
                    <a:pt x="904" y="14294"/>
                  </a:cubicBezTo>
                  <a:lnTo>
                    <a:pt x="910" y="14234"/>
                  </a:lnTo>
                  <a:cubicBezTo>
                    <a:pt x="851" y="14226"/>
                    <a:pt x="789" y="14220"/>
                    <a:pt x="729" y="14211"/>
                  </a:cubicBezTo>
                  <a:close/>
                  <a:moveTo>
                    <a:pt x="1091" y="14258"/>
                  </a:moveTo>
                  <a:lnTo>
                    <a:pt x="1082" y="14317"/>
                  </a:lnTo>
                  <a:cubicBezTo>
                    <a:pt x="1144" y="14326"/>
                    <a:pt x="1204" y="14335"/>
                    <a:pt x="1263" y="14344"/>
                  </a:cubicBezTo>
                  <a:lnTo>
                    <a:pt x="1272" y="14282"/>
                  </a:lnTo>
                  <a:cubicBezTo>
                    <a:pt x="1213" y="14273"/>
                    <a:pt x="1150" y="14264"/>
                    <a:pt x="1091" y="14258"/>
                  </a:cubicBezTo>
                  <a:close/>
                  <a:moveTo>
                    <a:pt x="18338" y="14249"/>
                  </a:moveTo>
                  <a:cubicBezTo>
                    <a:pt x="18278" y="14267"/>
                    <a:pt x="18219" y="14285"/>
                    <a:pt x="18163" y="14303"/>
                  </a:cubicBezTo>
                  <a:lnTo>
                    <a:pt x="18180" y="14362"/>
                  </a:lnTo>
                  <a:lnTo>
                    <a:pt x="18180" y="14359"/>
                  </a:lnTo>
                  <a:cubicBezTo>
                    <a:pt x="18240" y="14341"/>
                    <a:pt x="18296" y="14323"/>
                    <a:pt x="18355" y="14306"/>
                  </a:cubicBezTo>
                  <a:lnTo>
                    <a:pt x="18338" y="14249"/>
                  </a:lnTo>
                  <a:close/>
                  <a:moveTo>
                    <a:pt x="8752" y="14184"/>
                  </a:moveTo>
                  <a:lnTo>
                    <a:pt x="8690" y="14187"/>
                  </a:lnTo>
                  <a:lnTo>
                    <a:pt x="8696" y="14368"/>
                  </a:lnTo>
                  <a:lnTo>
                    <a:pt x="8758" y="14365"/>
                  </a:lnTo>
                  <a:lnTo>
                    <a:pt x="8752" y="14184"/>
                  </a:lnTo>
                  <a:close/>
                  <a:moveTo>
                    <a:pt x="1453" y="14312"/>
                  </a:moveTo>
                  <a:lnTo>
                    <a:pt x="1441" y="14371"/>
                  </a:lnTo>
                  <a:cubicBezTo>
                    <a:pt x="1503" y="14383"/>
                    <a:pt x="1563" y="14392"/>
                    <a:pt x="1622" y="14403"/>
                  </a:cubicBezTo>
                  <a:lnTo>
                    <a:pt x="1631" y="14341"/>
                  </a:lnTo>
                  <a:cubicBezTo>
                    <a:pt x="1571" y="14332"/>
                    <a:pt x="1512" y="14320"/>
                    <a:pt x="1453" y="14312"/>
                  </a:cubicBezTo>
                  <a:close/>
                  <a:moveTo>
                    <a:pt x="12114" y="14226"/>
                  </a:moveTo>
                  <a:lnTo>
                    <a:pt x="12067" y="14264"/>
                  </a:lnTo>
                  <a:cubicBezTo>
                    <a:pt x="12102" y="14309"/>
                    <a:pt x="12141" y="14356"/>
                    <a:pt x="12177" y="14406"/>
                  </a:cubicBezTo>
                  <a:lnTo>
                    <a:pt x="12224" y="14371"/>
                  </a:lnTo>
                  <a:cubicBezTo>
                    <a:pt x="12188" y="14320"/>
                    <a:pt x="12150" y="14273"/>
                    <a:pt x="12114" y="14226"/>
                  </a:cubicBezTo>
                  <a:close/>
                  <a:moveTo>
                    <a:pt x="12856" y="14223"/>
                  </a:moveTo>
                  <a:lnTo>
                    <a:pt x="12796" y="14231"/>
                  </a:lnTo>
                  <a:cubicBezTo>
                    <a:pt x="12805" y="14291"/>
                    <a:pt x="12817" y="14353"/>
                    <a:pt x="12829" y="14412"/>
                  </a:cubicBezTo>
                  <a:lnTo>
                    <a:pt x="12888" y="14400"/>
                  </a:lnTo>
                  <a:lnTo>
                    <a:pt x="12856" y="14223"/>
                  </a:lnTo>
                  <a:close/>
                  <a:moveTo>
                    <a:pt x="1812" y="14374"/>
                  </a:moveTo>
                  <a:lnTo>
                    <a:pt x="1800" y="14433"/>
                  </a:lnTo>
                  <a:lnTo>
                    <a:pt x="1978" y="14472"/>
                  </a:lnTo>
                  <a:lnTo>
                    <a:pt x="1992" y="14412"/>
                  </a:lnTo>
                  <a:cubicBezTo>
                    <a:pt x="1933" y="14397"/>
                    <a:pt x="1871" y="14386"/>
                    <a:pt x="1812" y="14374"/>
                  </a:cubicBezTo>
                  <a:close/>
                  <a:moveTo>
                    <a:pt x="6961" y="14288"/>
                  </a:moveTo>
                  <a:lnTo>
                    <a:pt x="6908" y="14314"/>
                  </a:lnTo>
                  <a:lnTo>
                    <a:pt x="6988" y="14478"/>
                  </a:lnTo>
                  <a:lnTo>
                    <a:pt x="7042" y="14451"/>
                  </a:lnTo>
                  <a:lnTo>
                    <a:pt x="6961" y="14288"/>
                  </a:lnTo>
                  <a:close/>
                  <a:moveTo>
                    <a:pt x="17988" y="14362"/>
                  </a:moveTo>
                  <a:cubicBezTo>
                    <a:pt x="17931" y="14383"/>
                    <a:pt x="17875" y="14400"/>
                    <a:pt x="17816" y="14421"/>
                  </a:cubicBezTo>
                  <a:lnTo>
                    <a:pt x="17836" y="14481"/>
                  </a:lnTo>
                  <a:lnTo>
                    <a:pt x="17836" y="14478"/>
                  </a:lnTo>
                  <a:cubicBezTo>
                    <a:pt x="17893" y="14457"/>
                    <a:pt x="17952" y="14439"/>
                    <a:pt x="18008" y="14418"/>
                  </a:cubicBezTo>
                  <a:lnTo>
                    <a:pt x="17988" y="14362"/>
                  </a:lnTo>
                  <a:close/>
                  <a:moveTo>
                    <a:pt x="23950" y="14341"/>
                  </a:moveTo>
                  <a:lnTo>
                    <a:pt x="23908" y="14386"/>
                  </a:lnTo>
                  <a:cubicBezTo>
                    <a:pt x="23953" y="14427"/>
                    <a:pt x="23997" y="14469"/>
                    <a:pt x="24039" y="14510"/>
                  </a:cubicBezTo>
                  <a:lnTo>
                    <a:pt x="24083" y="14466"/>
                  </a:lnTo>
                  <a:cubicBezTo>
                    <a:pt x="24039" y="14424"/>
                    <a:pt x="23994" y="14383"/>
                    <a:pt x="23950" y="14341"/>
                  </a:cubicBezTo>
                  <a:close/>
                  <a:moveTo>
                    <a:pt x="2170" y="14451"/>
                  </a:moveTo>
                  <a:lnTo>
                    <a:pt x="2158" y="14510"/>
                  </a:lnTo>
                  <a:cubicBezTo>
                    <a:pt x="2218" y="14522"/>
                    <a:pt x="2274" y="14537"/>
                    <a:pt x="2333" y="14552"/>
                  </a:cubicBezTo>
                  <a:lnTo>
                    <a:pt x="2348" y="14492"/>
                  </a:lnTo>
                  <a:cubicBezTo>
                    <a:pt x="2289" y="14478"/>
                    <a:pt x="2230" y="14463"/>
                    <a:pt x="2170" y="14451"/>
                  </a:cubicBezTo>
                  <a:close/>
                  <a:moveTo>
                    <a:pt x="9920" y="14365"/>
                  </a:moveTo>
                  <a:cubicBezTo>
                    <a:pt x="9897" y="14421"/>
                    <a:pt x="9876" y="14478"/>
                    <a:pt x="9852" y="14534"/>
                  </a:cubicBezTo>
                  <a:lnTo>
                    <a:pt x="9909" y="14558"/>
                  </a:lnTo>
                  <a:lnTo>
                    <a:pt x="9911" y="14555"/>
                  </a:lnTo>
                  <a:cubicBezTo>
                    <a:pt x="9932" y="14498"/>
                    <a:pt x="9956" y="14442"/>
                    <a:pt x="9977" y="14389"/>
                  </a:cubicBezTo>
                  <a:lnTo>
                    <a:pt x="9920" y="14365"/>
                  </a:lnTo>
                  <a:close/>
                  <a:moveTo>
                    <a:pt x="17644" y="14483"/>
                  </a:moveTo>
                  <a:lnTo>
                    <a:pt x="17475" y="14549"/>
                  </a:lnTo>
                  <a:lnTo>
                    <a:pt x="17496" y="14608"/>
                  </a:lnTo>
                  <a:cubicBezTo>
                    <a:pt x="17552" y="14584"/>
                    <a:pt x="17608" y="14561"/>
                    <a:pt x="17665" y="14543"/>
                  </a:cubicBezTo>
                  <a:lnTo>
                    <a:pt x="17644" y="14483"/>
                  </a:lnTo>
                  <a:close/>
                  <a:moveTo>
                    <a:pt x="2526" y="14534"/>
                  </a:moveTo>
                  <a:lnTo>
                    <a:pt x="2511" y="14593"/>
                  </a:lnTo>
                  <a:cubicBezTo>
                    <a:pt x="2571" y="14608"/>
                    <a:pt x="2630" y="14623"/>
                    <a:pt x="2686" y="14641"/>
                  </a:cubicBezTo>
                  <a:lnTo>
                    <a:pt x="2704" y="14581"/>
                  </a:lnTo>
                  <a:cubicBezTo>
                    <a:pt x="2645" y="14566"/>
                    <a:pt x="2585" y="14549"/>
                    <a:pt x="2526" y="14534"/>
                  </a:cubicBezTo>
                  <a:close/>
                  <a:moveTo>
                    <a:pt x="12334" y="14513"/>
                  </a:moveTo>
                  <a:lnTo>
                    <a:pt x="12286" y="14552"/>
                  </a:lnTo>
                  <a:cubicBezTo>
                    <a:pt x="12322" y="14599"/>
                    <a:pt x="12355" y="14650"/>
                    <a:pt x="12390" y="14700"/>
                  </a:cubicBezTo>
                  <a:lnTo>
                    <a:pt x="12440" y="14661"/>
                  </a:lnTo>
                  <a:cubicBezTo>
                    <a:pt x="12405" y="14614"/>
                    <a:pt x="12372" y="14564"/>
                    <a:pt x="12334" y="14513"/>
                  </a:cubicBezTo>
                  <a:close/>
                  <a:moveTo>
                    <a:pt x="8702" y="14549"/>
                  </a:moveTo>
                  <a:lnTo>
                    <a:pt x="8705" y="14733"/>
                  </a:lnTo>
                  <a:lnTo>
                    <a:pt x="8767" y="14733"/>
                  </a:lnTo>
                  <a:lnTo>
                    <a:pt x="8761" y="14549"/>
                  </a:lnTo>
                  <a:close/>
                  <a:moveTo>
                    <a:pt x="2879" y="14629"/>
                  </a:moveTo>
                  <a:lnTo>
                    <a:pt x="2864" y="14688"/>
                  </a:lnTo>
                  <a:cubicBezTo>
                    <a:pt x="2920" y="14703"/>
                    <a:pt x="2980" y="14721"/>
                    <a:pt x="3039" y="14738"/>
                  </a:cubicBezTo>
                  <a:lnTo>
                    <a:pt x="3054" y="14679"/>
                  </a:lnTo>
                  <a:cubicBezTo>
                    <a:pt x="2998" y="14661"/>
                    <a:pt x="2938" y="14647"/>
                    <a:pt x="2879" y="14629"/>
                  </a:cubicBezTo>
                  <a:close/>
                  <a:moveTo>
                    <a:pt x="17306" y="14617"/>
                  </a:moveTo>
                  <a:cubicBezTo>
                    <a:pt x="17246" y="14641"/>
                    <a:pt x="17193" y="14664"/>
                    <a:pt x="17137" y="14688"/>
                  </a:cubicBezTo>
                  <a:lnTo>
                    <a:pt x="17160" y="14744"/>
                  </a:lnTo>
                  <a:lnTo>
                    <a:pt x="17160" y="14741"/>
                  </a:lnTo>
                  <a:cubicBezTo>
                    <a:pt x="17214" y="14718"/>
                    <a:pt x="17270" y="14697"/>
                    <a:pt x="17327" y="14673"/>
                  </a:cubicBezTo>
                  <a:lnTo>
                    <a:pt x="17306" y="14617"/>
                  </a:lnTo>
                  <a:close/>
                  <a:moveTo>
                    <a:pt x="24214" y="14596"/>
                  </a:moveTo>
                  <a:lnTo>
                    <a:pt x="24169" y="14638"/>
                  </a:lnTo>
                  <a:cubicBezTo>
                    <a:pt x="24211" y="14682"/>
                    <a:pt x="24255" y="14724"/>
                    <a:pt x="24297" y="14768"/>
                  </a:cubicBezTo>
                  <a:lnTo>
                    <a:pt x="24338" y="14727"/>
                  </a:lnTo>
                  <a:cubicBezTo>
                    <a:pt x="24300" y="14682"/>
                    <a:pt x="24255" y="14638"/>
                    <a:pt x="24214" y="14596"/>
                  </a:cubicBezTo>
                  <a:close/>
                  <a:moveTo>
                    <a:pt x="12921" y="14581"/>
                  </a:moveTo>
                  <a:lnTo>
                    <a:pt x="12861" y="14590"/>
                  </a:lnTo>
                  <a:cubicBezTo>
                    <a:pt x="12873" y="14652"/>
                    <a:pt x="12885" y="14712"/>
                    <a:pt x="12897" y="14771"/>
                  </a:cubicBezTo>
                  <a:lnTo>
                    <a:pt x="12956" y="14759"/>
                  </a:lnTo>
                  <a:cubicBezTo>
                    <a:pt x="12945" y="14700"/>
                    <a:pt x="12933" y="14641"/>
                    <a:pt x="12921" y="14581"/>
                  </a:cubicBezTo>
                  <a:close/>
                  <a:moveTo>
                    <a:pt x="7122" y="14614"/>
                  </a:moveTo>
                  <a:lnTo>
                    <a:pt x="7068" y="14644"/>
                  </a:lnTo>
                  <a:lnTo>
                    <a:pt x="7148" y="14807"/>
                  </a:lnTo>
                  <a:lnTo>
                    <a:pt x="7205" y="14780"/>
                  </a:lnTo>
                  <a:lnTo>
                    <a:pt x="7122" y="14614"/>
                  </a:lnTo>
                  <a:close/>
                  <a:moveTo>
                    <a:pt x="3229" y="14733"/>
                  </a:moveTo>
                  <a:lnTo>
                    <a:pt x="3211" y="14792"/>
                  </a:lnTo>
                  <a:cubicBezTo>
                    <a:pt x="3270" y="14810"/>
                    <a:pt x="3327" y="14827"/>
                    <a:pt x="3386" y="14845"/>
                  </a:cubicBezTo>
                  <a:lnTo>
                    <a:pt x="3404" y="14789"/>
                  </a:lnTo>
                  <a:cubicBezTo>
                    <a:pt x="3347" y="14771"/>
                    <a:pt x="3288" y="14750"/>
                    <a:pt x="3229" y="14733"/>
                  </a:cubicBezTo>
                  <a:close/>
                  <a:moveTo>
                    <a:pt x="16968" y="14762"/>
                  </a:moveTo>
                  <a:cubicBezTo>
                    <a:pt x="16911" y="14786"/>
                    <a:pt x="16855" y="14810"/>
                    <a:pt x="16802" y="14836"/>
                  </a:cubicBezTo>
                  <a:lnTo>
                    <a:pt x="16825" y="14890"/>
                  </a:lnTo>
                  <a:cubicBezTo>
                    <a:pt x="16882" y="14863"/>
                    <a:pt x="16935" y="14839"/>
                    <a:pt x="16991" y="14816"/>
                  </a:cubicBezTo>
                  <a:lnTo>
                    <a:pt x="16968" y="14762"/>
                  </a:lnTo>
                  <a:close/>
                  <a:moveTo>
                    <a:pt x="9784" y="14703"/>
                  </a:moveTo>
                  <a:cubicBezTo>
                    <a:pt x="9763" y="14759"/>
                    <a:pt x="9742" y="14818"/>
                    <a:pt x="9719" y="14875"/>
                  </a:cubicBezTo>
                  <a:lnTo>
                    <a:pt x="9775" y="14896"/>
                  </a:lnTo>
                  <a:lnTo>
                    <a:pt x="9778" y="14893"/>
                  </a:lnTo>
                  <a:cubicBezTo>
                    <a:pt x="9799" y="14836"/>
                    <a:pt x="9820" y="14780"/>
                    <a:pt x="9840" y="14727"/>
                  </a:cubicBezTo>
                  <a:lnTo>
                    <a:pt x="9784" y="14703"/>
                  </a:lnTo>
                  <a:close/>
                  <a:moveTo>
                    <a:pt x="3576" y="14848"/>
                  </a:moveTo>
                  <a:lnTo>
                    <a:pt x="3558" y="14904"/>
                  </a:lnTo>
                  <a:cubicBezTo>
                    <a:pt x="3614" y="14925"/>
                    <a:pt x="3671" y="14943"/>
                    <a:pt x="3730" y="14964"/>
                  </a:cubicBezTo>
                  <a:lnTo>
                    <a:pt x="3751" y="14907"/>
                  </a:lnTo>
                  <a:cubicBezTo>
                    <a:pt x="3691" y="14887"/>
                    <a:pt x="3635" y="14866"/>
                    <a:pt x="3576" y="14848"/>
                  </a:cubicBezTo>
                  <a:close/>
                  <a:moveTo>
                    <a:pt x="12541" y="14818"/>
                  </a:moveTo>
                  <a:lnTo>
                    <a:pt x="12491" y="14851"/>
                  </a:lnTo>
                  <a:cubicBezTo>
                    <a:pt x="12523" y="14902"/>
                    <a:pt x="12556" y="14952"/>
                    <a:pt x="12586" y="15005"/>
                  </a:cubicBezTo>
                  <a:lnTo>
                    <a:pt x="12639" y="14973"/>
                  </a:lnTo>
                  <a:cubicBezTo>
                    <a:pt x="12607" y="14919"/>
                    <a:pt x="12574" y="14869"/>
                    <a:pt x="12541" y="14818"/>
                  </a:cubicBezTo>
                  <a:close/>
                  <a:moveTo>
                    <a:pt x="24463" y="14860"/>
                  </a:moveTo>
                  <a:lnTo>
                    <a:pt x="24418" y="14902"/>
                  </a:lnTo>
                  <a:cubicBezTo>
                    <a:pt x="24460" y="14946"/>
                    <a:pt x="24498" y="14990"/>
                    <a:pt x="24537" y="15038"/>
                  </a:cubicBezTo>
                  <a:lnTo>
                    <a:pt x="24584" y="14999"/>
                  </a:lnTo>
                  <a:cubicBezTo>
                    <a:pt x="24546" y="14952"/>
                    <a:pt x="24504" y="14904"/>
                    <a:pt x="24463" y="14860"/>
                  </a:cubicBezTo>
                  <a:close/>
                  <a:moveTo>
                    <a:pt x="16636" y="14913"/>
                  </a:moveTo>
                  <a:cubicBezTo>
                    <a:pt x="16579" y="14940"/>
                    <a:pt x="16526" y="14967"/>
                    <a:pt x="16473" y="14993"/>
                  </a:cubicBezTo>
                  <a:lnTo>
                    <a:pt x="16499" y="15047"/>
                  </a:lnTo>
                  <a:cubicBezTo>
                    <a:pt x="16553" y="15017"/>
                    <a:pt x="16609" y="14993"/>
                    <a:pt x="16662" y="14967"/>
                  </a:cubicBezTo>
                  <a:lnTo>
                    <a:pt x="16636" y="14913"/>
                  </a:lnTo>
                  <a:close/>
                  <a:moveTo>
                    <a:pt x="3920" y="14970"/>
                  </a:moveTo>
                  <a:lnTo>
                    <a:pt x="3899" y="15026"/>
                  </a:lnTo>
                  <a:cubicBezTo>
                    <a:pt x="3958" y="15047"/>
                    <a:pt x="4011" y="15071"/>
                    <a:pt x="4068" y="15091"/>
                  </a:cubicBezTo>
                  <a:lnTo>
                    <a:pt x="4092" y="15035"/>
                  </a:lnTo>
                  <a:cubicBezTo>
                    <a:pt x="4035" y="15014"/>
                    <a:pt x="3979" y="14990"/>
                    <a:pt x="3920" y="14970"/>
                  </a:cubicBezTo>
                  <a:close/>
                  <a:moveTo>
                    <a:pt x="8770" y="14910"/>
                  </a:moveTo>
                  <a:lnTo>
                    <a:pt x="8711" y="14913"/>
                  </a:lnTo>
                  <a:lnTo>
                    <a:pt x="8714" y="15094"/>
                  </a:lnTo>
                  <a:lnTo>
                    <a:pt x="8776" y="15094"/>
                  </a:lnTo>
                  <a:lnTo>
                    <a:pt x="8770" y="14910"/>
                  </a:lnTo>
                  <a:close/>
                  <a:moveTo>
                    <a:pt x="12992" y="14937"/>
                  </a:moveTo>
                  <a:lnTo>
                    <a:pt x="12933" y="14949"/>
                  </a:lnTo>
                  <a:cubicBezTo>
                    <a:pt x="12945" y="15008"/>
                    <a:pt x="12956" y="15068"/>
                    <a:pt x="12971" y="15130"/>
                  </a:cubicBezTo>
                  <a:lnTo>
                    <a:pt x="13030" y="15115"/>
                  </a:lnTo>
                  <a:cubicBezTo>
                    <a:pt x="13016" y="15056"/>
                    <a:pt x="13004" y="14996"/>
                    <a:pt x="12992" y="14937"/>
                  </a:cubicBezTo>
                  <a:close/>
                  <a:moveTo>
                    <a:pt x="7285" y="14943"/>
                  </a:moveTo>
                  <a:lnTo>
                    <a:pt x="7228" y="14970"/>
                  </a:lnTo>
                  <a:lnTo>
                    <a:pt x="7311" y="15133"/>
                  </a:lnTo>
                  <a:lnTo>
                    <a:pt x="7365" y="15106"/>
                  </a:lnTo>
                  <a:lnTo>
                    <a:pt x="7285" y="14943"/>
                  </a:lnTo>
                  <a:close/>
                  <a:moveTo>
                    <a:pt x="16307" y="15073"/>
                  </a:moveTo>
                  <a:cubicBezTo>
                    <a:pt x="16253" y="15103"/>
                    <a:pt x="16200" y="15130"/>
                    <a:pt x="16147" y="15159"/>
                  </a:cubicBezTo>
                  <a:lnTo>
                    <a:pt x="16176" y="15213"/>
                  </a:lnTo>
                  <a:lnTo>
                    <a:pt x="16176" y="15210"/>
                  </a:lnTo>
                  <a:cubicBezTo>
                    <a:pt x="16230" y="15183"/>
                    <a:pt x="16286" y="15154"/>
                    <a:pt x="16336" y="15130"/>
                  </a:cubicBezTo>
                  <a:lnTo>
                    <a:pt x="16307" y="15073"/>
                  </a:lnTo>
                  <a:close/>
                  <a:moveTo>
                    <a:pt x="4261" y="15103"/>
                  </a:moveTo>
                  <a:lnTo>
                    <a:pt x="4237" y="15159"/>
                  </a:lnTo>
                  <a:cubicBezTo>
                    <a:pt x="4296" y="15183"/>
                    <a:pt x="4349" y="15204"/>
                    <a:pt x="4406" y="15228"/>
                  </a:cubicBezTo>
                  <a:lnTo>
                    <a:pt x="4430" y="15171"/>
                  </a:lnTo>
                  <a:cubicBezTo>
                    <a:pt x="4373" y="15148"/>
                    <a:pt x="4317" y="15124"/>
                    <a:pt x="4261" y="15103"/>
                  </a:cubicBezTo>
                  <a:close/>
                  <a:moveTo>
                    <a:pt x="9657" y="15044"/>
                  </a:moveTo>
                  <a:cubicBezTo>
                    <a:pt x="9636" y="15100"/>
                    <a:pt x="9615" y="15159"/>
                    <a:pt x="9594" y="15216"/>
                  </a:cubicBezTo>
                  <a:lnTo>
                    <a:pt x="9651" y="15237"/>
                  </a:lnTo>
                  <a:cubicBezTo>
                    <a:pt x="9671" y="15177"/>
                    <a:pt x="9692" y="15121"/>
                    <a:pt x="9713" y="15065"/>
                  </a:cubicBezTo>
                  <a:lnTo>
                    <a:pt x="9657" y="15044"/>
                  </a:lnTo>
                  <a:close/>
                  <a:moveTo>
                    <a:pt x="12734" y="15130"/>
                  </a:moveTo>
                  <a:lnTo>
                    <a:pt x="12681" y="15159"/>
                  </a:lnTo>
                  <a:cubicBezTo>
                    <a:pt x="12710" y="15213"/>
                    <a:pt x="12740" y="15263"/>
                    <a:pt x="12770" y="15317"/>
                  </a:cubicBezTo>
                  <a:lnTo>
                    <a:pt x="12823" y="15290"/>
                  </a:lnTo>
                  <a:cubicBezTo>
                    <a:pt x="12793" y="15234"/>
                    <a:pt x="12764" y="15183"/>
                    <a:pt x="12734" y="15130"/>
                  </a:cubicBezTo>
                  <a:close/>
                  <a:moveTo>
                    <a:pt x="24700" y="15139"/>
                  </a:moveTo>
                  <a:lnTo>
                    <a:pt x="24653" y="15177"/>
                  </a:lnTo>
                  <a:cubicBezTo>
                    <a:pt x="24691" y="15225"/>
                    <a:pt x="24727" y="15272"/>
                    <a:pt x="24765" y="15320"/>
                  </a:cubicBezTo>
                  <a:lnTo>
                    <a:pt x="24813" y="15284"/>
                  </a:lnTo>
                  <a:cubicBezTo>
                    <a:pt x="24774" y="15237"/>
                    <a:pt x="24739" y="15189"/>
                    <a:pt x="24700" y="15139"/>
                  </a:cubicBezTo>
                  <a:close/>
                  <a:moveTo>
                    <a:pt x="4599" y="15245"/>
                  </a:moveTo>
                  <a:lnTo>
                    <a:pt x="4575" y="15299"/>
                  </a:lnTo>
                  <a:lnTo>
                    <a:pt x="4741" y="15373"/>
                  </a:lnTo>
                  <a:lnTo>
                    <a:pt x="4765" y="15320"/>
                  </a:lnTo>
                  <a:cubicBezTo>
                    <a:pt x="4708" y="15293"/>
                    <a:pt x="4655" y="15269"/>
                    <a:pt x="4599" y="15245"/>
                  </a:cubicBezTo>
                  <a:close/>
                  <a:moveTo>
                    <a:pt x="15986" y="15245"/>
                  </a:moveTo>
                  <a:cubicBezTo>
                    <a:pt x="15933" y="15275"/>
                    <a:pt x="15880" y="15305"/>
                    <a:pt x="15826" y="15334"/>
                  </a:cubicBezTo>
                  <a:lnTo>
                    <a:pt x="15856" y="15388"/>
                  </a:lnTo>
                  <a:lnTo>
                    <a:pt x="15856" y="15385"/>
                  </a:lnTo>
                  <a:cubicBezTo>
                    <a:pt x="15909" y="15355"/>
                    <a:pt x="15963" y="15325"/>
                    <a:pt x="16016" y="15299"/>
                  </a:cubicBezTo>
                  <a:lnTo>
                    <a:pt x="15986" y="15245"/>
                  </a:lnTo>
                  <a:close/>
                  <a:moveTo>
                    <a:pt x="7445" y="15269"/>
                  </a:moveTo>
                  <a:lnTo>
                    <a:pt x="7391" y="15296"/>
                  </a:lnTo>
                  <a:lnTo>
                    <a:pt x="7471" y="15459"/>
                  </a:lnTo>
                  <a:lnTo>
                    <a:pt x="7528" y="15432"/>
                  </a:lnTo>
                  <a:lnTo>
                    <a:pt x="7445" y="15269"/>
                  </a:lnTo>
                  <a:close/>
                  <a:moveTo>
                    <a:pt x="8779" y="15275"/>
                  </a:moveTo>
                  <a:lnTo>
                    <a:pt x="8720" y="15278"/>
                  </a:lnTo>
                  <a:lnTo>
                    <a:pt x="8726" y="15459"/>
                  </a:lnTo>
                  <a:lnTo>
                    <a:pt x="8785" y="15459"/>
                  </a:lnTo>
                  <a:lnTo>
                    <a:pt x="8779" y="15275"/>
                  </a:lnTo>
                  <a:close/>
                  <a:moveTo>
                    <a:pt x="13069" y="15293"/>
                  </a:moveTo>
                  <a:lnTo>
                    <a:pt x="13010" y="15308"/>
                  </a:lnTo>
                  <a:cubicBezTo>
                    <a:pt x="13022" y="15367"/>
                    <a:pt x="13036" y="15426"/>
                    <a:pt x="13048" y="15486"/>
                  </a:cubicBezTo>
                  <a:lnTo>
                    <a:pt x="13108" y="15471"/>
                  </a:lnTo>
                  <a:cubicBezTo>
                    <a:pt x="13093" y="15411"/>
                    <a:pt x="13081" y="15352"/>
                    <a:pt x="13069" y="15293"/>
                  </a:cubicBezTo>
                  <a:close/>
                  <a:moveTo>
                    <a:pt x="4931" y="15397"/>
                  </a:moveTo>
                  <a:lnTo>
                    <a:pt x="4904" y="15450"/>
                  </a:lnTo>
                  <a:cubicBezTo>
                    <a:pt x="4960" y="15477"/>
                    <a:pt x="5014" y="15503"/>
                    <a:pt x="5067" y="15530"/>
                  </a:cubicBezTo>
                  <a:lnTo>
                    <a:pt x="5094" y="15474"/>
                  </a:lnTo>
                  <a:lnTo>
                    <a:pt x="4931" y="15397"/>
                  </a:lnTo>
                  <a:close/>
                  <a:moveTo>
                    <a:pt x="15669" y="15426"/>
                  </a:moveTo>
                  <a:cubicBezTo>
                    <a:pt x="15616" y="15456"/>
                    <a:pt x="15565" y="15489"/>
                    <a:pt x="15512" y="15518"/>
                  </a:cubicBezTo>
                  <a:lnTo>
                    <a:pt x="15545" y="15572"/>
                  </a:lnTo>
                  <a:cubicBezTo>
                    <a:pt x="15595" y="15539"/>
                    <a:pt x="15648" y="15506"/>
                    <a:pt x="15699" y="15477"/>
                  </a:cubicBezTo>
                  <a:lnTo>
                    <a:pt x="15669" y="15426"/>
                  </a:lnTo>
                  <a:close/>
                  <a:moveTo>
                    <a:pt x="9532" y="15388"/>
                  </a:moveTo>
                  <a:cubicBezTo>
                    <a:pt x="9511" y="15444"/>
                    <a:pt x="9490" y="15500"/>
                    <a:pt x="9473" y="15560"/>
                  </a:cubicBezTo>
                  <a:lnTo>
                    <a:pt x="9529" y="15577"/>
                  </a:lnTo>
                  <a:lnTo>
                    <a:pt x="9588" y="15406"/>
                  </a:lnTo>
                  <a:lnTo>
                    <a:pt x="9532" y="15388"/>
                  </a:lnTo>
                  <a:close/>
                  <a:moveTo>
                    <a:pt x="24922" y="15429"/>
                  </a:moveTo>
                  <a:lnTo>
                    <a:pt x="24872" y="15465"/>
                  </a:lnTo>
                  <a:cubicBezTo>
                    <a:pt x="24908" y="15515"/>
                    <a:pt x="24943" y="15563"/>
                    <a:pt x="24976" y="15613"/>
                  </a:cubicBezTo>
                  <a:lnTo>
                    <a:pt x="25026" y="15577"/>
                  </a:lnTo>
                  <a:cubicBezTo>
                    <a:pt x="24994" y="15530"/>
                    <a:pt x="24958" y="15480"/>
                    <a:pt x="24922" y="15429"/>
                  </a:cubicBezTo>
                  <a:close/>
                  <a:moveTo>
                    <a:pt x="12909" y="15450"/>
                  </a:moveTo>
                  <a:lnTo>
                    <a:pt x="12856" y="15477"/>
                  </a:lnTo>
                  <a:cubicBezTo>
                    <a:pt x="12882" y="15533"/>
                    <a:pt x="12909" y="15586"/>
                    <a:pt x="12936" y="15640"/>
                  </a:cubicBezTo>
                  <a:lnTo>
                    <a:pt x="12992" y="15613"/>
                  </a:lnTo>
                  <a:cubicBezTo>
                    <a:pt x="12965" y="15560"/>
                    <a:pt x="12936" y="15503"/>
                    <a:pt x="12909" y="15450"/>
                  </a:cubicBezTo>
                  <a:close/>
                  <a:moveTo>
                    <a:pt x="5257" y="15557"/>
                  </a:moveTo>
                  <a:lnTo>
                    <a:pt x="5230" y="15610"/>
                  </a:lnTo>
                  <a:cubicBezTo>
                    <a:pt x="5283" y="15637"/>
                    <a:pt x="5337" y="15663"/>
                    <a:pt x="5393" y="15693"/>
                  </a:cubicBezTo>
                  <a:lnTo>
                    <a:pt x="5420" y="15640"/>
                  </a:lnTo>
                  <a:cubicBezTo>
                    <a:pt x="5366" y="15610"/>
                    <a:pt x="5313" y="15583"/>
                    <a:pt x="5257" y="15557"/>
                  </a:cubicBezTo>
                  <a:close/>
                  <a:moveTo>
                    <a:pt x="15358" y="15616"/>
                  </a:moveTo>
                  <a:cubicBezTo>
                    <a:pt x="15307" y="15646"/>
                    <a:pt x="15254" y="15678"/>
                    <a:pt x="15204" y="15711"/>
                  </a:cubicBezTo>
                  <a:lnTo>
                    <a:pt x="15236" y="15764"/>
                  </a:lnTo>
                  <a:lnTo>
                    <a:pt x="15236" y="15761"/>
                  </a:lnTo>
                  <a:cubicBezTo>
                    <a:pt x="15287" y="15729"/>
                    <a:pt x="15340" y="15696"/>
                    <a:pt x="15390" y="15666"/>
                  </a:cubicBezTo>
                  <a:lnTo>
                    <a:pt x="15358" y="15616"/>
                  </a:lnTo>
                  <a:close/>
                  <a:moveTo>
                    <a:pt x="7605" y="15592"/>
                  </a:moveTo>
                  <a:lnTo>
                    <a:pt x="7549" y="15619"/>
                  </a:lnTo>
                  <a:lnTo>
                    <a:pt x="7632" y="15782"/>
                  </a:lnTo>
                  <a:lnTo>
                    <a:pt x="7685" y="15755"/>
                  </a:lnTo>
                  <a:lnTo>
                    <a:pt x="7605" y="15592"/>
                  </a:lnTo>
                  <a:close/>
                  <a:moveTo>
                    <a:pt x="8726" y="15640"/>
                  </a:moveTo>
                  <a:lnTo>
                    <a:pt x="8731" y="15821"/>
                  </a:lnTo>
                  <a:lnTo>
                    <a:pt x="8791" y="15821"/>
                  </a:lnTo>
                  <a:lnTo>
                    <a:pt x="8785" y="15640"/>
                  </a:lnTo>
                  <a:close/>
                  <a:moveTo>
                    <a:pt x="13149" y="15649"/>
                  </a:moveTo>
                  <a:lnTo>
                    <a:pt x="13090" y="15663"/>
                  </a:lnTo>
                  <a:cubicBezTo>
                    <a:pt x="13105" y="15723"/>
                    <a:pt x="13119" y="15782"/>
                    <a:pt x="13131" y="15841"/>
                  </a:cubicBezTo>
                  <a:lnTo>
                    <a:pt x="13191" y="15827"/>
                  </a:lnTo>
                  <a:cubicBezTo>
                    <a:pt x="13176" y="15767"/>
                    <a:pt x="13164" y="15708"/>
                    <a:pt x="13149" y="15649"/>
                  </a:cubicBezTo>
                  <a:close/>
                  <a:moveTo>
                    <a:pt x="5580" y="15723"/>
                  </a:moveTo>
                  <a:lnTo>
                    <a:pt x="5553" y="15776"/>
                  </a:lnTo>
                  <a:cubicBezTo>
                    <a:pt x="5607" y="15806"/>
                    <a:pt x="5660" y="15835"/>
                    <a:pt x="5710" y="15865"/>
                  </a:cubicBezTo>
                  <a:lnTo>
                    <a:pt x="5740" y="15812"/>
                  </a:lnTo>
                  <a:cubicBezTo>
                    <a:pt x="5687" y="15782"/>
                    <a:pt x="5633" y="15752"/>
                    <a:pt x="5580" y="15723"/>
                  </a:cubicBezTo>
                  <a:close/>
                  <a:moveTo>
                    <a:pt x="25127" y="15732"/>
                  </a:moveTo>
                  <a:lnTo>
                    <a:pt x="25077" y="15764"/>
                  </a:lnTo>
                  <a:cubicBezTo>
                    <a:pt x="25109" y="15818"/>
                    <a:pt x="25142" y="15868"/>
                    <a:pt x="25171" y="15918"/>
                  </a:cubicBezTo>
                  <a:lnTo>
                    <a:pt x="25225" y="15889"/>
                  </a:lnTo>
                  <a:cubicBezTo>
                    <a:pt x="25192" y="15835"/>
                    <a:pt x="25160" y="15785"/>
                    <a:pt x="25127" y="15732"/>
                  </a:cubicBezTo>
                  <a:close/>
                  <a:moveTo>
                    <a:pt x="9416" y="15732"/>
                  </a:moveTo>
                  <a:cubicBezTo>
                    <a:pt x="9399" y="15791"/>
                    <a:pt x="9378" y="15847"/>
                    <a:pt x="9360" y="15907"/>
                  </a:cubicBezTo>
                  <a:lnTo>
                    <a:pt x="9419" y="15924"/>
                  </a:lnTo>
                  <a:lnTo>
                    <a:pt x="9473" y="15752"/>
                  </a:lnTo>
                  <a:lnTo>
                    <a:pt x="9416" y="15732"/>
                  </a:lnTo>
                  <a:close/>
                  <a:moveTo>
                    <a:pt x="15052" y="15812"/>
                  </a:moveTo>
                  <a:lnTo>
                    <a:pt x="14901" y="15913"/>
                  </a:lnTo>
                  <a:lnTo>
                    <a:pt x="14934" y="15963"/>
                  </a:lnTo>
                  <a:lnTo>
                    <a:pt x="14937" y="15963"/>
                  </a:lnTo>
                  <a:cubicBezTo>
                    <a:pt x="14984" y="15927"/>
                    <a:pt x="15035" y="15895"/>
                    <a:pt x="15085" y="15862"/>
                  </a:cubicBezTo>
                  <a:lnTo>
                    <a:pt x="15052" y="15812"/>
                  </a:lnTo>
                  <a:close/>
                  <a:moveTo>
                    <a:pt x="13066" y="15779"/>
                  </a:moveTo>
                  <a:lnTo>
                    <a:pt x="13013" y="15806"/>
                  </a:lnTo>
                  <a:cubicBezTo>
                    <a:pt x="13039" y="15859"/>
                    <a:pt x="13063" y="15915"/>
                    <a:pt x="13087" y="15972"/>
                  </a:cubicBezTo>
                  <a:lnTo>
                    <a:pt x="13140" y="15948"/>
                  </a:lnTo>
                  <a:cubicBezTo>
                    <a:pt x="13116" y="15892"/>
                    <a:pt x="13093" y="15835"/>
                    <a:pt x="13066" y="15779"/>
                  </a:cubicBezTo>
                  <a:close/>
                  <a:moveTo>
                    <a:pt x="5900" y="15901"/>
                  </a:moveTo>
                  <a:lnTo>
                    <a:pt x="5870" y="15954"/>
                  </a:lnTo>
                  <a:cubicBezTo>
                    <a:pt x="5921" y="15984"/>
                    <a:pt x="5974" y="16013"/>
                    <a:pt x="6025" y="16043"/>
                  </a:cubicBezTo>
                  <a:lnTo>
                    <a:pt x="6057" y="15993"/>
                  </a:lnTo>
                  <a:cubicBezTo>
                    <a:pt x="6004" y="15960"/>
                    <a:pt x="5950" y="15930"/>
                    <a:pt x="5900" y="15901"/>
                  </a:cubicBezTo>
                  <a:close/>
                  <a:moveTo>
                    <a:pt x="7765" y="15918"/>
                  </a:moveTo>
                  <a:lnTo>
                    <a:pt x="7712" y="15945"/>
                  </a:lnTo>
                  <a:lnTo>
                    <a:pt x="7792" y="16108"/>
                  </a:lnTo>
                  <a:lnTo>
                    <a:pt x="7848" y="16082"/>
                  </a:lnTo>
                  <a:lnTo>
                    <a:pt x="7765" y="15918"/>
                  </a:lnTo>
                  <a:close/>
                  <a:moveTo>
                    <a:pt x="14750" y="16019"/>
                  </a:moveTo>
                  <a:cubicBezTo>
                    <a:pt x="14700" y="16052"/>
                    <a:pt x="14652" y="16087"/>
                    <a:pt x="14602" y="16123"/>
                  </a:cubicBezTo>
                  <a:lnTo>
                    <a:pt x="14637" y="16173"/>
                  </a:lnTo>
                  <a:lnTo>
                    <a:pt x="14640" y="16170"/>
                  </a:lnTo>
                  <a:cubicBezTo>
                    <a:pt x="14688" y="16135"/>
                    <a:pt x="14735" y="16102"/>
                    <a:pt x="14786" y="16067"/>
                  </a:cubicBezTo>
                  <a:lnTo>
                    <a:pt x="14750" y="16019"/>
                  </a:lnTo>
                  <a:close/>
                  <a:moveTo>
                    <a:pt x="8734" y="16001"/>
                  </a:moveTo>
                  <a:lnTo>
                    <a:pt x="8740" y="16185"/>
                  </a:lnTo>
                  <a:lnTo>
                    <a:pt x="8800" y="16185"/>
                  </a:lnTo>
                  <a:lnTo>
                    <a:pt x="8797" y="16001"/>
                  </a:lnTo>
                  <a:close/>
                  <a:moveTo>
                    <a:pt x="6214" y="16084"/>
                  </a:moveTo>
                  <a:lnTo>
                    <a:pt x="6182" y="16138"/>
                  </a:lnTo>
                  <a:cubicBezTo>
                    <a:pt x="6232" y="16167"/>
                    <a:pt x="6285" y="16200"/>
                    <a:pt x="6336" y="16233"/>
                  </a:cubicBezTo>
                  <a:lnTo>
                    <a:pt x="6369" y="16179"/>
                  </a:lnTo>
                  <a:cubicBezTo>
                    <a:pt x="6315" y="16150"/>
                    <a:pt x="6265" y="16117"/>
                    <a:pt x="6214" y="16084"/>
                  </a:cubicBezTo>
                  <a:close/>
                  <a:moveTo>
                    <a:pt x="25314" y="16049"/>
                  </a:moveTo>
                  <a:lnTo>
                    <a:pt x="25263" y="16076"/>
                  </a:lnTo>
                  <a:cubicBezTo>
                    <a:pt x="25293" y="16129"/>
                    <a:pt x="25320" y="16182"/>
                    <a:pt x="25346" y="16236"/>
                  </a:cubicBezTo>
                  <a:lnTo>
                    <a:pt x="25403" y="16209"/>
                  </a:lnTo>
                  <a:cubicBezTo>
                    <a:pt x="25373" y="16156"/>
                    <a:pt x="25343" y="16102"/>
                    <a:pt x="25314" y="16049"/>
                  </a:cubicBezTo>
                  <a:close/>
                  <a:moveTo>
                    <a:pt x="9307" y="16082"/>
                  </a:moveTo>
                  <a:cubicBezTo>
                    <a:pt x="9289" y="16138"/>
                    <a:pt x="9271" y="16197"/>
                    <a:pt x="9253" y="16253"/>
                  </a:cubicBezTo>
                  <a:lnTo>
                    <a:pt x="9313" y="16271"/>
                  </a:lnTo>
                  <a:cubicBezTo>
                    <a:pt x="9330" y="16212"/>
                    <a:pt x="9348" y="16156"/>
                    <a:pt x="9363" y="16099"/>
                  </a:cubicBezTo>
                  <a:lnTo>
                    <a:pt x="9307" y="16082"/>
                  </a:lnTo>
                  <a:close/>
                  <a:moveTo>
                    <a:pt x="13235" y="16004"/>
                  </a:moveTo>
                  <a:lnTo>
                    <a:pt x="13176" y="16019"/>
                  </a:lnTo>
                  <a:cubicBezTo>
                    <a:pt x="13184" y="16054"/>
                    <a:pt x="13193" y="16087"/>
                    <a:pt x="13202" y="16121"/>
                  </a:cubicBezTo>
                  <a:lnTo>
                    <a:pt x="13202" y="16121"/>
                  </a:lnTo>
                  <a:lnTo>
                    <a:pt x="13155" y="16138"/>
                  </a:lnTo>
                  <a:cubicBezTo>
                    <a:pt x="13179" y="16194"/>
                    <a:pt x="13199" y="16251"/>
                    <a:pt x="13220" y="16307"/>
                  </a:cubicBezTo>
                  <a:lnTo>
                    <a:pt x="13277" y="16286"/>
                  </a:lnTo>
                  <a:cubicBezTo>
                    <a:pt x="13265" y="16254"/>
                    <a:pt x="13253" y="16221"/>
                    <a:pt x="13240" y="16189"/>
                  </a:cubicBezTo>
                  <a:lnTo>
                    <a:pt x="13240" y="16189"/>
                  </a:lnTo>
                  <a:lnTo>
                    <a:pt x="13280" y="16179"/>
                  </a:lnTo>
                  <a:cubicBezTo>
                    <a:pt x="13265" y="16120"/>
                    <a:pt x="13250" y="16061"/>
                    <a:pt x="13235" y="16004"/>
                  </a:cubicBezTo>
                  <a:close/>
                  <a:moveTo>
                    <a:pt x="14457" y="16230"/>
                  </a:moveTo>
                  <a:cubicBezTo>
                    <a:pt x="14406" y="16268"/>
                    <a:pt x="14359" y="16304"/>
                    <a:pt x="14311" y="16342"/>
                  </a:cubicBezTo>
                  <a:lnTo>
                    <a:pt x="14347" y="16390"/>
                  </a:lnTo>
                  <a:lnTo>
                    <a:pt x="14492" y="16277"/>
                  </a:lnTo>
                  <a:lnTo>
                    <a:pt x="14457" y="16230"/>
                  </a:lnTo>
                  <a:close/>
                  <a:moveTo>
                    <a:pt x="6523" y="16277"/>
                  </a:moveTo>
                  <a:lnTo>
                    <a:pt x="6490" y="16331"/>
                  </a:lnTo>
                  <a:lnTo>
                    <a:pt x="6641" y="16428"/>
                  </a:lnTo>
                  <a:lnTo>
                    <a:pt x="6674" y="16378"/>
                  </a:lnTo>
                  <a:cubicBezTo>
                    <a:pt x="6623" y="16345"/>
                    <a:pt x="6573" y="16310"/>
                    <a:pt x="6523" y="16277"/>
                  </a:cubicBezTo>
                  <a:close/>
                  <a:moveTo>
                    <a:pt x="7928" y="16245"/>
                  </a:moveTo>
                  <a:lnTo>
                    <a:pt x="7872" y="16271"/>
                  </a:lnTo>
                  <a:lnTo>
                    <a:pt x="7955" y="16434"/>
                  </a:lnTo>
                  <a:lnTo>
                    <a:pt x="8008" y="16408"/>
                  </a:lnTo>
                  <a:lnTo>
                    <a:pt x="7928" y="16245"/>
                  </a:lnTo>
                  <a:close/>
                  <a:moveTo>
                    <a:pt x="8743" y="16366"/>
                  </a:moveTo>
                  <a:lnTo>
                    <a:pt x="8749" y="16550"/>
                  </a:lnTo>
                  <a:lnTo>
                    <a:pt x="8812" y="16550"/>
                  </a:lnTo>
                  <a:lnTo>
                    <a:pt x="8806" y="16366"/>
                  </a:lnTo>
                  <a:close/>
                  <a:moveTo>
                    <a:pt x="25486" y="16372"/>
                  </a:moveTo>
                  <a:lnTo>
                    <a:pt x="25429" y="16399"/>
                  </a:lnTo>
                  <a:cubicBezTo>
                    <a:pt x="25456" y="16452"/>
                    <a:pt x="25480" y="16508"/>
                    <a:pt x="25504" y="16565"/>
                  </a:cubicBezTo>
                  <a:lnTo>
                    <a:pt x="25563" y="16538"/>
                  </a:lnTo>
                  <a:cubicBezTo>
                    <a:pt x="25536" y="16482"/>
                    <a:pt x="25512" y="16428"/>
                    <a:pt x="25486" y="16372"/>
                  </a:cubicBezTo>
                  <a:close/>
                  <a:moveTo>
                    <a:pt x="14169" y="16452"/>
                  </a:moveTo>
                  <a:cubicBezTo>
                    <a:pt x="14122" y="16491"/>
                    <a:pt x="14074" y="16529"/>
                    <a:pt x="14027" y="16568"/>
                  </a:cubicBezTo>
                  <a:lnTo>
                    <a:pt x="14065" y="16612"/>
                  </a:lnTo>
                  <a:cubicBezTo>
                    <a:pt x="14110" y="16574"/>
                    <a:pt x="14160" y="16535"/>
                    <a:pt x="14205" y="16500"/>
                  </a:cubicBezTo>
                  <a:lnTo>
                    <a:pt x="14169" y="16452"/>
                  </a:lnTo>
                  <a:close/>
                  <a:moveTo>
                    <a:pt x="9203" y="16428"/>
                  </a:moveTo>
                  <a:cubicBezTo>
                    <a:pt x="9185" y="16488"/>
                    <a:pt x="9170" y="16547"/>
                    <a:pt x="9152" y="16603"/>
                  </a:cubicBezTo>
                  <a:lnTo>
                    <a:pt x="9212" y="16621"/>
                  </a:lnTo>
                  <a:cubicBezTo>
                    <a:pt x="9230" y="16562"/>
                    <a:pt x="9244" y="16505"/>
                    <a:pt x="9259" y="16446"/>
                  </a:cubicBezTo>
                  <a:lnTo>
                    <a:pt x="9203" y="16428"/>
                  </a:lnTo>
                  <a:close/>
                  <a:moveTo>
                    <a:pt x="6828" y="16479"/>
                  </a:moveTo>
                  <a:lnTo>
                    <a:pt x="6792" y="16529"/>
                  </a:lnTo>
                  <a:cubicBezTo>
                    <a:pt x="6843" y="16562"/>
                    <a:pt x="6890" y="16597"/>
                    <a:pt x="6941" y="16630"/>
                  </a:cubicBezTo>
                  <a:lnTo>
                    <a:pt x="6976" y="16583"/>
                  </a:lnTo>
                  <a:cubicBezTo>
                    <a:pt x="6926" y="16547"/>
                    <a:pt x="6876" y="16511"/>
                    <a:pt x="6828" y="16479"/>
                  </a:cubicBezTo>
                  <a:close/>
                  <a:moveTo>
                    <a:pt x="13324" y="16357"/>
                  </a:moveTo>
                  <a:lnTo>
                    <a:pt x="13265" y="16372"/>
                  </a:lnTo>
                  <a:cubicBezTo>
                    <a:pt x="13275" y="16406"/>
                    <a:pt x="13284" y="16441"/>
                    <a:pt x="13293" y="16475"/>
                  </a:cubicBezTo>
                  <a:lnTo>
                    <a:pt x="13293" y="16475"/>
                  </a:lnTo>
                  <a:lnTo>
                    <a:pt x="13282" y="16479"/>
                  </a:lnTo>
                  <a:cubicBezTo>
                    <a:pt x="13300" y="16535"/>
                    <a:pt x="13321" y="16591"/>
                    <a:pt x="13339" y="16651"/>
                  </a:cubicBezTo>
                  <a:lnTo>
                    <a:pt x="13395" y="16633"/>
                  </a:lnTo>
                  <a:cubicBezTo>
                    <a:pt x="13385" y="16599"/>
                    <a:pt x="13375" y="16567"/>
                    <a:pt x="13364" y="16534"/>
                  </a:cubicBezTo>
                  <a:lnTo>
                    <a:pt x="13364" y="16534"/>
                  </a:lnTo>
                  <a:lnTo>
                    <a:pt x="13371" y="16532"/>
                  </a:lnTo>
                  <a:cubicBezTo>
                    <a:pt x="13357" y="16473"/>
                    <a:pt x="13339" y="16417"/>
                    <a:pt x="13324" y="16357"/>
                  </a:cubicBezTo>
                  <a:close/>
                  <a:moveTo>
                    <a:pt x="11895" y="16686"/>
                  </a:moveTo>
                  <a:lnTo>
                    <a:pt x="11895" y="16749"/>
                  </a:lnTo>
                  <a:cubicBezTo>
                    <a:pt x="11954" y="16749"/>
                    <a:pt x="12017" y="16752"/>
                    <a:pt x="12076" y="16755"/>
                  </a:cubicBezTo>
                  <a:lnTo>
                    <a:pt x="12079" y="16695"/>
                  </a:lnTo>
                  <a:cubicBezTo>
                    <a:pt x="12017" y="16692"/>
                    <a:pt x="11957" y="16686"/>
                    <a:pt x="11895" y="16686"/>
                  </a:cubicBezTo>
                  <a:close/>
                  <a:moveTo>
                    <a:pt x="11714" y="16689"/>
                  </a:moveTo>
                  <a:cubicBezTo>
                    <a:pt x="11652" y="16689"/>
                    <a:pt x="11590" y="16692"/>
                    <a:pt x="11530" y="16698"/>
                  </a:cubicBezTo>
                  <a:lnTo>
                    <a:pt x="11533" y="16757"/>
                  </a:lnTo>
                  <a:lnTo>
                    <a:pt x="11536" y="16757"/>
                  </a:lnTo>
                  <a:cubicBezTo>
                    <a:pt x="11596" y="16755"/>
                    <a:pt x="11655" y="16752"/>
                    <a:pt x="11714" y="16749"/>
                  </a:cubicBezTo>
                  <a:lnTo>
                    <a:pt x="11714" y="16689"/>
                  </a:lnTo>
                  <a:close/>
                  <a:moveTo>
                    <a:pt x="8088" y="16571"/>
                  </a:moveTo>
                  <a:lnTo>
                    <a:pt x="8035" y="16597"/>
                  </a:lnTo>
                  <a:lnTo>
                    <a:pt x="8115" y="16760"/>
                  </a:lnTo>
                  <a:lnTo>
                    <a:pt x="8171" y="16734"/>
                  </a:lnTo>
                  <a:lnTo>
                    <a:pt x="8088" y="16571"/>
                  </a:lnTo>
                  <a:close/>
                  <a:moveTo>
                    <a:pt x="12263" y="16710"/>
                  </a:moveTo>
                  <a:lnTo>
                    <a:pt x="12257" y="16772"/>
                  </a:lnTo>
                  <a:cubicBezTo>
                    <a:pt x="12316" y="16778"/>
                    <a:pt x="12375" y="16787"/>
                    <a:pt x="12435" y="16796"/>
                  </a:cubicBezTo>
                  <a:lnTo>
                    <a:pt x="12443" y="16737"/>
                  </a:lnTo>
                  <a:cubicBezTo>
                    <a:pt x="12384" y="16725"/>
                    <a:pt x="12322" y="16719"/>
                    <a:pt x="12263" y="16710"/>
                  </a:cubicBezTo>
                  <a:close/>
                  <a:moveTo>
                    <a:pt x="11346" y="16716"/>
                  </a:moveTo>
                  <a:cubicBezTo>
                    <a:pt x="11287" y="16725"/>
                    <a:pt x="11225" y="16734"/>
                    <a:pt x="11166" y="16746"/>
                  </a:cubicBezTo>
                  <a:lnTo>
                    <a:pt x="11177" y="16805"/>
                  </a:lnTo>
                  <a:cubicBezTo>
                    <a:pt x="11237" y="16796"/>
                    <a:pt x="11296" y="16784"/>
                    <a:pt x="11355" y="16778"/>
                  </a:cubicBezTo>
                  <a:lnTo>
                    <a:pt x="11346" y="16716"/>
                  </a:lnTo>
                  <a:close/>
                  <a:moveTo>
                    <a:pt x="7125" y="16686"/>
                  </a:moveTo>
                  <a:lnTo>
                    <a:pt x="7089" y="16734"/>
                  </a:lnTo>
                  <a:cubicBezTo>
                    <a:pt x="7139" y="16769"/>
                    <a:pt x="7190" y="16805"/>
                    <a:pt x="7237" y="16840"/>
                  </a:cubicBezTo>
                  <a:lnTo>
                    <a:pt x="7273" y="16793"/>
                  </a:lnTo>
                  <a:cubicBezTo>
                    <a:pt x="7222" y="16757"/>
                    <a:pt x="7175" y="16722"/>
                    <a:pt x="7125" y="16686"/>
                  </a:cubicBezTo>
                  <a:close/>
                  <a:moveTo>
                    <a:pt x="13884" y="16680"/>
                  </a:moveTo>
                  <a:lnTo>
                    <a:pt x="13745" y="16799"/>
                  </a:lnTo>
                  <a:lnTo>
                    <a:pt x="13787" y="16843"/>
                  </a:lnTo>
                  <a:cubicBezTo>
                    <a:pt x="13831" y="16805"/>
                    <a:pt x="13878" y="16766"/>
                    <a:pt x="13923" y="16728"/>
                  </a:cubicBezTo>
                  <a:lnTo>
                    <a:pt x="13884" y="16680"/>
                  </a:lnTo>
                  <a:close/>
                  <a:moveTo>
                    <a:pt x="12624" y="16769"/>
                  </a:moveTo>
                  <a:lnTo>
                    <a:pt x="12612" y="16829"/>
                  </a:lnTo>
                  <a:cubicBezTo>
                    <a:pt x="12672" y="16840"/>
                    <a:pt x="12731" y="16852"/>
                    <a:pt x="12790" y="16867"/>
                  </a:cubicBezTo>
                  <a:lnTo>
                    <a:pt x="12802" y="16808"/>
                  </a:lnTo>
                  <a:cubicBezTo>
                    <a:pt x="12743" y="16793"/>
                    <a:pt x="12684" y="16781"/>
                    <a:pt x="12624" y="16769"/>
                  </a:cubicBezTo>
                  <a:close/>
                  <a:moveTo>
                    <a:pt x="10985" y="16784"/>
                  </a:moveTo>
                  <a:cubicBezTo>
                    <a:pt x="10925" y="16799"/>
                    <a:pt x="10866" y="16814"/>
                    <a:pt x="10807" y="16832"/>
                  </a:cubicBezTo>
                  <a:lnTo>
                    <a:pt x="10825" y="16888"/>
                  </a:lnTo>
                  <a:lnTo>
                    <a:pt x="10828" y="16888"/>
                  </a:lnTo>
                  <a:cubicBezTo>
                    <a:pt x="10884" y="16873"/>
                    <a:pt x="10943" y="16855"/>
                    <a:pt x="11000" y="16843"/>
                  </a:cubicBezTo>
                  <a:lnTo>
                    <a:pt x="10985" y="16784"/>
                  </a:lnTo>
                  <a:close/>
                  <a:moveTo>
                    <a:pt x="25631" y="16704"/>
                  </a:moveTo>
                  <a:lnTo>
                    <a:pt x="25575" y="16728"/>
                  </a:lnTo>
                  <a:cubicBezTo>
                    <a:pt x="25598" y="16787"/>
                    <a:pt x="25619" y="16840"/>
                    <a:pt x="25640" y="16897"/>
                  </a:cubicBezTo>
                  <a:lnTo>
                    <a:pt x="25696" y="16876"/>
                  </a:lnTo>
                  <a:cubicBezTo>
                    <a:pt x="25675" y="16820"/>
                    <a:pt x="25655" y="16763"/>
                    <a:pt x="25631" y="16704"/>
                  </a:cubicBezTo>
                  <a:close/>
                  <a:moveTo>
                    <a:pt x="8755" y="16731"/>
                  </a:moveTo>
                  <a:lnTo>
                    <a:pt x="8758" y="16912"/>
                  </a:lnTo>
                  <a:lnTo>
                    <a:pt x="8820" y="16912"/>
                  </a:lnTo>
                  <a:lnTo>
                    <a:pt x="8814" y="16731"/>
                  </a:lnTo>
                  <a:close/>
                  <a:moveTo>
                    <a:pt x="12980" y="16855"/>
                  </a:moveTo>
                  <a:lnTo>
                    <a:pt x="12962" y="16915"/>
                  </a:lnTo>
                  <a:cubicBezTo>
                    <a:pt x="13022" y="16929"/>
                    <a:pt x="13078" y="16947"/>
                    <a:pt x="13137" y="16968"/>
                  </a:cubicBezTo>
                  <a:lnTo>
                    <a:pt x="13155" y="16909"/>
                  </a:lnTo>
                  <a:cubicBezTo>
                    <a:pt x="13096" y="16891"/>
                    <a:pt x="13036" y="16873"/>
                    <a:pt x="12980" y="16855"/>
                  </a:cubicBezTo>
                  <a:close/>
                  <a:moveTo>
                    <a:pt x="9105" y="16781"/>
                  </a:moveTo>
                  <a:cubicBezTo>
                    <a:pt x="9090" y="16840"/>
                    <a:pt x="9072" y="16897"/>
                    <a:pt x="9058" y="16956"/>
                  </a:cubicBezTo>
                  <a:lnTo>
                    <a:pt x="9117" y="16971"/>
                  </a:lnTo>
                  <a:lnTo>
                    <a:pt x="9120" y="16971"/>
                  </a:lnTo>
                  <a:cubicBezTo>
                    <a:pt x="9135" y="16912"/>
                    <a:pt x="9150" y="16855"/>
                    <a:pt x="9164" y="16796"/>
                  </a:cubicBezTo>
                  <a:lnTo>
                    <a:pt x="9105" y="16781"/>
                  </a:lnTo>
                  <a:close/>
                  <a:moveTo>
                    <a:pt x="13419" y="16707"/>
                  </a:moveTo>
                  <a:lnTo>
                    <a:pt x="13363" y="16725"/>
                  </a:lnTo>
                  <a:cubicBezTo>
                    <a:pt x="13377" y="16784"/>
                    <a:pt x="13392" y="16840"/>
                    <a:pt x="13410" y="16900"/>
                  </a:cubicBezTo>
                  <a:lnTo>
                    <a:pt x="13412" y="16899"/>
                  </a:lnTo>
                  <a:lnTo>
                    <a:pt x="13412" y="16899"/>
                  </a:lnTo>
                  <a:cubicBezTo>
                    <a:pt x="13422" y="16933"/>
                    <a:pt x="13431" y="16966"/>
                    <a:pt x="13440" y="16998"/>
                  </a:cubicBezTo>
                  <a:lnTo>
                    <a:pt x="13499" y="16983"/>
                  </a:lnTo>
                  <a:cubicBezTo>
                    <a:pt x="13481" y="16924"/>
                    <a:pt x="13466" y="16864"/>
                    <a:pt x="13449" y="16808"/>
                  </a:cubicBezTo>
                  <a:lnTo>
                    <a:pt x="13447" y="16808"/>
                  </a:lnTo>
                  <a:lnTo>
                    <a:pt x="13447" y="16808"/>
                  </a:lnTo>
                  <a:cubicBezTo>
                    <a:pt x="13438" y="16774"/>
                    <a:pt x="13429" y="16741"/>
                    <a:pt x="13419" y="16707"/>
                  </a:cubicBezTo>
                  <a:close/>
                  <a:moveTo>
                    <a:pt x="10632" y="16885"/>
                  </a:moveTo>
                  <a:cubicBezTo>
                    <a:pt x="10576" y="16906"/>
                    <a:pt x="10519" y="16926"/>
                    <a:pt x="10460" y="16950"/>
                  </a:cubicBezTo>
                  <a:lnTo>
                    <a:pt x="10484" y="17007"/>
                  </a:lnTo>
                  <a:lnTo>
                    <a:pt x="10487" y="17007"/>
                  </a:lnTo>
                  <a:cubicBezTo>
                    <a:pt x="10540" y="16983"/>
                    <a:pt x="10599" y="16962"/>
                    <a:pt x="10653" y="16944"/>
                  </a:cubicBezTo>
                  <a:lnTo>
                    <a:pt x="10632" y="16885"/>
                  </a:lnTo>
                  <a:close/>
                  <a:moveTo>
                    <a:pt x="7421" y="16897"/>
                  </a:moveTo>
                  <a:lnTo>
                    <a:pt x="7382" y="16947"/>
                  </a:lnTo>
                  <a:lnTo>
                    <a:pt x="7528" y="17057"/>
                  </a:lnTo>
                  <a:lnTo>
                    <a:pt x="7566" y="17009"/>
                  </a:lnTo>
                  <a:cubicBezTo>
                    <a:pt x="7516" y="16971"/>
                    <a:pt x="7468" y="16935"/>
                    <a:pt x="7421" y="16897"/>
                  </a:cubicBezTo>
                  <a:close/>
                  <a:moveTo>
                    <a:pt x="8251" y="16897"/>
                  </a:moveTo>
                  <a:lnTo>
                    <a:pt x="8195" y="16924"/>
                  </a:lnTo>
                  <a:lnTo>
                    <a:pt x="8278" y="17087"/>
                  </a:lnTo>
                  <a:lnTo>
                    <a:pt x="8331" y="17060"/>
                  </a:lnTo>
                  <a:lnTo>
                    <a:pt x="8251" y="16897"/>
                  </a:lnTo>
                  <a:close/>
                  <a:moveTo>
                    <a:pt x="13609" y="16918"/>
                  </a:moveTo>
                  <a:cubicBezTo>
                    <a:pt x="13566" y="16953"/>
                    <a:pt x="13525" y="16990"/>
                    <a:pt x="13484" y="17028"/>
                  </a:cubicBezTo>
                  <a:lnTo>
                    <a:pt x="13484" y="17028"/>
                  </a:lnTo>
                  <a:cubicBezTo>
                    <a:pt x="13433" y="17008"/>
                    <a:pt x="13381" y="16987"/>
                    <a:pt x="13327" y="16968"/>
                  </a:cubicBezTo>
                  <a:lnTo>
                    <a:pt x="13306" y="17027"/>
                  </a:lnTo>
                  <a:cubicBezTo>
                    <a:pt x="13363" y="17045"/>
                    <a:pt x="13419" y="17069"/>
                    <a:pt x="13475" y="17090"/>
                  </a:cubicBezTo>
                  <a:lnTo>
                    <a:pt x="13489" y="17058"/>
                  </a:lnTo>
                  <a:lnTo>
                    <a:pt x="13511" y="17084"/>
                  </a:lnTo>
                  <a:lnTo>
                    <a:pt x="13514" y="17084"/>
                  </a:lnTo>
                  <a:cubicBezTo>
                    <a:pt x="13558" y="17042"/>
                    <a:pt x="13603" y="17001"/>
                    <a:pt x="13647" y="16962"/>
                  </a:cubicBezTo>
                  <a:lnTo>
                    <a:pt x="13609" y="16918"/>
                  </a:lnTo>
                  <a:close/>
                  <a:moveTo>
                    <a:pt x="10294" y="17021"/>
                  </a:moveTo>
                  <a:cubicBezTo>
                    <a:pt x="10238" y="17048"/>
                    <a:pt x="10181" y="17072"/>
                    <a:pt x="10128" y="17101"/>
                  </a:cubicBezTo>
                  <a:lnTo>
                    <a:pt x="10155" y="17155"/>
                  </a:lnTo>
                  <a:lnTo>
                    <a:pt x="10158" y="17155"/>
                  </a:lnTo>
                  <a:cubicBezTo>
                    <a:pt x="10211" y="17128"/>
                    <a:pt x="10264" y="17101"/>
                    <a:pt x="10318" y="17078"/>
                  </a:cubicBezTo>
                  <a:lnTo>
                    <a:pt x="10294" y="17021"/>
                  </a:lnTo>
                  <a:close/>
                  <a:moveTo>
                    <a:pt x="13600" y="17081"/>
                  </a:moveTo>
                  <a:lnTo>
                    <a:pt x="13573" y="17134"/>
                  </a:lnTo>
                  <a:cubicBezTo>
                    <a:pt x="13626" y="17161"/>
                    <a:pt x="13680" y="17190"/>
                    <a:pt x="13733" y="17217"/>
                  </a:cubicBezTo>
                  <a:lnTo>
                    <a:pt x="13763" y="17164"/>
                  </a:lnTo>
                  <a:cubicBezTo>
                    <a:pt x="13709" y="17134"/>
                    <a:pt x="13653" y="17107"/>
                    <a:pt x="13600" y="17081"/>
                  </a:cubicBezTo>
                  <a:close/>
                  <a:moveTo>
                    <a:pt x="25758" y="17048"/>
                  </a:moveTo>
                  <a:lnTo>
                    <a:pt x="25702" y="17069"/>
                  </a:lnTo>
                  <a:cubicBezTo>
                    <a:pt x="25717" y="17125"/>
                    <a:pt x="25738" y="17181"/>
                    <a:pt x="25756" y="17241"/>
                  </a:cubicBezTo>
                  <a:lnTo>
                    <a:pt x="25815" y="17223"/>
                  </a:lnTo>
                  <a:cubicBezTo>
                    <a:pt x="25797" y="17164"/>
                    <a:pt x="25776" y="17104"/>
                    <a:pt x="25758" y="17048"/>
                  </a:cubicBezTo>
                  <a:close/>
                  <a:moveTo>
                    <a:pt x="8764" y="17095"/>
                  </a:moveTo>
                  <a:lnTo>
                    <a:pt x="8767" y="17276"/>
                  </a:lnTo>
                  <a:lnTo>
                    <a:pt x="8829" y="17276"/>
                  </a:lnTo>
                  <a:lnTo>
                    <a:pt x="8823" y="17095"/>
                  </a:lnTo>
                  <a:close/>
                  <a:moveTo>
                    <a:pt x="7709" y="17122"/>
                  </a:moveTo>
                  <a:lnTo>
                    <a:pt x="7670" y="17170"/>
                  </a:lnTo>
                  <a:cubicBezTo>
                    <a:pt x="7718" y="17205"/>
                    <a:pt x="7765" y="17244"/>
                    <a:pt x="7812" y="17279"/>
                  </a:cubicBezTo>
                  <a:lnTo>
                    <a:pt x="7851" y="17235"/>
                  </a:lnTo>
                  <a:cubicBezTo>
                    <a:pt x="7803" y="17196"/>
                    <a:pt x="7756" y="17158"/>
                    <a:pt x="7709" y="17122"/>
                  </a:cubicBezTo>
                  <a:close/>
                  <a:moveTo>
                    <a:pt x="9013" y="17134"/>
                  </a:moveTo>
                  <a:cubicBezTo>
                    <a:pt x="8998" y="17193"/>
                    <a:pt x="8983" y="17253"/>
                    <a:pt x="8969" y="17312"/>
                  </a:cubicBezTo>
                  <a:lnTo>
                    <a:pt x="9028" y="17324"/>
                  </a:lnTo>
                  <a:lnTo>
                    <a:pt x="9031" y="17324"/>
                  </a:lnTo>
                  <a:cubicBezTo>
                    <a:pt x="9046" y="17264"/>
                    <a:pt x="9058" y="17205"/>
                    <a:pt x="9072" y="17149"/>
                  </a:cubicBezTo>
                  <a:lnTo>
                    <a:pt x="9013" y="17134"/>
                  </a:lnTo>
                  <a:close/>
                  <a:moveTo>
                    <a:pt x="9968" y="17187"/>
                  </a:moveTo>
                  <a:cubicBezTo>
                    <a:pt x="9914" y="17217"/>
                    <a:pt x="9861" y="17250"/>
                    <a:pt x="9811" y="17282"/>
                  </a:cubicBezTo>
                  <a:lnTo>
                    <a:pt x="9840" y="17333"/>
                  </a:lnTo>
                  <a:cubicBezTo>
                    <a:pt x="9894" y="17300"/>
                    <a:pt x="9944" y="17270"/>
                    <a:pt x="9997" y="17241"/>
                  </a:cubicBezTo>
                  <a:lnTo>
                    <a:pt x="9968" y="17187"/>
                  </a:lnTo>
                  <a:close/>
                  <a:moveTo>
                    <a:pt x="13923" y="17256"/>
                  </a:moveTo>
                  <a:lnTo>
                    <a:pt x="13893" y="17306"/>
                  </a:lnTo>
                  <a:cubicBezTo>
                    <a:pt x="13944" y="17339"/>
                    <a:pt x="13997" y="17368"/>
                    <a:pt x="14044" y="17401"/>
                  </a:cubicBezTo>
                  <a:lnTo>
                    <a:pt x="14077" y="17350"/>
                  </a:lnTo>
                  <a:cubicBezTo>
                    <a:pt x="14027" y="17318"/>
                    <a:pt x="13976" y="17285"/>
                    <a:pt x="13923" y="17256"/>
                  </a:cubicBezTo>
                  <a:close/>
                  <a:moveTo>
                    <a:pt x="8411" y="17223"/>
                  </a:moveTo>
                  <a:lnTo>
                    <a:pt x="8358" y="17250"/>
                  </a:lnTo>
                  <a:lnTo>
                    <a:pt x="8438" y="17413"/>
                  </a:lnTo>
                  <a:lnTo>
                    <a:pt x="8494" y="17386"/>
                  </a:lnTo>
                  <a:lnTo>
                    <a:pt x="8411" y="17223"/>
                  </a:lnTo>
                  <a:close/>
                  <a:moveTo>
                    <a:pt x="7993" y="17347"/>
                  </a:moveTo>
                  <a:lnTo>
                    <a:pt x="7955" y="17395"/>
                  </a:lnTo>
                  <a:cubicBezTo>
                    <a:pt x="8002" y="17433"/>
                    <a:pt x="8050" y="17472"/>
                    <a:pt x="8094" y="17511"/>
                  </a:cubicBezTo>
                  <a:lnTo>
                    <a:pt x="8133" y="17463"/>
                  </a:lnTo>
                  <a:cubicBezTo>
                    <a:pt x="8085" y="17425"/>
                    <a:pt x="8041" y="17386"/>
                    <a:pt x="7993" y="17347"/>
                  </a:cubicBezTo>
                  <a:close/>
                  <a:moveTo>
                    <a:pt x="9654" y="17380"/>
                  </a:moveTo>
                  <a:cubicBezTo>
                    <a:pt x="9603" y="17416"/>
                    <a:pt x="9556" y="17448"/>
                    <a:pt x="9505" y="17487"/>
                  </a:cubicBezTo>
                  <a:lnTo>
                    <a:pt x="9541" y="17534"/>
                  </a:lnTo>
                  <a:cubicBezTo>
                    <a:pt x="9591" y="17499"/>
                    <a:pt x="9639" y="17463"/>
                    <a:pt x="9689" y="17430"/>
                  </a:cubicBezTo>
                  <a:lnTo>
                    <a:pt x="9654" y="17380"/>
                  </a:lnTo>
                  <a:close/>
                  <a:moveTo>
                    <a:pt x="25862" y="17398"/>
                  </a:moveTo>
                  <a:lnTo>
                    <a:pt x="25806" y="17413"/>
                  </a:lnTo>
                  <a:cubicBezTo>
                    <a:pt x="25821" y="17472"/>
                    <a:pt x="25836" y="17531"/>
                    <a:pt x="25850" y="17588"/>
                  </a:cubicBezTo>
                  <a:lnTo>
                    <a:pt x="25910" y="17576"/>
                  </a:lnTo>
                  <a:cubicBezTo>
                    <a:pt x="25895" y="17516"/>
                    <a:pt x="25880" y="17457"/>
                    <a:pt x="25862" y="17398"/>
                  </a:cubicBezTo>
                  <a:close/>
                  <a:moveTo>
                    <a:pt x="14231" y="17457"/>
                  </a:moveTo>
                  <a:lnTo>
                    <a:pt x="14193" y="17508"/>
                  </a:lnTo>
                  <a:cubicBezTo>
                    <a:pt x="14243" y="17543"/>
                    <a:pt x="14291" y="17579"/>
                    <a:pt x="14338" y="17617"/>
                  </a:cubicBezTo>
                  <a:lnTo>
                    <a:pt x="14377" y="17570"/>
                  </a:lnTo>
                  <a:cubicBezTo>
                    <a:pt x="14329" y="17531"/>
                    <a:pt x="14279" y="17496"/>
                    <a:pt x="14231" y="17457"/>
                  </a:cubicBezTo>
                  <a:close/>
                  <a:moveTo>
                    <a:pt x="8773" y="17457"/>
                  </a:moveTo>
                  <a:lnTo>
                    <a:pt x="8779" y="17641"/>
                  </a:lnTo>
                  <a:lnTo>
                    <a:pt x="8838" y="17641"/>
                  </a:lnTo>
                  <a:lnTo>
                    <a:pt x="8835" y="17457"/>
                  </a:lnTo>
                  <a:close/>
                  <a:moveTo>
                    <a:pt x="8927" y="17487"/>
                  </a:moveTo>
                  <a:cubicBezTo>
                    <a:pt x="8912" y="17546"/>
                    <a:pt x="8900" y="17605"/>
                    <a:pt x="8886" y="17665"/>
                  </a:cubicBezTo>
                  <a:lnTo>
                    <a:pt x="8945" y="17680"/>
                  </a:lnTo>
                  <a:lnTo>
                    <a:pt x="8948" y="17680"/>
                  </a:lnTo>
                  <a:cubicBezTo>
                    <a:pt x="8960" y="17620"/>
                    <a:pt x="8975" y="17561"/>
                    <a:pt x="8986" y="17502"/>
                  </a:cubicBezTo>
                  <a:lnTo>
                    <a:pt x="8927" y="17487"/>
                  </a:lnTo>
                  <a:close/>
                  <a:moveTo>
                    <a:pt x="8574" y="17549"/>
                  </a:moveTo>
                  <a:lnTo>
                    <a:pt x="8521" y="17576"/>
                  </a:lnTo>
                  <a:lnTo>
                    <a:pt x="8601" y="17739"/>
                  </a:lnTo>
                  <a:lnTo>
                    <a:pt x="8654" y="17712"/>
                  </a:lnTo>
                  <a:lnTo>
                    <a:pt x="8574" y="17549"/>
                  </a:lnTo>
                  <a:close/>
                  <a:moveTo>
                    <a:pt x="8272" y="17582"/>
                  </a:moveTo>
                  <a:lnTo>
                    <a:pt x="8233" y="17629"/>
                  </a:lnTo>
                  <a:cubicBezTo>
                    <a:pt x="8278" y="17668"/>
                    <a:pt x="8325" y="17706"/>
                    <a:pt x="8370" y="17748"/>
                  </a:cubicBezTo>
                  <a:lnTo>
                    <a:pt x="8411" y="17700"/>
                  </a:lnTo>
                  <a:cubicBezTo>
                    <a:pt x="8364" y="17662"/>
                    <a:pt x="8319" y="17620"/>
                    <a:pt x="8272" y="17582"/>
                  </a:cubicBezTo>
                  <a:close/>
                  <a:moveTo>
                    <a:pt x="9360" y="17599"/>
                  </a:moveTo>
                  <a:cubicBezTo>
                    <a:pt x="9313" y="17635"/>
                    <a:pt x="9265" y="17674"/>
                    <a:pt x="9218" y="17715"/>
                  </a:cubicBezTo>
                  <a:lnTo>
                    <a:pt x="9256" y="17760"/>
                  </a:lnTo>
                  <a:lnTo>
                    <a:pt x="9256" y="17757"/>
                  </a:lnTo>
                  <a:cubicBezTo>
                    <a:pt x="9304" y="17721"/>
                    <a:pt x="9351" y="17680"/>
                    <a:pt x="9396" y="17647"/>
                  </a:cubicBezTo>
                  <a:lnTo>
                    <a:pt x="9360" y="17599"/>
                  </a:lnTo>
                  <a:close/>
                  <a:moveTo>
                    <a:pt x="14516" y="17685"/>
                  </a:moveTo>
                  <a:lnTo>
                    <a:pt x="14477" y="17730"/>
                  </a:lnTo>
                  <a:cubicBezTo>
                    <a:pt x="14522" y="17771"/>
                    <a:pt x="14566" y="17813"/>
                    <a:pt x="14608" y="17854"/>
                  </a:cubicBezTo>
                  <a:lnTo>
                    <a:pt x="14652" y="17810"/>
                  </a:lnTo>
                  <a:cubicBezTo>
                    <a:pt x="14608" y="17768"/>
                    <a:pt x="14563" y="17727"/>
                    <a:pt x="14516" y="17685"/>
                  </a:cubicBezTo>
                  <a:close/>
                  <a:moveTo>
                    <a:pt x="25948" y="17754"/>
                  </a:moveTo>
                  <a:lnTo>
                    <a:pt x="25889" y="17766"/>
                  </a:lnTo>
                  <a:cubicBezTo>
                    <a:pt x="25901" y="17825"/>
                    <a:pt x="25913" y="17884"/>
                    <a:pt x="25925" y="17943"/>
                  </a:cubicBezTo>
                  <a:lnTo>
                    <a:pt x="25984" y="17932"/>
                  </a:lnTo>
                  <a:cubicBezTo>
                    <a:pt x="25972" y="17872"/>
                    <a:pt x="25960" y="17813"/>
                    <a:pt x="25948" y="17754"/>
                  </a:cubicBezTo>
                  <a:close/>
                  <a:moveTo>
                    <a:pt x="8548" y="17822"/>
                  </a:moveTo>
                  <a:lnTo>
                    <a:pt x="8506" y="17866"/>
                  </a:lnTo>
                  <a:cubicBezTo>
                    <a:pt x="8551" y="17908"/>
                    <a:pt x="8598" y="17946"/>
                    <a:pt x="8643" y="17988"/>
                  </a:cubicBezTo>
                  <a:lnTo>
                    <a:pt x="8681" y="17943"/>
                  </a:lnTo>
                  <a:cubicBezTo>
                    <a:pt x="8637" y="17902"/>
                    <a:pt x="8592" y="17863"/>
                    <a:pt x="8548" y="17822"/>
                  </a:cubicBezTo>
                  <a:close/>
                  <a:moveTo>
                    <a:pt x="9078" y="17834"/>
                  </a:moveTo>
                  <a:cubicBezTo>
                    <a:pt x="9034" y="17875"/>
                    <a:pt x="8989" y="17914"/>
                    <a:pt x="8945" y="17958"/>
                  </a:cubicBezTo>
                  <a:lnTo>
                    <a:pt x="8986" y="18003"/>
                  </a:lnTo>
                  <a:lnTo>
                    <a:pt x="8986" y="18000"/>
                  </a:lnTo>
                  <a:cubicBezTo>
                    <a:pt x="9031" y="17958"/>
                    <a:pt x="9075" y="17917"/>
                    <a:pt x="9120" y="17878"/>
                  </a:cubicBezTo>
                  <a:lnTo>
                    <a:pt x="9078" y="17834"/>
                  </a:lnTo>
                  <a:close/>
                  <a:moveTo>
                    <a:pt x="8782" y="17822"/>
                  </a:moveTo>
                  <a:lnTo>
                    <a:pt x="8788" y="17979"/>
                  </a:lnTo>
                  <a:lnTo>
                    <a:pt x="8734" y="17875"/>
                  </a:lnTo>
                  <a:lnTo>
                    <a:pt x="8681" y="17902"/>
                  </a:lnTo>
                  <a:lnTo>
                    <a:pt x="8761" y="18065"/>
                  </a:lnTo>
                  <a:lnTo>
                    <a:pt x="8817" y="18038"/>
                  </a:lnTo>
                  <a:lnTo>
                    <a:pt x="8800" y="18006"/>
                  </a:lnTo>
                  <a:lnTo>
                    <a:pt x="8812" y="18006"/>
                  </a:lnTo>
                  <a:cubicBezTo>
                    <a:pt x="8811" y="18011"/>
                    <a:pt x="8810" y="18016"/>
                    <a:pt x="8809" y="18020"/>
                  </a:cubicBezTo>
                  <a:lnTo>
                    <a:pt x="8868" y="18035"/>
                  </a:lnTo>
                  <a:lnTo>
                    <a:pt x="8874" y="18032"/>
                  </a:lnTo>
                  <a:cubicBezTo>
                    <a:pt x="8883" y="17973"/>
                    <a:pt x="8895" y="17914"/>
                    <a:pt x="8906" y="17857"/>
                  </a:cubicBezTo>
                  <a:lnTo>
                    <a:pt x="8847" y="17843"/>
                  </a:lnTo>
                  <a:cubicBezTo>
                    <a:pt x="8846" y="17847"/>
                    <a:pt x="8845" y="17851"/>
                    <a:pt x="8845" y="17855"/>
                  </a:cubicBezTo>
                  <a:lnTo>
                    <a:pt x="8845" y="17855"/>
                  </a:lnTo>
                  <a:lnTo>
                    <a:pt x="8844" y="17822"/>
                  </a:lnTo>
                  <a:close/>
                  <a:moveTo>
                    <a:pt x="14780" y="17937"/>
                  </a:moveTo>
                  <a:lnTo>
                    <a:pt x="14735" y="17979"/>
                  </a:lnTo>
                  <a:cubicBezTo>
                    <a:pt x="14777" y="18023"/>
                    <a:pt x="14818" y="18068"/>
                    <a:pt x="14857" y="18112"/>
                  </a:cubicBezTo>
                  <a:lnTo>
                    <a:pt x="14904" y="18074"/>
                  </a:lnTo>
                  <a:cubicBezTo>
                    <a:pt x="14863" y="18026"/>
                    <a:pt x="14821" y="17982"/>
                    <a:pt x="14780" y="17937"/>
                  </a:cubicBezTo>
                  <a:close/>
                  <a:moveTo>
                    <a:pt x="8817" y="18068"/>
                  </a:moveTo>
                  <a:lnTo>
                    <a:pt x="8797" y="18089"/>
                  </a:lnTo>
                  <a:lnTo>
                    <a:pt x="8678" y="18101"/>
                  </a:lnTo>
                  <a:lnTo>
                    <a:pt x="8687" y="18163"/>
                  </a:lnTo>
                  <a:lnTo>
                    <a:pt x="8816" y="18146"/>
                  </a:lnTo>
                  <a:lnTo>
                    <a:pt x="8816" y="18146"/>
                  </a:lnTo>
                  <a:cubicBezTo>
                    <a:pt x="8867" y="18164"/>
                    <a:pt x="8917" y="18181"/>
                    <a:pt x="8969" y="18198"/>
                  </a:cubicBezTo>
                  <a:lnTo>
                    <a:pt x="8989" y="18142"/>
                  </a:lnTo>
                  <a:cubicBezTo>
                    <a:pt x="8940" y="18126"/>
                    <a:pt x="8893" y="18109"/>
                    <a:pt x="8844" y="18093"/>
                  </a:cubicBezTo>
                  <a:lnTo>
                    <a:pt x="8844" y="18093"/>
                  </a:lnTo>
                  <a:lnTo>
                    <a:pt x="8817" y="18068"/>
                  </a:lnTo>
                  <a:close/>
                  <a:moveTo>
                    <a:pt x="8497" y="18124"/>
                  </a:moveTo>
                  <a:cubicBezTo>
                    <a:pt x="8438" y="18130"/>
                    <a:pt x="8379" y="18139"/>
                    <a:pt x="8316" y="18148"/>
                  </a:cubicBezTo>
                  <a:lnTo>
                    <a:pt x="8325" y="18207"/>
                  </a:lnTo>
                  <a:lnTo>
                    <a:pt x="8506" y="18184"/>
                  </a:lnTo>
                  <a:lnTo>
                    <a:pt x="8497" y="18124"/>
                  </a:lnTo>
                  <a:close/>
                  <a:moveTo>
                    <a:pt x="8136" y="18172"/>
                  </a:moveTo>
                  <a:cubicBezTo>
                    <a:pt x="8076" y="18181"/>
                    <a:pt x="8017" y="18189"/>
                    <a:pt x="7958" y="18201"/>
                  </a:cubicBezTo>
                  <a:lnTo>
                    <a:pt x="7966" y="18260"/>
                  </a:lnTo>
                  <a:lnTo>
                    <a:pt x="7966" y="18260"/>
                  </a:lnTo>
                  <a:cubicBezTo>
                    <a:pt x="8025" y="18248"/>
                    <a:pt x="8086" y="18240"/>
                    <a:pt x="8144" y="18231"/>
                  </a:cubicBezTo>
                  <a:lnTo>
                    <a:pt x="8136" y="18172"/>
                  </a:lnTo>
                  <a:close/>
                  <a:moveTo>
                    <a:pt x="7966" y="18260"/>
                  </a:moveTo>
                  <a:lnTo>
                    <a:pt x="7966" y="18260"/>
                  </a:lnTo>
                  <a:cubicBezTo>
                    <a:pt x="7966" y="18260"/>
                    <a:pt x="7965" y="18260"/>
                    <a:pt x="7964" y="18261"/>
                  </a:cubicBezTo>
                  <a:lnTo>
                    <a:pt x="7967" y="18261"/>
                  </a:lnTo>
                  <a:lnTo>
                    <a:pt x="7966" y="18260"/>
                  </a:lnTo>
                  <a:close/>
                  <a:moveTo>
                    <a:pt x="26013" y="18112"/>
                  </a:moveTo>
                  <a:lnTo>
                    <a:pt x="25954" y="18121"/>
                  </a:lnTo>
                  <a:cubicBezTo>
                    <a:pt x="25963" y="18181"/>
                    <a:pt x="25969" y="18243"/>
                    <a:pt x="25978" y="18302"/>
                  </a:cubicBezTo>
                  <a:lnTo>
                    <a:pt x="26037" y="18293"/>
                  </a:lnTo>
                  <a:cubicBezTo>
                    <a:pt x="26031" y="18234"/>
                    <a:pt x="26022" y="18175"/>
                    <a:pt x="26013" y="18112"/>
                  </a:cubicBezTo>
                  <a:close/>
                  <a:moveTo>
                    <a:pt x="7777" y="18231"/>
                  </a:moveTo>
                  <a:cubicBezTo>
                    <a:pt x="7718" y="18243"/>
                    <a:pt x="7655" y="18255"/>
                    <a:pt x="7596" y="18264"/>
                  </a:cubicBezTo>
                  <a:lnTo>
                    <a:pt x="7608" y="18323"/>
                  </a:lnTo>
                  <a:lnTo>
                    <a:pt x="7789" y="18290"/>
                  </a:lnTo>
                  <a:lnTo>
                    <a:pt x="7777" y="18231"/>
                  </a:lnTo>
                  <a:close/>
                  <a:moveTo>
                    <a:pt x="9161" y="18204"/>
                  </a:moveTo>
                  <a:lnTo>
                    <a:pt x="9138" y="18261"/>
                  </a:lnTo>
                  <a:cubicBezTo>
                    <a:pt x="9194" y="18284"/>
                    <a:pt x="9250" y="18305"/>
                    <a:pt x="9307" y="18329"/>
                  </a:cubicBezTo>
                  <a:lnTo>
                    <a:pt x="9330" y="18273"/>
                  </a:lnTo>
                  <a:cubicBezTo>
                    <a:pt x="9274" y="18249"/>
                    <a:pt x="9218" y="18228"/>
                    <a:pt x="9161" y="18204"/>
                  </a:cubicBezTo>
                  <a:close/>
                  <a:moveTo>
                    <a:pt x="7418" y="18302"/>
                  </a:moveTo>
                  <a:cubicBezTo>
                    <a:pt x="7359" y="18314"/>
                    <a:pt x="7299" y="18326"/>
                    <a:pt x="7240" y="18338"/>
                  </a:cubicBezTo>
                  <a:lnTo>
                    <a:pt x="7252" y="18397"/>
                  </a:lnTo>
                  <a:cubicBezTo>
                    <a:pt x="7311" y="18385"/>
                    <a:pt x="7371" y="18370"/>
                    <a:pt x="7430" y="18361"/>
                  </a:cubicBezTo>
                  <a:lnTo>
                    <a:pt x="7418" y="18302"/>
                  </a:lnTo>
                  <a:close/>
                  <a:moveTo>
                    <a:pt x="15020" y="18216"/>
                  </a:moveTo>
                  <a:lnTo>
                    <a:pt x="14972" y="18252"/>
                  </a:lnTo>
                  <a:cubicBezTo>
                    <a:pt x="15008" y="18299"/>
                    <a:pt x="15047" y="18347"/>
                    <a:pt x="15079" y="18397"/>
                  </a:cubicBezTo>
                  <a:lnTo>
                    <a:pt x="15133" y="18364"/>
                  </a:lnTo>
                  <a:cubicBezTo>
                    <a:pt x="15094" y="18311"/>
                    <a:pt x="15058" y="18264"/>
                    <a:pt x="15020" y="18216"/>
                  </a:cubicBezTo>
                  <a:close/>
                  <a:moveTo>
                    <a:pt x="9499" y="18341"/>
                  </a:moveTo>
                  <a:lnTo>
                    <a:pt x="9473" y="18397"/>
                  </a:lnTo>
                  <a:cubicBezTo>
                    <a:pt x="9529" y="18421"/>
                    <a:pt x="9585" y="18447"/>
                    <a:pt x="9639" y="18471"/>
                  </a:cubicBezTo>
                  <a:lnTo>
                    <a:pt x="9665" y="18415"/>
                  </a:lnTo>
                  <a:cubicBezTo>
                    <a:pt x="9609" y="18391"/>
                    <a:pt x="9556" y="18367"/>
                    <a:pt x="9499" y="18341"/>
                  </a:cubicBezTo>
                  <a:close/>
                  <a:moveTo>
                    <a:pt x="7062" y="18379"/>
                  </a:moveTo>
                  <a:lnTo>
                    <a:pt x="6884" y="18424"/>
                  </a:lnTo>
                  <a:lnTo>
                    <a:pt x="6899" y="18483"/>
                  </a:lnTo>
                  <a:cubicBezTo>
                    <a:pt x="6959" y="18468"/>
                    <a:pt x="7015" y="18453"/>
                    <a:pt x="7077" y="18439"/>
                  </a:cubicBezTo>
                  <a:lnTo>
                    <a:pt x="7062" y="18379"/>
                  </a:lnTo>
                  <a:close/>
                  <a:moveTo>
                    <a:pt x="6709" y="18471"/>
                  </a:moveTo>
                  <a:cubicBezTo>
                    <a:pt x="6650" y="18489"/>
                    <a:pt x="6591" y="18504"/>
                    <a:pt x="6532" y="18522"/>
                  </a:cubicBezTo>
                  <a:lnTo>
                    <a:pt x="6549" y="18581"/>
                  </a:lnTo>
                  <a:lnTo>
                    <a:pt x="6549" y="18578"/>
                  </a:lnTo>
                  <a:cubicBezTo>
                    <a:pt x="6606" y="18563"/>
                    <a:pt x="6665" y="18545"/>
                    <a:pt x="6724" y="18530"/>
                  </a:cubicBezTo>
                  <a:lnTo>
                    <a:pt x="6709" y="18471"/>
                  </a:lnTo>
                  <a:close/>
                  <a:moveTo>
                    <a:pt x="9828" y="18495"/>
                  </a:moveTo>
                  <a:lnTo>
                    <a:pt x="9802" y="18548"/>
                  </a:lnTo>
                  <a:cubicBezTo>
                    <a:pt x="9858" y="18578"/>
                    <a:pt x="9911" y="18605"/>
                    <a:pt x="9965" y="18631"/>
                  </a:cubicBezTo>
                  <a:lnTo>
                    <a:pt x="9992" y="18578"/>
                  </a:lnTo>
                  <a:cubicBezTo>
                    <a:pt x="9938" y="18551"/>
                    <a:pt x="9885" y="18522"/>
                    <a:pt x="9828" y="18495"/>
                  </a:cubicBezTo>
                  <a:close/>
                  <a:moveTo>
                    <a:pt x="26058" y="18477"/>
                  </a:moveTo>
                  <a:lnTo>
                    <a:pt x="25996" y="18483"/>
                  </a:lnTo>
                  <a:cubicBezTo>
                    <a:pt x="26002" y="18542"/>
                    <a:pt x="26008" y="18602"/>
                    <a:pt x="26010" y="18664"/>
                  </a:cubicBezTo>
                  <a:lnTo>
                    <a:pt x="26073" y="18658"/>
                  </a:lnTo>
                  <a:cubicBezTo>
                    <a:pt x="26067" y="18599"/>
                    <a:pt x="26064" y="18536"/>
                    <a:pt x="26058" y="18477"/>
                  </a:cubicBezTo>
                  <a:close/>
                  <a:moveTo>
                    <a:pt x="6360" y="18575"/>
                  </a:moveTo>
                  <a:cubicBezTo>
                    <a:pt x="6300" y="18593"/>
                    <a:pt x="6241" y="18610"/>
                    <a:pt x="6185" y="18631"/>
                  </a:cubicBezTo>
                  <a:lnTo>
                    <a:pt x="6205" y="18688"/>
                  </a:lnTo>
                  <a:cubicBezTo>
                    <a:pt x="6259" y="18670"/>
                    <a:pt x="6318" y="18649"/>
                    <a:pt x="6377" y="18631"/>
                  </a:cubicBezTo>
                  <a:lnTo>
                    <a:pt x="6360" y="18575"/>
                  </a:lnTo>
                  <a:close/>
                  <a:moveTo>
                    <a:pt x="15233" y="18513"/>
                  </a:moveTo>
                  <a:lnTo>
                    <a:pt x="15183" y="18545"/>
                  </a:lnTo>
                  <a:cubicBezTo>
                    <a:pt x="15216" y="18596"/>
                    <a:pt x="15245" y="18646"/>
                    <a:pt x="15278" y="18699"/>
                  </a:cubicBezTo>
                  <a:lnTo>
                    <a:pt x="15328" y="18667"/>
                  </a:lnTo>
                  <a:cubicBezTo>
                    <a:pt x="15299" y="18616"/>
                    <a:pt x="15266" y="18563"/>
                    <a:pt x="15233" y="18513"/>
                  </a:cubicBezTo>
                  <a:close/>
                  <a:moveTo>
                    <a:pt x="6013" y="18691"/>
                  </a:moveTo>
                  <a:cubicBezTo>
                    <a:pt x="5956" y="18711"/>
                    <a:pt x="5897" y="18732"/>
                    <a:pt x="5841" y="18753"/>
                  </a:cubicBezTo>
                  <a:lnTo>
                    <a:pt x="5862" y="18809"/>
                  </a:lnTo>
                  <a:cubicBezTo>
                    <a:pt x="5918" y="18788"/>
                    <a:pt x="5974" y="18768"/>
                    <a:pt x="6033" y="18747"/>
                  </a:cubicBezTo>
                  <a:lnTo>
                    <a:pt x="6013" y="18691"/>
                  </a:lnTo>
                  <a:close/>
                  <a:moveTo>
                    <a:pt x="10152" y="18664"/>
                  </a:moveTo>
                  <a:lnTo>
                    <a:pt x="10122" y="18717"/>
                  </a:lnTo>
                  <a:cubicBezTo>
                    <a:pt x="10175" y="18750"/>
                    <a:pt x="10229" y="18779"/>
                    <a:pt x="10279" y="18809"/>
                  </a:cubicBezTo>
                  <a:lnTo>
                    <a:pt x="10312" y="18759"/>
                  </a:lnTo>
                  <a:cubicBezTo>
                    <a:pt x="10258" y="18726"/>
                    <a:pt x="10205" y="18696"/>
                    <a:pt x="10152" y="18664"/>
                  </a:cubicBezTo>
                  <a:close/>
                  <a:moveTo>
                    <a:pt x="5672" y="18821"/>
                  </a:moveTo>
                  <a:cubicBezTo>
                    <a:pt x="5612" y="18842"/>
                    <a:pt x="5559" y="18865"/>
                    <a:pt x="5503" y="18889"/>
                  </a:cubicBezTo>
                  <a:lnTo>
                    <a:pt x="5526" y="18944"/>
                  </a:lnTo>
                  <a:lnTo>
                    <a:pt x="5526" y="18944"/>
                  </a:lnTo>
                  <a:cubicBezTo>
                    <a:pt x="5582" y="18921"/>
                    <a:pt x="5637" y="18898"/>
                    <a:pt x="5693" y="18877"/>
                  </a:cubicBezTo>
                  <a:lnTo>
                    <a:pt x="5672" y="18821"/>
                  </a:lnTo>
                  <a:close/>
                  <a:moveTo>
                    <a:pt x="5526" y="18944"/>
                  </a:moveTo>
                  <a:lnTo>
                    <a:pt x="5526" y="18944"/>
                  </a:lnTo>
                  <a:cubicBezTo>
                    <a:pt x="5525" y="18945"/>
                    <a:pt x="5524" y="18945"/>
                    <a:pt x="5524" y="18946"/>
                  </a:cubicBezTo>
                  <a:lnTo>
                    <a:pt x="5527" y="18946"/>
                  </a:lnTo>
                  <a:lnTo>
                    <a:pt x="5526" y="18944"/>
                  </a:lnTo>
                  <a:close/>
                  <a:moveTo>
                    <a:pt x="10466" y="18854"/>
                  </a:moveTo>
                  <a:lnTo>
                    <a:pt x="10433" y="18904"/>
                  </a:lnTo>
                  <a:cubicBezTo>
                    <a:pt x="10487" y="18937"/>
                    <a:pt x="10537" y="18972"/>
                    <a:pt x="10587" y="19005"/>
                  </a:cubicBezTo>
                  <a:lnTo>
                    <a:pt x="10620" y="18954"/>
                  </a:lnTo>
                  <a:cubicBezTo>
                    <a:pt x="10570" y="18919"/>
                    <a:pt x="10519" y="18886"/>
                    <a:pt x="10466" y="18854"/>
                  </a:cubicBezTo>
                  <a:close/>
                  <a:moveTo>
                    <a:pt x="15420" y="18827"/>
                  </a:moveTo>
                  <a:lnTo>
                    <a:pt x="15367" y="18857"/>
                  </a:lnTo>
                  <a:cubicBezTo>
                    <a:pt x="15393" y="18907"/>
                    <a:pt x="15420" y="18960"/>
                    <a:pt x="15447" y="19017"/>
                  </a:cubicBezTo>
                  <a:lnTo>
                    <a:pt x="15503" y="18990"/>
                  </a:lnTo>
                  <a:cubicBezTo>
                    <a:pt x="15476" y="18934"/>
                    <a:pt x="15447" y="18880"/>
                    <a:pt x="15420" y="18827"/>
                  </a:cubicBezTo>
                  <a:close/>
                  <a:moveTo>
                    <a:pt x="26082" y="18842"/>
                  </a:moveTo>
                  <a:lnTo>
                    <a:pt x="26019" y="18845"/>
                  </a:lnTo>
                  <a:cubicBezTo>
                    <a:pt x="26022" y="18904"/>
                    <a:pt x="26025" y="18963"/>
                    <a:pt x="26025" y="19026"/>
                  </a:cubicBezTo>
                  <a:lnTo>
                    <a:pt x="26088" y="19023"/>
                  </a:lnTo>
                  <a:cubicBezTo>
                    <a:pt x="26085" y="18963"/>
                    <a:pt x="26085" y="18901"/>
                    <a:pt x="26082" y="18842"/>
                  </a:cubicBezTo>
                  <a:close/>
                  <a:moveTo>
                    <a:pt x="5334" y="18963"/>
                  </a:moveTo>
                  <a:cubicBezTo>
                    <a:pt x="5280" y="18987"/>
                    <a:pt x="5224" y="19014"/>
                    <a:pt x="5168" y="19040"/>
                  </a:cubicBezTo>
                  <a:lnTo>
                    <a:pt x="5194" y="19094"/>
                  </a:lnTo>
                  <a:cubicBezTo>
                    <a:pt x="5248" y="19067"/>
                    <a:pt x="5304" y="19040"/>
                    <a:pt x="5360" y="19017"/>
                  </a:cubicBezTo>
                  <a:lnTo>
                    <a:pt x="5334" y="18963"/>
                  </a:lnTo>
                  <a:close/>
                  <a:moveTo>
                    <a:pt x="10771" y="19058"/>
                  </a:moveTo>
                  <a:lnTo>
                    <a:pt x="10736" y="19109"/>
                  </a:lnTo>
                  <a:cubicBezTo>
                    <a:pt x="10783" y="19144"/>
                    <a:pt x="10834" y="19180"/>
                    <a:pt x="10881" y="19215"/>
                  </a:cubicBezTo>
                  <a:lnTo>
                    <a:pt x="10920" y="19168"/>
                  </a:lnTo>
                  <a:cubicBezTo>
                    <a:pt x="10872" y="19132"/>
                    <a:pt x="10822" y="19097"/>
                    <a:pt x="10771" y="19058"/>
                  </a:cubicBezTo>
                  <a:close/>
                  <a:moveTo>
                    <a:pt x="5005" y="19120"/>
                  </a:moveTo>
                  <a:cubicBezTo>
                    <a:pt x="4951" y="19147"/>
                    <a:pt x="4895" y="19177"/>
                    <a:pt x="4845" y="19203"/>
                  </a:cubicBezTo>
                  <a:lnTo>
                    <a:pt x="4871" y="19257"/>
                  </a:lnTo>
                  <a:cubicBezTo>
                    <a:pt x="4922" y="19230"/>
                    <a:pt x="4978" y="19203"/>
                    <a:pt x="5031" y="19174"/>
                  </a:cubicBezTo>
                  <a:lnTo>
                    <a:pt x="5005" y="19120"/>
                  </a:lnTo>
                  <a:close/>
                  <a:moveTo>
                    <a:pt x="15577" y="19156"/>
                  </a:moveTo>
                  <a:lnTo>
                    <a:pt x="15524" y="19180"/>
                  </a:lnTo>
                  <a:cubicBezTo>
                    <a:pt x="15548" y="19236"/>
                    <a:pt x="15571" y="19292"/>
                    <a:pt x="15592" y="19349"/>
                  </a:cubicBezTo>
                  <a:lnTo>
                    <a:pt x="15648" y="19325"/>
                  </a:lnTo>
                  <a:cubicBezTo>
                    <a:pt x="15628" y="19269"/>
                    <a:pt x="15604" y="19212"/>
                    <a:pt x="15577" y="19156"/>
                  </a:cubicBezTo>
                  <a:close/>
                  <a:moveTo>
                    <a:pt x="4684" y="19292"/>
                  </a:moveTo>
                  <a:cubicBezTo>
                    <a:pt x="4628" y="19322"/>
                    <a:pt x="4578" y="19352"/>
                    <a:pt x="4524" y="19384"/>
                  </a:cubicBezTo>
                  <a:lnTo>
                    <a:pt x="4556" y="19436"/>
                  </a:lnTo>
                  <a:lnTo>
                    <a:pt x="4556" y="19436"/>
                  </a:lnTo>
                  <a:cubicBezTo>
                    <a:pt x="4609" y="19404"/>
                    <a:pt x="4659" y="19375"/>
                    <a:pt x="4714" y="19346"/>
                  </a:cubicBezTo>
                  <a:lnTo>
                    <a:pt x="4684" y="19292"/>
                  </a:lnTo>
                  <a:close/>
                  <a:moveTo>
                    <a:pt x="4556" y="19436"/>
                  </a:moveTo>
                  <a:cubicBezTo>
                    <a:pt x="4555" y="19437"/>
                    <a:pt x="4555" y="19437"/>
                    <a:pt x="4554" y="19438"/>
                  </a:cubicBezTo>
                  <a:lnTo>
                    <a:pt x="4557" y="19438"/>
                  </a:lnTo>
                  <a:lnTo>
                    <a:pt x="4556" y="19436"/>
                  </a:lnTo>
                  <a:close/>
                  <a:moveTo>
                    <a:pt x="11062" y="19281"/>
                  </a:moveTo>
                  <a:lnTo>
                    <a:pt x="11023" y="19328"/>
                  </a:lnTo>
                  <a:cubicBezTo>
                    <a:pt x="11071" y="19367"/>
                    <a:pt x="11118" y="19405"/>
                    <a:pt x="11163" y="19444"/>
                  </a:cubicBezTo>
                  <a:lnTo>
                    <a:pt x="11201" y="19396"/>
                  </a:lnTo>
                  <a:cubicBezTo>
                    <a:pt x="11154" y="19358"/>
                    <a:pt x="11109" y="19319"/>
                    <a:pt x="11062" y="19281"/>
                  </a:cubicBezTo>
                  <a:close/>
                  <a:moveTo>
                    <a:pt x="4370" y="19479"/>
                  </a:moveTo>
                  <a:cubicBezTo>
                    <a:pt x="4317" y="19512"/>
                    <a:pt x="4266" y="19547"/>
                    <a:pt x="4216" y="19580"/>
                  </a:cubicBezTo>
                  <a:lnTo>
                    <a:pt x="4249" y="19630"/>
                  </a:lnTo>
                  <a:cubicBezTo>
                    <a:pt x="4296" y="19598"/>
                    <a:pt x="4349" y="19565"/>
                    <a:pt x="4403" y="19533"/>
                  </a:cubicBezTo>
                  <a:lnTo>
                    <a:pt x="4370" y="19479"/>
                  </a:lnTo>
                  <a:close/>
                  <a:moveTo>
                    <a:pt x="11341" y="19518"/>
                  </a:moveTo>
                  <a:lnTo>
                    <a:pt x="11299" y="19565"/>
                  </a:lnTo>
                  <a:cubicBezTo>
                    <a:pt x="11343" y="19604"/>
                    <a:pt x="11388" y="19645"/>
                    <a:pt x="11432" y="19687"/>
                  </a:cubicBezTo>
                  <a:lnTo>
                    <a:pt x="11474" y="19642"/>
                  </a:lnTo>
                  <a:cubicBezTo>
                    <a:pt x="11429" y="19601"/>
                    <a:pt x="11385" y="19559"/>
                    <a:pt x="11341" y="19518"/>
                  </a:cubicBezTo>
                  <a:close/>
                  <a:moveTo>
                    <a:pt x="15714" y="19497"/>
                  </a:moveTo>
                  <a:lnTo>
                    <a:pt x="15654" y="19518"/>
                  </a:lnTo>
                  <a:cubicBezTo>
                    <a:pt x="15675" y="19574"/>
                    <a:pt x="15696" y="19630"/>
                    <a:pt x="15714" y="19690"/>
                  </a:cubicBezTo>
                  <a:lnTo>
                    <a:pt x="15770" y="19672"/>
                  </a:lnTo>
                  <a:cubicBezTo>
                    <a:pt x="15752" y="19613"/>
                    <a:pt x="15731" y="19553"/>
                    <a:pt x="15714" y="19497"/>
                  </a:cubicBezTo>
                  <a:close/>
                  <a:moveTo>
                    <a:pt x="4065" y="19684"/>
                  </a:moveTo>
                  <a:cubicBezTo>
                    <a:pt x="4014" y="19719"/>
                    <a:pt x="3964" y="19755"/>
                    <a:pt x="3917" y="19790"/>
                  </a:cubicBezTo>
                  <a:lnTo>
                    <a:pt x="3952" y="19841"/>
                  </a:lnTo>
                  <a:cubicBezTo>
                    <a:pt x="4000" y="19805"/>
                    <a:pt x="4050" y="19770"/>
                    <a:pt x="4100" y="19734"/>
                  </a:cubicBezTo>
                  <a:lnTo>
                    <a:pt x="4065" y="19684"/>
                  </a:lnTo>
                  <a:close/>
                  <a:moveTo>
                    <a:pt x="11601" y="19773"/>
                  </a:moveTo>
                  <a:lnTo>
                    <a:pt x="11560" y="19814"/>
                  </a:lnTo>
                  <a:cubicBezTo>
                    <a:pt x="11601" y="19859"/>
                    <a:pt x="11643" y="19900"/>
                    <a:pt x="11684" y="19945"/>
                  </a:cubicBezTo>
                  <a:lnTo>
                    <a:pt x="11729" y="19903"/>
                  </a:lnTo>
                  <a:cubicBezTo>
                    <a:pt x="11687" y="19859"/>
                    <a:pt x="11646" y="19814"/>
                    <a:pt x="11601" y="19773"/>
                  </a:cubicBezTo>
                  <a:close/>
                  <a:moveTo>
                    <a:pt x="15823" y="19847"/>
                  </a:moveTo>
                  <a:lnTo>
                    <a:pt x="15764" y="19862"/>
                  </a:lnTo>
                  <a:cubicBezTo>
                    <a:pt x="15782" y="19921"/>
                    <a:pt x="15797" y="19977"/>
                    <a:pt x="15811" y="20037"/>
                  </a:cubicBezTo>
                  <a:lnTo>
                    <a:pt x="15871" y="20022"/>
                  </a:lnTo>
                  <a:cubicBezTo>
                    <a:pt x="15856" y="19962"/>
                    <a:pt x="15838" y="19903"/>
                    <a:pt x="15823" y="19847"/>
                  </a:cubicBezTo>
                  <a:close/>
                  <a:moveTo>
                    <a:pt x="3771" y="19903"/>
                  </a:moveTo>
                  <a:cubicBezTo>
                    <a:pt x="3724" y="19942"/>
                    <a:pt x="3676" y="19980"/>
                    <a:pt x="3629" y="20019"/>
                  </a:cubicBezTo>
                  <a:lnTo>
                    <a:pt x="3668" y="20066"/>
                  </a:lnTo>
                  <a:cubicBezTo>
                    <a:pt x="3712" y="20025"/>
                    <a:pt x="3759" y="19989"/>
                    <a:pt x="3807" y="19951"/>
                  </a:cubicBezTo>
                  <a:lnTo>
                    <a:pt x="3771" y="19903"/>
                  </a:lnTo>
                  <a:close/>
                  <a:moveTo>
                    <a:pt x="18640" y="20123"/>
                  </a:moveTo>
                  <a:cubicBezTo>
                    <a:pt x="18578" y="20126"/>
                    <a:pt x="18518" y="20126"/>
                    <a:pt x="18456" y="20126"/>
                  </a:cubicBezTo>
                  <a:lnTo>
                    <a:pt x="18456" y="20188"/>
                  </a:lnTo>
                  <a:lnTo>
                    <a:pt x="18459" y="20188"/>
                  </a:lnTo>
                  <a:cubicBezTo>
                    <a:pt x="18518" y="20188"/>
                    <a:pt x="18578" y="20185"/>
                    <a:pt x="18640" y="20185"/>
                  </a:cubicBezTo>
                  <a:lnTo>
                    <a:pt x="18640" y="20123"/>
                  </a:lnTo>
                  <a:close/>
                  <a:moveTo>
                    <a:pt x="18821" y="20126"/>
                  </a:moveTo>
                  <a:lnTo>
                    <a:pt x="18821" y="20185"/>
                  </a:lnTo>
                  <a:cubicBezTo>
                    <a:pt x="18880" y="20185"/>
                    <a:pt x="18939" y="20188"/>
                    <a:pt x="19002" y="20188"/>
                  </a:cubicBezTo>
                  <a:lnTo>
                    <a:pt x="19002" y="20128"/>
                  </a:lnTo>
                  <a:cubicBezTo>
                    <a:pt x="18942" y="20126"/>
                    <a:pt x="18880" y="20126"/>
                    <a:pt x="18821" y="20126"/>
                  </a:cubicBezTo>
                  <a:close/>
                  <a:moveTo>
                    <a:pt x="18272" y="20131"/>
                  </a:moveTo>
                  <a:cubicBezTo>
                    <a:pt x="18213" y="20134"/>
                    <a:pt x="18151" y="20137"/>
                    <a:pt x="18091" y="20140"/>
                  </a:cubicBezTo>
                  <a:lnTo>
                    <a:pt x="18094" y="20200"/>
                  </a:lnTo>
                  <a:lnTo>
                    <a:pt x="18094" y="20203"/>
                  </a:lnTo>
                  <a:cubicBezTo>
                    <a:pt x="18157" y="20200"/>
                    <a:pt x="18216" y="20197"/>
                    <a:pt x="18275" y="20191"/>
                  </a:cubicBezTo>
                  <a:lnTo>
                    <a:pt x="18272" y="20131"/>
                  </a:lnTo>
                  <a:close/>
                  <a:moveTo>
                    <a:pt x="19185" y="20134"/>
                  </a:moveTo>
                  <a:lnTo>
                    <a:pt x="19182" y="20197"/>
                  </a:lnTo>
                  <a:cubicBezTo>
                    <a:pt x="19242" y="20200"/>
                    <a:pt x="19304" y="20203"/>
                    <a:pt x="19363" y="20206"/>
                  </a:cubicBezTo>
                  <a:lnTo>
                    <a:pt x="19366" y="20143"/>
                  </a:lnTo>
                  <a:cubicBezTo>
                    <a:pt x="19307" y="20140"/>
                    <a:pt x="19245" y="20137"/>
                    <a:pt x="19185" y="20134"/>
                  </a:cubicBezTo>
                  <a:close/>
                  <a:moveTo>
                    <a:pt x="11850" y="20040"/>
                  </a:moveTo>
                  <a:lnTo>
                    <a:pt x="11806" y="20081"/>
                  </a:lnTo>
                  <a:cubicBezTo>
                    <a:pt x="11845" y="20126"/>
                    <a:pt x="11883" y="20170"/>
                    <a:pt x="11922" y="20217"/>
                  </a:cubicBezTo>
                  <a:lnTo>
                    <a:pt x="11969" y="20179"/>
                  </a:lnTo>
                  <a:cubicBezTo>
                    <a:pt x="11931" y="20131"/>
                    <a:pt x="11892" y="20084"/>
                    <a:pt x="11850" y="20040"/>
                  </a:cubicBezTo>
                  <a:close/>
                  <a:moveTo>
                    <a:pt x="17908" y="20152"/>
                  </a:moveTo>
                  <a:cubicBezTo>
                    <a:pt x="17848" y="20158"/>
                    <a:pt x="17786" y="20161"/>
                    <a:pt x="17727" y="20167"/>
                  </a:cubicBezTo>
                  <a:lnTo>
                    <a:pt x="17733" y="20229"/>
                  </a:lnTo>
                  <a:cubicBezTo>
                    <a:pt x="17795" y="20223"/>
                    <a:pt x="17854" y="20217"/>
                    <a:pt x="17914" y="20211"/>
                  </a:cubicBezTo>
                  <a:lnTo>
                    <a:pt x="17908" y="20152"/>
                  </a:lnTo>
                  <a:close/>
                  <a:moveTo>
                    <a:pt x="19550" y="20158"/>
                  </a:moveTo>
                  <a:lnTo>
                    <a:pt x="19544" y="20217"/>
                  </a:lnTo>
                  <a:cubicBezTo>
                    <a:pt x="19604" y="20223"/>
                    <a:pt x="19666" y="20229"/>
                    <a:pt x="19725" y="20232"/>
                  </a:cubicBezTo>
                  <a:lnTo>
                    <a:pt x="19731" y="20173"/>
                  </a:lnTo>
                  <a:lnTo>
                    <a:pt x="19550" y="20158"/>
                  </a:lnTo>
                  <a:close/>
                  <a:moveTo>
                    <a:pt x="17546" y="20188"/>
                  </a:moveTo>
                  <a:cubicBezTo>
                    <a:pt x="17484" y="20194"/>
                    <a:pt x="17424" y="20203"/>
                    <a:pt x="17365" y="20211"/>
                  </a:cubicBezTo>
                  <a:lnTo>
                    <a:pt x="17371" y="20271"/>
                  </a:lnTo>
                  <a:lnTo>
                    <a:pt x="17374" y="20271"/>
                  </a:lnTo>
                  <a:cubicBezTo>
                    <a:pt x="17433" y="20262"/>
                    <a:pt x="17493" y="20256"/>
                    <a:pt x="17552" y="20247"/>
                  </a:cubicBezTo>
                  <a:lnTo>
                    <a:pt x="17546" y="20188"/>
                  </a:lnTo>
                  <a:close/>
                  <a:moveTo>
                    <a:pt x="19912" y="20194"/>
                  </a:moveTo>
                  <a:lnTo>
                    <a:pt x="19906" y="20253"/>
                  </a:lnTo>
                  <a:cubicBezTo>
                    <a:pt x="19965" y="20259"/>
                    <a:pt x="20025" y="20268"/>
                    <a:pt x="20087" y="20274"/>
                  </a:cubicBezTo>
                  <a:lnTo>
                    <a:pt x="20093" y="20214"/>
                  </a:lnTo>
                  <a:cubicBezTo>
                    <a:pt x="20033" y="20209"/>
                    <a:pt x="19974" y="20200"/>
                    <a:pt x="19912" y="20194"/>
                  </a:cubicBezTo>
                  <a:close/>
                  <a:moveTo>
                    <a:pt x="3490" y="20137"/>
                  </a:moveTo>
                  <a:cubicBezTo>
                    <a:pt x="3445" y="20176"/>
                    <a:pt x="3401" y="20217"/>
                    <a:pt x="3356" y="20259"/>
                  </a:cubicBezTo>
                  <a:lnTo>
                    <a:pt x="3396" y="20302"/>
                  </a:lnTo>
                  <a:lnTo>
                    <a:pt x="3396" y="20302"/>
                  </a:lnTo>
                  <a:cubicBezTo>
                    <a:pt x="3440" y="20261"/>
                    <a:pt x="3484" y="20223"/>
                    <a:pt x="3531" y="20182"/>
                  </a:cubicBezTo>
                  <a:lnTo>
                    <a:pt x="3490" y="20137"/>
                  </a:lnTo>
                  <a:close/>
                  <a:moveTo>
                    <a:pt x="3396" y="20302"/>
                  </a:moveTo>
                  <a:cubicBezTo>
                    <a:pt x="3396" y="20302"/>
                    <a:pt x="3395" y="20303"/>
                    <a:pt x="3395" y="20303"/>
                  </a:cubicBezTo>
                  <a:lnTo>
                    <a:pt x="3398" y="20303"/>
                  </a:lnTo>
                  <a:lnTo>
                    <a:pt x="3396" y="20302"/>
                  </a:lnTo>
                  <a:close/>
                  <a:moveTo>
                    <a:pt x="17184" y="20235"/>
                  </a:moveTo>
                  <a:cubicBezTo>
                    <a:pt x="17122" y="20247"/>
                    <a:pt x="17063" y="20256"/>
                    <a:pt x="17003" y="20268"/>
                  </a:cubicBezTo>
                  <a:lnTo>
                    <a:pt x="17012" y="20327"/>
                  </a:lnTo>
                  <a:lnTo>
                    <a:pt x="17015" y="20327"/>
                  </a:lnTo>
                  <a:cubicBezTo>
                    <a:pt x="17075" y="20315"/>
                    <a:pt x="17134" y="20306"/>
                    <a:pt x="17193" y="20297"/>
                  </a:cubicBezTo>
                  <a:lnTo>
                    <a:pt x="17184" y="20235"/>
                  </a:lnTo>
                  <a:close/>
                  <a:moveTo>
                    <a:pt x="20274" y="20238"/>
                  </a:moveTo>
                  <a:lnTo>
                    <a:pt x="20265" y="20297"/>
                  </a:lnTo>
                  <a:cubicBezTo>
                    <a:pt x="20327" y="20306"/>
                    <a:pt x="20386" y="20315"/>
                    <a:pt x="20446" y="20327"/>
                  </a:cubicBezTo>
                  <a:lnTo>
                    <a:pt x="20454" y="20265"/>
                  </a:lnTo>
                  <a:cubicBezTo>
                    <a:pt x="20395" y="20256"/>
                    <a:pt x="20333" y="20247"/>
                    <a:pt x="20274" y="20238"/>
                  </a:cubicBezTo>
                  <a:close/>
                  <a:moveTo>
                    <a:pt x="20635" y="20297"/>
                  </a:moveTo>
                  <a:lnTo>
                    <a:pt x="20623" y="20357"/>
                  </a:lnTo>
                  <a:cubicBezTo>
                    <a:pt x="20683" y="20366"/>
                    <a:pt x="20742" y="20378"/>
                    <a:pt x="20801" y="20389"/>
                  </a:cubicBezTo>
                  <a:lnTo>
                    <a:pt x="20813" y="20330"/>
                  </a:lnTo>
                  <a:cubicBezTo>
                    <a:pt x="20754" y="20318"/>
                    <a:pt x="20695" y="20306"/>
                    <a:pt x="20635" y="20297"/>
                  </a:cubicBezTo>
                  <a:close/>
                  <a:moveTo>
                    <a:pt x="15909" y="20200"/>
                  </a:moveTo>
                  <a:lnTo>
                    <a:pt x="15850" y="20214"/>
                  </a:lnTo>
                  <a:cubicBezTo>
                    <a:pt x="15865" y="20274"/>
                    <a:pt x="15877" y="20333"/>
                    <a:pt x="15889" y="20392"/>
                  </a:cubicBezTo>
                  <a:lnTo>
                    <a:pt x="15948" y="20380"/>
                  </a:lnTo>
                  <a:cubicBezTo>
                    <a:pt x="15936" y="20321"/>
                    <a:pt x="15924" y="20259"/>
                    <a:pt x="15909" y="20200"/>
                  </a:cubicBezTo>
                  <a:close/>
                  <a:moveTo>
                    <a:pt x="16822" y="20300"/>
                  </a:moveTo>
                  <a:cubicBezTo>
                    <a:pt x="16763" y="20312"/>
                    <a:pt x="16704" y="20324"/>
                    <a:pt x="16645" y="20339"/>
                  </a:cubicBezTo>
                  <a:lnTo>
                    <a:pt x="16659" y="20398"/>
                  </a:lnTo>
                  <a:cubicBezTo>
                    <a:pt x="16719" y="20383"/>
                    <a:pt x="16778" y="20372"/>
                    <a:pt x="16834" y="20360"/>
                  </a:cubicBezTo>
                  <a:lnTo>
                    <a:pt x="16822" y="20300"/>
                  </a:lnTo>
                  <a:close/>
                  <a:moveTo>
                    <a:pt x="20994" y="20366"/>
                  </a:moveTo>
                  <a:lnTo>
                    <a:pt x="20979" y="20425"/>
                  </a:lnTo>
                  <a:cubicBezTo>
                    <a:pt x="21038" y="20437"/>
                    <a:pt x="21098" y="20452"/>
                    <a:pt x="21157" y="20463"/>
                  </a:cubicBezTo>
                  <a:lnTo>
                    <a:pt x="21172" y="20401"/>
                  </a:lnTo>
                  <a:cubicBezTo>
                    <a:pt x="21113" y="20392"/>
                    <a:pt x="21053" y="20378"/>
                    <a:pt x="20994" y="20366"/>
                  </a:cubicBezTo>
                  <a:close/>
                  <a:moveTo>
                    <a:pt x="16467" y="20380"/>
                  </a:moveTo>
                  <a:cubicBezTo>
                    <a:pt x="16407" y="20395"/>
                    <a:pt x="16348" y="20410"/>
                    <a:pt x="16292" y="20428"/>
                  </a:cubicBezTo>
                  <a:lnTo>
                    <a:pt x="16307" y="20487"/>
                  </a:lnTo>
                  <a:cubicBezTo>
                    <a:pt x="16366" y="20469"/>
                    <a:pt x="16422" y="20455"/>
                    <a:pt x="16482" y="20440"/>
                  </a:cubicBezTo>
                  <a:lnTo>
                    <a:pt x="16467" y="20380"/>
                  </a:lnTo>
                  <a:close/>
                  <a:moveTo>
                    <a:pt x="12085" y="20321"/>
                  </a:moveTo>
                  <a:lnTo>
                    <a:pt x="12034" y="20357"/>
                  </a:lnTo>
                  <a:cubicBezTo>
                    <a:pt x="12073" y="20404"/>
                    <a:pt x="12108" y="20455"/>
                    <a:pt x="12144" y="20502"/>
                  </a:cubicBezTo>
                  <a:lnTo>
                    <a:pt x="12194" y="20466"/>
                  </a:lnTo>
                  <a:cubicBezTo>
                    <a:pt x="12159" y="20416"/>
                    <a:pt x="12120" y="20369"/>
                    <a:pt x="12085" y="20321"/>
                  </a:cubicBezTo>
                  <a:close/>
                  <a:moveTo>
                    <a:pt x="15224" y="20469"/>
                  </a:moveTo>
                  <a:cubicBezTo>
                    <a:pt x="15162" y="20472"/>
                    <a:pt x="15100" y="20475"/>
                    <a:pt x="15041" y="20478"/>
                  </a:cubicBezTo>
                  <a:lnTo>
                    <a:pt x="15047" y="20541"/>
                  </a:lnTo>
                  <a:cubicBezTo>
                    <a:pt x="15106" y="20538"/>
                    <a:pt x="15165" y="20532"/>
                    <a:pt x="15224" y="20532"/>
                  </a:cubicBezTo>
                  <a:lnTo>
                    <a:pt x="15224" y="20469"/>
                  </a:lnTo>
                  <a:close/>
                  <a:moveTo>
                    <a:pt x="15408" y="20472"/>
                  </a:moveTo>
                  <a:lnTo>
                    <a:pt x="15405" y="20532"/>
                  </a:lnTo>
                  <a:cubicBezTo>
                    <a:pt x="15465" y="20535"/>
                    <a:pt x="15524" y="20538"/>
                    <a:pt x="15586" y="20544"/>
                  </a:cubicBezTo>
                  <a:lnTo>
                    <a:pt x="15592" y="20484"/>
                  </a:lnTo>
                  <a:cubicBezTo>
                    <a:pt x="15530" y="20478"/>
                    <a:pt x="15468" y="20472"/>
                    <a:pt x="15408" y="20472"/>
                  </a:cubicBezTo>
                  <a:close/>
                  <a:moveTo>
                    <a:pt x="21350" y="20446"/>
                  </a:moveTo>
                  <a:lnTo>
                    <a:pt x="21335" y="20505"/>
                  </a:lnTo>
                  <a:cubicBezTo>
                    <a:pt x="21394" y="20520"/>
                    <a:pt x="21454" y="20535"/>
                    <a:pt x="21510" y="20549"/>
                  </a:cubicBezTo>
                  <a:lnTo>
                    <a:pt x="21528" y="20490"/>
                  </a:lnTo>
                  <a:cubicBezTo>
                    <a:pt x="21468" y="20475"/>
                    <a:pt x="21409" y="20461"/>
                    <a:pt x="21350" y="20446"/>
                  </a:cubicBezTo>
                  <a:close/>
                  <a:moveTo>
                    <a:pt x="3223" y="20386"/>
                  </a:moveTo>
                  <a:cubicBezTo>
                    <a:pt x="3178" y="20428"/>
                    <a:pt x="3137" y="20472"/>
                    <a:pt x="3092" y="20514"/>
                  </a:cubicBezTo>
                  <a:lnTo>
                    <a:pt x="3137" y="20558"/>
                  </a:lnTo>
                  <a:cubicBezTo>
                    <a:pt x="3178" y="20514"/>
                    <a:pt x="3220" y="20469"/>
                    <a:pt x="3264" y="20428"/>
                  </a:cubicBezTo>
                  <a:lnTo>
                    <a:pt x="3223" y="20386"/>
                  </a:lnTo>
                  <a:close/>
                  <a:moveTo>
                    <a:pt x="14857" y="20499"/>
                  </a:moveTo>
                  <a:cubicBezTo>
                    <a:pt x="14798" y="20508"/>
                    <a:pt x="14735" y="20520"/>
                    <a:pt x="14676" y="20535"/>
                  </a:cubicBezTo>
                  <a:lnTo>
                    <a:pt x="14691" y="20594"/>
                  </a:lnTo>
                  <a:cubicBezTo>
                    <a:pt x="14750" y="20582"/>
                    <a:pt x="14809" y="20570"/>
                    <a:pt x="14866" y="20561"/>
                  </a:cubicBezTo>
                  <a:lnTo>
                    <a:pt x="14857" y="20499"/>
                  </a:lnTo>
                  <a:close/>
                  <a:moveTo>
                    <a:pt x="16114" y="20478"/>
                  </a:moveTo>
                  <a:cubicBezTo>
                    <a:pt x="16059" y="20499"/>
                    <a:pt x="16001" y="20516"/>
                    <a:pt x="15947" y="20533"/>
                  </a:cubicBezTo>
                  <a:lnTo>
                    <a:pt x="15947" y="20533"/>
                  </a:lnTo>
                  <a:cubicBezTo>
                    <a:pt x="15889" y="20522"/>
                    <a:pt x="15830" y="20511"/>
                    <a:pt x="15773" y="20505"/>
                  </a:cubicBezTo>
                  <a:lnTo>
                    <a:pt x="15764" y="20564"/>
                  </a:lnTo>
                  <a:cubicBezTo>
                    <a:pt x="15823" y="20573"/>
                    <a:pt x="15883" y="20582"/>
                    <a:pt x="15945" y="20594"/>
                  </a:cubicBezTo>
                  <a:lnTo>
                    <a:pt x="15950" y="20561"/>
                  </a:lnTo>
                  <a:lnTo>
                    <a:pt x="15960" y="20594"/>
                  </a:lnTo>
                  <a:lnTo>
                    <a:pt x="15963" y="20594"/>
                  </a:lnTo>
                  <a:cubicBezTo>
                    <a:pt x="16019" y="20573"/>
                    <a:pt x="16075" y="20555"/>
                    <a:pt x="16132" y="20538"/>
                  </a:cubicBezTo>
                  <a:lnTo>
                    <a:pt x="16114" y="20478"/>
                  </a:lnTo>
                  <a:close/>
                  <a:moveTo>
                    <a:pt x="21703" y="20541"/>
                  </a:moveTo>
                  <a:lnTo>
                    <a:pt x="21685" y="20597"/>
                  </a:lnTo>
                  <a:cubicBezTo>
                    <a:pt x="21744" y="20615"/>
                    <a:pt x="21803" y="20632"/>
                    <a:pt x="21860" y="20647"/>
                  </a:cubicBezTo>
                  <a:lnTo>
                    <a:pt x="21878" y="20591"/>
                  </a:lnTo>
                  <a:cubicBezTo>
                    <a:pt x="21818" y="20573"/>
                    <a:pt x="21762" y="20555"/>
                    <a:pt x="21703" y="20541"/>
                  </a:cubicBezTo>
                  <a:close/>
                  <a:moveTo>
                    <a:pt x="14498" y="20582"/>
                  </a:moveTo>
                  <a:cubicBezTo>
                    <a:pt x="14442" y="20600"/>
                    <a:pt x="14382" y="20618"/>
                    <a:pt x="14326" y="20641"/>
                  </a:cubicBezTo>
                  <a:lnTo>
                    <a:pt x="14347" y="20698"/>
                  </a:lnTo>
                  <a:cubicBezTo>
                    <a:pt x="14403" y="20677"/>
                    <a:pt x="14460" y="20659"/>
                    <a:pt x="14516" y="20638"/>
                  </a:cubicBezTo>
                  <a:lnTo>
                    <a:pt x="14498" y="20582"/>
                  </a:lnTo>
                  <a:close/>
                  <a:moveTo>
                    <a:pt x="22052" y="20644"/>
                  </a:moveTo>
                  <a:lnTo>
                    <a:pt x="22035" y="20704"/>
                  </a:lnTo>
                  <a:cubicBezTo>
                    <a:pt x="22091" y="20721"/>
                    <a:pt x="22150" y="20739"/>
                    <a:pt x="22207" y="20760"/>
                  </a:cubicBezTo>
                  <a:lnTo>
                    <a:pt x="22227" y="20704"/>
                  </a:lnTo>
                  <a:cubicBezTo>
                    <a:pt x="22168" y="20683"/>
                    <a:pt x="22112" y="20662"/>
                    <a:pt x="22052" y="20644"/>
                  </a:cubicBezTo>
                  <a:close/>
                  <a:moveTo>
                    <a:pt x="12301" y="20618"/>
                  </a:moveTo>
                  <a:lnTo>
                    <a:pt x="12251" y="20650"/>
                  </a:lnTo>
                  <a:cubicBezTo>
                    <a:pt x="12286" y="20701"/>
                    <a:pt x="12319" y="20748"/>
                    <a:pt x="12352" y="20799"/>
                  </a:cubicBezTo>
                  <a:lnTo>
                    <a:pt x="12405" y="20769"/>
                  </a:lnTo>
                  <a:cubicBezTo>
                    <a:pt x="12369" y="20716"/>
                    <a:pt x="12337" y="20665"/>
                    <a:pt x="12301" y="20618"/>
                  </a:cubicBezTo>
                  <a:close/>
                  <a:moveTo>
                    <a:pt x="2968" y="20647"/>
                  </a:moveTo>
                  <a:cubicBezTo>
                    <a:pt x="2926" y="20692"/>
                    <a:pt x="2888" y="20739"/>
                    <a:pt x="2846" y="20784"/>
                  </a:cubicBezTo>
                  <a:lnTo>
                    <a:pt x="2894" y="20825"/>
                  </a:lnTo>
                  <a:cubicBezTo>
                    <a:pt x="2932" y="20778"/>
                    <a:pt x="2974" y="20733"/>
                    <a:pt x="3012" y="20689"/>
                  </a:cubicBezTo>
                  <a:lnTo>
                    <a:pt x="2968" y="20647"/>
                  </a:lnTo>
                  <a:close/>
                  <a:moveTo>
                    <a:pt x="14157" y="20716"/>
                  </a:moveTo>
                  <a:cubicBezTo>
                    <a:pt x="14101" y="20742"/>
                    <a:pt x="14047" y="20769"/>
                    <a:pt x="13994" y="20801"/>
                  </a:cubicBezTo>
                  <a:lnTo>
                    <a:pt x="14024" y="20852"/>
                  </a:lnTo>
                  <a:lnTo>
                    <a:pt x="14024" y="20855"/>
                  </a:lnTo>
                  <a:cubicBezTo>
                    <a:pt x="14077" y="20825"/>
                    <a:pt x="14130" y="20796"/>
                    <a:pt x="14184" y="20769"/>
                  </a:cubicBezTo>
                  <a:lnTo>
                    <a:pt x="14157" y="20716"/>
                  </a:lnTo>
                  <a:close/>
                  <a:moveTo>
                    <a:pt x="22399" y="20763"/>
                  </a:moveTo>
                  <a:lnTo>
                    <a:pt x="22379" y="20819"/>
                  </a:lnTo>
                  <a:cubicBezTo>
                    <a:pt x="22435" y="20840"/>
                    <a:pt x="22491" y="20861"/>
                    <a:pt x="22551" y="20885"/>
                  </a:cubicBezTo>
                  <a:lnTo>
                    <a:pt x="22571" y="20825"/>
                  </a:lnTo>
                  <a:cubicBezTo>
                    <a:pt x="22515" y="20804"/>
                    <a:pt x="22456" y="20784"/>
                    <a:pt x="22399" y="20763"/>
                  </a:cubicBezTo>
                  <a:close/>
                  <a:moveTo>
                    <a:pt x="22740" y="20893"/>
                  </a:moveTo>
                  <a:lnTo>
                    <a:pt x="22720" y="20950"/>
                  </a:lnTo>
                  <a:cubicBezTo>
                    <a:pt x="22776" y="20970"/>
                    <a:pt x="22829" y="20994"/>
                    <a:pt x="22886" y="21021"/>
                  </a:cubicBezTo>
                  <a:lnTo>
                    <a:pt x="22909" y="20965"/>
                  </a:lnTo>
                  <a:cubicBezTo>
                    <a:pt x="22853" y="20941"/>
                    <a:pt x="22797" y="20917"/>
                    <a:pt x="22740" y="20893"/>
                  </a:cubicBezTo>
                  <a:close/>
                  <a:moveTo>
                    <a:pt x="13840" y="20899"/>
                  </a:moveTo>
                  <a:cubicBezTo>
                    <a:pt x="13789" y="20935"/>
                    <a:pt x="13739" y="20970"/>
                    <a:pt x="13692" y="21009"/>
                  </a:cubicBezTo>
                  <a:lnTo>
                    <a:pt x="13727" y="21056"/>
                  </a:lnTo>
                  <a:cubicBezTo>
                    <a:pt x="13775" y="21018"/>
                    <a:pt x="13825" y="20982"/>
                    <a:pt x="13872" y="20950"/>
                  </a:cubicBezTo>
                  <a:lnTo>
                    <a:pt x="13840" y="20899"/>
                  </a:lnTo>
                  <a:close/>
                  <a:moveTo>
                    <a:pt x="2728" y="20923"/>
                  </a:moveTo>
                  <a:cubicBezTo>
                    <a:pt x="2689" y="20970"/>
                    <a:pt x="2654" y="21018"/>
                    <a:pt x="2615" y="21068"/>
                  </a:cubicBezTo>
                  <a:lnTo>
                    <a:pt x="2662" y="21104"/>
                  </a:lnTo>
                  <a:cubicBezTo>
                    <a:pt x="2701" y="21056"/>
                    <a:pt x="2740" y="21009"/>
                    <a:pt x="2775" y="20962"/>
                  </a:cubicBezTo>
                  <a:lnTo>
                    <a:pt x="2728" y="20923"/>
                  </a:lnTo>
                  <a:close/>
                  <a:moveTo>
                    <a:pt x="12503" y="20923"/>
                  </a:moveTo>
                  <a:lnTo>
                    <a:pt x="12452" y="20956"/>
                  </a:lnTo>
                  <a:cubicBezTo>
                    <a:pt x="12485" y="21006"/>
                    <a:pt x="12515" y="21056"/>
                    <a:pt x="12547" y="21110"/>
                  </a:cubicBezTo>
                  <a:lnTo>
                    <a:pt x="12598" y="21080"/>
                  </a:lnTo>
                  <a:cubicBezTo>
                    <a:pt x="12568" y="21027"/>
                    <a:pt x="12535" y="20973"/>
                    <a:pt x="12503" y="20923"/>
                  </a:cubicBezTo>
                  <a:close/>
                  <a:moveTo>
                    <a:pt x="23078" y="21039"/>
                  </a:moveTo>
                  <a:lnTo>
                    <a:pt x="23052" y="21092"/>
                  </a:lnTo>
                  <a:cubicBezTo>
                    <a:pt x="23108" y="21119"/>
                    <a:pt x="23161" y="21142"/>
                    <a:pt x="23218" y="21169"/>
                  </a:cubicBezTo>
                  <a:lnTo>
                    <a:pt x="23244" y="21116"/>
                  </a:lnTo>
                  <a:cubicBezTo>
                    <a:pt x="23188" y="21089"/>
                    <a:pt x="23132" y="21062"/>
                    <a:pt x="23078" y="21039"/>
                  </a:cubicBezTo>
                  <a:close/>
                  <a:moveTo>
                    <a:pt x="13549" y="21128"/>
                  </a:moveTo>
                  <a:cubicBezTo>
                    <a:pt x="13505" y="21169"/>
                    <a:pt x="13460" y="21214"/>
                    <a:pt x="13419" y="21255"/>
                  </a:cubicBezTo>
                  <a:lnTo>
                    <a:pt x="13460" y="21300"/>
                  </a:lnTo>
                  <a:lnTo>
                    <a:pt x="13460" y="21297"/>
                  </a:lnTo>
                  <a:cubicBezTo>
                    <a:pt x="13502" y="21255"/>
                    <a:pt x="13546" y="21214"/>
                    <a:pt x="13591" y="21175"/>
                  </a:cubicBezTo>
                  <a:lnTo>
                    <a:pt x="13549" y="21128"/>
                  </a:lnTo>
                  <a:close/>
                  <a:moveTo>
                    <a:pt x="23407" y="21196"/>
                  </a:moveTo>
                  <a:lnTo>
                    <a:pt x="23381" y="21249"/>
                  </a:lnTo>
                  <a:cubicBezTo>
                    <a:pt x="23434" y="21279"/>
                    <a:pt x="23487" y="21306"/>
                    <a:pt x="23541" y="21335"/>
                  </a:cubicBezTo>
                  <a:lnTo>
                    <a:pt x="23570" y="21282"/>
                  </a:lnTo>
                  <a:cubicBezTo>
                    <a:pt x="23517" y="21252"/>
                    <a:pt x="23461" y="21222"/>
                    <a:pt x="23407" y="21196"/>
                  </a:cubicBezTo>
                  <a:close/>
                  <a:moveTo>
                    <a:pt x="2505" y="21211"/>
                  </a:moveTo>
                  <a:cubicBezTo>
                    <a:pt x="2476" y="21249"/>
                    <a:pt x="2449" y="21288"/>
                    <a:pt x="2419" y="21329"/>
                  </a:cubicBezTo>
                  <a:lnTo>
                    <a:pt x="2470" y="21365"/>
                  </a:lnTo>
                  <a:cubicBezTo>
                    <a:pt x="2499" y="21326"/>
                    <a:pt x="2526" y="21288"/>
                    <a:pt x="2553" y="21249"/>
                  </a:cubicBezTo>
                  <a:lnTo>
                    <a:pt x="2505" y="21211"/>
                  </a:lnTo>
                  <a:close/>
                  <a:moveTo>
                    <a:pt x="12687" y="21237"/>
                  </a:moveTo>
                  <a:lnTo>
                    <a:pt x="12633" y="21267"/>
                  </a:lnTo>
                  <a:cubicBezTo>
                    <a:pt x="12663" y="21320"/>
                    <a:pt x="12692" y="21374"/>
                    <a:pt x="12719" y="21427"/>
                  </a:cubicBezTo>
                  <a:lnTo>
                    <a:pt x="12773" y="21397"/>
                  </a:lnTo>
                  <a:cubicBezTo>
                    <a:pt x="12746" y="21344"/>
                    <a:pt x="12716" y="21291"/>
                    <a:pt x="12687" y="21237"/>
                  </a:cubicBezTo>
                  <a:close/>
                  <a:moveTo>
                    <a:pt x="23731" y="21368"/>
                  </a:moveTo>
                  <a:lnTo>
                    <a:pt x="23701" y="21421"/>
                  </a:lnTo>
                  <a:cubicBezTo>
                    <a:pt x="23751" y="21451"/>
                    <a:pt x="23805" y="21480"/>
                    <a:pt x="23858" y="21513"/>
                  </a:cubicBezTo>
                  <a:lnTo>
                    <a:pt x="23888" y="21460"/>
                  </a:lnTo>
                  <a:cubicBezTo>
                    <a:pt x="23837" y="21430"/>
                    <a:pt x="23784" y="21397"/>
                    <a:pt x="23731" y="21368"/>
                  </a:cubicBezTo>
                  <a:close/>
                  <a:moveTo>
                    <a:pt x="13291" y="21391"/>
                  </a:moveTo>
                  <a:cubicBezTo>
                    <a:pt x="13253" y="21436"/>
                    <a:pt x="13211" y="21483"/>
                    <a:pt x="13176" y="21534"/>
                  </a:cubicBezTo>
                  <a:lnTo>
                    <a:pt x="13223" y="21569"/>
                  </a:lnTo>
                  <a:cubicBezTo>
                    <a:pt x="13262" y="21522"/>
                    <a:pt x="13300" y="21474"/>
                    <a:pt x="13339" y="21433"/>
                  </a:cubicBezTo>
                  <a:lnTo>
                    <a:pt x="13291" y="21391"/>
                  </a:lnTo>
                  <a:close/>
                  <a:moveTo>
                    <a:pt x="24045" y="21555"/>
                  </a:moveTo>
                  <a:lnTo>
                    <a:pt x="24012" y="21608"/>
                  </a:lnTo>
                  <a:cubicBezTo>
                    <a:pt x="24063" y="21641"/>
                    <a:pt x="24113" y="21673"/>
                    <a:pt x="24163" y="21706"/>
                  </a:cubicBezTo>
                  <a:lnTo>
                    <a:pt x="24196" y="21655"/>
                  </a:lnTo>
                  <a:cubicBezTo>
                    <a:pt x="24146" y="21623"/>
                    <a:pt x="24095" y="21587"/>
                    <a:pt x="24045" y="21555"/>
                  </a:cubicBezTo>
                  <a:close/>
                  <a:moveTo>
                    <a:pt x="12856" y="21560"/>
                  </a:moveTo>
                  <a:lnTo>
                    <a:pt x="12802" y="21587"/>
                  </a:lnTo>
                  <a:cubicBezTo>
                    <a:pt x="12829" y="21643"/>
                    <a:pt x="12856" y="21697"/>
                    <a:pt x="12882" y="21753"/>
                  </a:cubicBezTo>
                  <a:lnTo>
                    <a:pt x="12936" y="21727"/>
                  </a:lnTo>
                  <a:cubicBezTo>
                    <a:pt x="12909" y="21673"/>
                    <a:pt x="12885" y="21617"/>
                    <a:pt x="12856" y="21560"/>
                  </a:cubicBezTo>
                  <a:close/>
                  <a:moveTo>
                    <a:pt x="13066" y="21679"/>
                  </a:moveTo>
                  <a:cubicBezTo>
                    <a:pt x="13030" y="21727"/>
                    <a:pt x="12995" y="21780"/>
                    <a:pt x="12962" y="21830"/>
                  </a:cubicBezTo>
                  <a:lnTo>
                    <a:pt x="13013" y="21863"/>
                  </a:lnTo>
                  <a:cubicBezTo>
                    <a:pt x="13045" y="21812"/>
                    <a:pt x="13081" y="21762"/>
                    <a:pt x="13113" y="21715"/>
                  </a:cubicBezTo>
                  <a:lnTo>
                    <a:pt x="13066" y="21679"/>
                  </a:lnTo>
                  <a:close/>
                  <a:moveTo>
                    <a:pt x="24350" y="21759"/>
                  </a:moveTo>
                  <a:lnTo>
                    <a:pt x="24312" y="21810"/>
                  </a:lnTo>
                  <a:cubicBezTo>
                    <a:pt x="24356" y="21839"/>
                    <a:pt x="24398" y="21869"/>
                    <a:pt x="24439" y="21898"/>
                  </a:cubicBezTo>
                  <a:lnTo>
                    <a:pt x="24475" y="21851"/>
                  </a:lnTo>
                  <a:cubicBezTo>
                    <a:pt x="24433" y="21818"/>
                    <a:pt x="24392" y="21789"/>
                    <a:pt x="24350" y="21759"/>
                  </a:cubicBezTo>
                  <a:close/>
                  <a:moveTo>
                    <a:pt x="12980" y="21851"/>
                  </a:moveTo>
                  <a:lnTo>
                    <a:pt x="12953" y="21904"/>
                  </a:lnTo>
                  <a:cubicBezTo>
                    <a:pt x="13007" y="21931"/>
                    <a:pt x="13063" y="21961"/>
                    <a:pt x="13116" y="21987"/>
                  </a:cubicBezTo>
                  <a:lnTo>
                    <a:pt x="13143" y="21934"/>
                  </a:lnTo>
                  <a:cubicBezTo>
                    <a:pt x="13090" y="21904"/>
                    <a:pt x="13036" y="21878"/>
                    <a:pt x="12980" y="21851"/>
                  </a:cubicBezTo>
                  <a:close/>
                  <a:moveTo>
                    <a:pt x="13303" y="22020"/>
                  </a:moveTo>
                  <a:lnTo>
                    <a:pt x="13277" y="22073"/>
                  </a:lnTo>
                  <a:cubicBezTo>
                    <a:pt x="13327" y="22103"/>
                    <a:pt x="13380" y="22133"/>
                    <a:pt x="13434" y="22162"/>
                  </a:cubicBezTo>
                  <a:lnTo>
                    <a:pt x="13463" y="22109"/>
                  </a:lnTo>
                  <a:cubicBezTo>
                    <a:pt x="13410" y="22079"/>
                    <a:pt x="13360" y="22050"/>
                    <a:pt x="13303" y="22020"/>
                  </a:cubicBezTo>
                  <a:close/>
                  <a:moveTo>
                    <a:pt x="13620" y="22201"/>
                  </a:moveTo>
                  <a:lnTo>
                    <a:pt x="13591" y="22254"/>
                  </a:lnTo>
                  <a:cubicBezTo>
                    <a:pt x="13641" y="22284"/>
                    <a:pt x="13692" y="22317"/>
                    <a:pt x="13745" y="22349"/>
                  </a:cubicBezTo>
                  <a:lnTo>
                    <a:pt x="13778" y="22299"/>
                  </a:lnTo>
                  <a:cubicBezTo>
                    <a:pt x="13724" y="22266"/>
                    <a:pt x="13674" y="22233"/>
                    <a:pt x="13620" y="22201"/>
                  </a:cubicBezTo>
                  <a:close/>
                  <a:moveTo>
                    <a:pt x="13932" y="22400"/>
                  </a:moveTo>
                  <a:lnTo>
                    <a:pt x="13896" y="22450"/>
                  </a:lnTo>
                  <a:cubicBezTo>
                    <a:pt x="13947" y="22483"/>
                    <a:pt x="13994" y="22515"/>
                    <a:pt x="14044" y="22551"/>
                  </a:cubicBezTo>
                  <a:lnTo>
                    <a:pt x="14080" y="22500"/>
                  </a:lnTo>
                  <a:cubicBezTo>
                    <a:pt x="14033" y="22468"/>
                    <a:pt x="13982" y="22432"/>
                    <a:pt x="13932" y="22400"/>
                  </a:cubicBezTo>
                  <a:close/>
                  <a:moveTo>
                    <a:pt x="14228" y="22607"/>
                  </a:moveTo>
                  <a:lnTo>
                    <a:pt x="14193" y="22657"/>
                  </a:lnTo>
                  <a:cubicBezTo>
                    <a:pt x="14240" y="22693"/>
                    <a:pt x="14288" y="22732"/>
                    <a:pt x="14335" y="22767"/>
                  </a:cubicBezTo>
                  <a:lnTo>
                    <a:pt x="14374" y="22720"/>
                  </a:lnTo>
                  <a:cubicBezTo>
                    <a:pt x="14326" y="22681"/>
                    <a:pt x="14279" y="22646"/>
                    <a:pt x="14228" y="22607"/>
                  </a:cubicBezTo>
                  <a:close/>
                  <a:moveTo>
                    <a:pt x="14516" y="22835"/>
                  </a:moveTo>
                  <a:lnTo>
                    <a:pt x="14477" y="22880"/>
                  </a:lnTo>
                  <a:cubicBezTo>
                    <a:pt x="14525" y="22918"/>
                    <a:pt x="14569" y="22960"/>
                    <a:pt x="14614" y="22998"/>
                  </a:cubicBezTo>
                  <a:lnTo>
                    <a:pt x="14655" y="22954"/>
                  </a:lnTo>
                  <a:cubicBezTo>
                    <a:pt x="14608" y="22912"/>
                    <a:pt x="14563" y="22874"/>
                    <a:pt x="14516" y="22835"/>
                  </a:cubicBezTo>
                  <a:close/>
                  <a:moveTo>
                    <a:pt x="14792" y="23075"/>
                  </a:moveTo>
                  <a:lnTo>
                    <a:pt x="14750" y="23120"/>
                  </a:lnTo>
                  <a:cubicBezTo>
                    <a:pt x="14795" y="23161"/>
                    <a:pt x="14836" y="23203"/>
                    <a:pt x="14881" y="23244"/>
                  </a:cubicBezTo>
                  <a:lnTo>
                    <a:pt x="14922" y="23203"/>
                  </a:lnTo>
                  <a:cubicBezTo>
                    <a:pt x="14878" y="23159"/>
                    <a:pt x="14836" y="23117"/>
                    <a:pt x="14792" y="23075"/>
                  </a:cubicBezTo>
                  <a:close/>
                  <a:moveTo>
                    <a:pt x="15050" y="23333"/>
                  </a:moveTo>
                  <a:lnTo>
                    <a:pt x="15005" y="23375"/>
                  </a:lnTo>
                  <a:cubicBezTo>
                    <a:pt x="15047" y="23419"/>
                    <a:pt x="15088" y="23464"/>
                    <a:pt x="15130" y="23508"/>
                  </a:cubicBezTo>
                  <a:lnTo>
                    <a:pt x="15174" y="23467"/>
                  </a:lnTo>
                  <a:cubicBezTo>
                    <a:pt x="15133" y="23422"/>
                    <a:pt x="15091" y="23378"/>
                    <a:pt x="15050" y="23333"/>
                  </a:cubicBezTo>
                  <a:close/>
                  <a:moveTo>
                    <a:pt x="15293" y="23609"/>
                  </a:moveTo>
                  <a:lnTo>
                    <a:pt x="15245" y="23645"/>
                  </a:lnTo>
                  <a:cubicBezTo>
                    <a:pt x="15284" y="23692"/>
                    <a:pt x="15322" y="23740"/>
                    <a:pt x="15361" y="23787"/>
                  </a:cubicBezTo>
                  <a:lnTo>
                    <a:pt x="15408" y="23751"/>
                  </a:lnTo>
                  <a:cubicBezTo>
                    <a:pt x="15370" y="23704"/>
                    <a:pt x="15331" y="23657"/>
                    <a:pt x="15293" y="23609"/>
                  </a:cubicBezTo>
                  <a:close/>
                  <a:moveTo>
                    <a:pt x="15518" y="23897"/>
                  </a:moveTo>
                  <a:lnTo>
                    <a:pt x="15468" y="23932"/>
                  </a:lnTo>
                  <a:cubicBezTo>
                    <a:pt x="15503" y="23983"/>
                    <a:pt x="15539" y="24030"/>
                    <a:pt x="15571" y="24081"/>
                  </a:cubicBezTo>
                  <a:lnTo>
                    <a:pt x="15622" y="24045"/>
                  </a:lnTo>
                  <a:cubicBezTo>
                    <a:pt x="15589" y="23995"/>
                    <a:pt x="15554" y="23944"/>
                    <a:pt x="15518" y="23897"/>
                  </a:cubicBezTo>
                  <a:close/>
                  <a:moveTo>
                    <a:pt x="15720" y="24202"/>
                  </a:moveTo>
                  <a:lnTo>
                    <a:pt x="15669" y="24232"/>
                  </a:lnTo>
                  <a:cubicBezTo>
                    <a:pt x="15702" y="24285"/>
                    <a:pt x="15731" y="24336"/>
                    <a:pt x="15761" y="24389"/>
                  </a:cubicBezTo>
                  <a:lnTo>
                    <a:pt x="15814" y="24359"/>
                  </a:lnTo>
                  <a:cubicBezTo>
                    <a:pt x="15785" y="24306"/>
                    <a:pt x="15752" y="24253"/>
                    <a:pt x="15720" y="24202"/>
                  </a:cubicBezTo>
                  <a:close/>
                  <a:moveTo>
                    <a:pt x="15903" y="24519"/>
                  </a:moveTo>
                  <a:lnTo>
                    <a:pt x="15847" y="24549"/>
                  </a:lnTo>
                  <a:cubicBezTo>
                    <a:pt x="15877" y="24599"/>
                    <a:pt x="15903" y="24656"/>
                    <a:pt x="15930" y="24709"/>
                  </a:cubicBezTo>
                  <a:lnTo>
                    <a:pt x="15983" y="24682"/>
                  </a:lnTo>
                  <a:cubicBezTo>
                    <a:pt x="15957" y="24629"/>
                    <a:pt x="15930" y="24573"/>
                    <a:pt x="15903" y="24519"/>
                  </a:cubicBezTo>
                  <a:close/>
                  <a:moveTo>
                    <a:pt x="16061" y="24848"/>
                  </a:moveTo>
                  <a:lnTo>
                    <a:pt x="16004" y="24875"/>
                  </a:lnTo>
                  <a:cubicBezTo>
                    <a:pt x="16028" y="24929"/>
                    <a:pt x="16049" y="24985"/>
                    <a:pt x="16072" y="25041"/>
                  </a:cubicBezTo>
                  <a:lnTo>
                    <a:pt x="16129" y="25017"/>
                  </a:lnTo>
                  <a:cubicBezTo>
                    <a:pt x="16108" y="24961"/>
                    <a:pt x="16084" y="24905"/>
                    <a:pt x="16061" y="24848"/>
                  </a:cubicBezTo>
                  <a:close/>
                  <a:moveTo>
                    <a:pt x="16191" y="25189"/>
                  </a:moveTo>
                  <a:lnTo>
                    <a:pt x="16135" y="25210"/>
                  </a:lnTo>
                  <a:cubicBezTo>
                    <a:pt x="16155" y="25266"/>
                    <a:pt x="16173" y="25323"/>
                    <a:pt x="16191" y="25382"/>
                  </a:cubicBezTo>
                  <a:lnTo>
                    <a:pt x="16250" y="25364"/>
                  </a:lnTo>
                  <a:cubicBezTo>
                    <a:pt x="16232" y="25305"/>
                    <a:pt x="16212" y="25249"/>
                    <a:pt x="16191" y="25189"/>
                  </a:cubicBezTo>
                  <a:close/>
                  <a:moveTo>
                    <a:pt x="16301" y="25539"/>
                  </a:moveTo>
                  <a:lnTo>
                    <a:pt x="16241" y="25557"/>
                  </a:lnTo>
                  <a:cubicBezTo>
                    <a:pt x="16259" y="25613"/>
                    <a:pt x="16274" y="25673"/>
                    <a:pt x="16286" y="25732"/>
                  </a:cubicBezTo>
                  <a:lnTo>
                    <a:pt x="16345" y="25717"/>
                  </a:lnTo>
                  <a:cubicBezTo>
                    <a:pt x="16330" y="25658"/>
                    <a:pt x="16316" y="25599"/>
                    <a:pt x="16301" y="25539"/>
                  </a:cubicBezTo>
                  <a:close/>
                  <a:moveTo>
                    <a:pt x="16384" y="25895"/>
                  </a:moveTo>
                  <a:lnTo>
                    <a:pt x="16324" y="25907"/>
                  </a:lnTo>
                  <a:cubicBezTo>
                    <a:pt x="16336" y="25966"/>
                    <a:pt x="16348" y="26025"/>
                    <a:pt x="16357" y="26085"/>
                  </a:cubicBezTo>
                  <a:lnTo>
                    <a:pt x="16419" y="26076"/>
                  </a:lnTo>
                  <a:cubicBezTo>
                    <a:pt x="16407" y="26017"/>
                    <a:pt x="16399" y="25954"/>
                    <a:pt x="16384" y="25895"/>
                  </a:cubicBezTo>
                  <a:close/>
                  <a:moveTo>
                    <a:pt x="16446" y="26257"/>
                  </a:moveTo>
                  <a:lnTo>
                    <a:pt x="16387" y="26266"/>
                  </a:lnTo>
                  <a:cubicBezTo>
                    <a:pt x="16393" y="26325"/>
                    <a:pt x="16401" y="26384"/>
                    <a:pt x="16407" y="26444"/>
                  </a:cubicBezTo>
                  <a:lnTo>
                    <a:pt x="16467" y="26438"/>
                  </a:lnTo>
                  <a:cubicBezTo>
                    <a:pt x="16461" y="26378"/>
                    <a:pt x="16455" y="26316"/>
                    <a:pt x="16446" y="26257"/>
                  </a:cubicBezTo>
                  <a:close/>
                  <a:moveTo>
                    <a:pt x="16485" y="26621"/>
                  </a:moveTo>
                  <a:lnTo>
                    <a:pt x="16425" y="26624"/>
                  </a:lnTo>
                  <a:cubicBezTo>
                    <a:pt x="16428" y="26684"/>
                    <a:pt x="16431" y="26746"/>
                    <a:pt x="16434" y="26805"/>
                  </a:cubicBezTo>
                  <a:lnTo>
                    <a:pt x="16496" y="26802"/>
                  </a:lnTo>
                  <a:cubicBezTo>
                    <a:pt x="16493" y="26740"/>
                    <a:pt x="16487" y="26681"/>
                    <a:pt x="16485" y="2662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58"/>
            <p:cNvSpPr/>
            <p:nvPr/>
          </p:nvSpPr>
          <p:spPr>
            <a:xfrm>
              <a:off x="4093175" y="1484399"/>
              <a:ext cx="59922" cy="59526"/>
            </a:xfrm>
            <a:custGeom>
              <a:rect b="b" l="l" r="r" t="t"/>
              <a:pathLst>
                <a:path extrusionOk="0" h="1053" w="1060">
                  <a:moveTo>
                    <a:pt x="539" y="0"/>
                  </a:moveTo>
                  <a:cubicBezTo>
                    <a:pt x="323" y="0"/>
                    <a:pt x="122" y="129"/>
                    <a:pt x="36" y="336"/>
                  </a:cubicBezTo>
                  <a:cubicBezTo>
                    <a:pt x="13" y="398"/>
                    <a:pt x="1" y="469"/>
                    <a:pt x="4" y="537"/>
                  </a:cubicBezTo>
                  <a:cubicBezTo>
                    <a:pt x="13" y="677"/>
                    <a:pt x="72" y="810"/>
                    <a:pt x="170" y="911"/>
                  </a:cubicBezTo>
                  <a:cubicBezTo>
                    <a:pt x="262" y="1005"/>
                    <a:pt x="417" y="1052"/>
                    <a:pt x="567" y="1052"/>
                  </a:cubicBezTo>
                  <a:cubicBezTo>
                    <a:pt x="668" y="1052"/>
                    <a:pt x="766" y="1031"/>
                    <a:pt x="843" y="988"/>
                  </a:cubicBezTo>
                  <a:cubicBezTo>
                    <a:pt x="1021" y="884"/>
                    <a:pt x="1059" y="656"/>
                    <a:pt x="1035" y="469"/>
                  </a:cubicBezTo>
                  <a:cubicBezTo>
                    <a:pt x="1012" y="247"/>
                    <a:pt x="884" y="60"/>
                    <a:pt x="656" y="13"/>
                  </a:cubicBezTo>
                  <a:cubicBezTo>
                    <a:pt x="617" y="4"/>
                    <a:pt x="578"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58"/>
            <p:cNvSpPr/>
            <p:nvPr/>
          </p:nvSpPr>
          <p:spPr>
            <a:xfrm>
              <a:off x="4107590" y="1498814"/>
              <a:ext cx="30752" cy="30583"/>
            </a:xfrm>
            <a:custGeom>
              <a:rect b="b" l="l" r="r" t="t"/>
              <a:pathLst>
                <a:path extrusionOk="0" h="541" w="544">
                  <a:moveTo>
                    <a:pt x="278" y="1"/>
                  </a:moveTo>
                  <a:cubicBezTo>
                    <a:pt x="165" y="1"/>
                    <a:pt x="62" y="66"/>
                    <a:pt x="18" y="173"/>
                  </a:cubicBezTo>
                  <a:cubicBezTo>
                    <a:pt x="4" y="205"/>
                    <a:pt x="1" y="241"/>
                    <a:pt x="1" y="276"/>
                  </a:cubicBezTo>
                  <a:cubicBezTo>
                    <a:pt x="4" y="348"/>
                    <a:pt x="36" y="416"/>
                    <a:pt x="87" y="466"/>
                  </a:cubicBezTo>
                  <a:cubicBezTo>
                    <a:pt x="133" y="516"/>
                    <a:pt x="212" y="540"/>
                    <a:pt x="289" y="540"/>
                  </a:cubicBezTo>
                  <a:cubicBezTo>
                    <a:pt x="340" y="540"/>
                    <a:pt x="391" y="529"/>
                    <a:pt x="431" y="508"/>
                  </a:cubicBezTo>
                  <a:cubicBezTo>
                    <a:pt x="522" y="454"/>
                    <a:pt x="543" y="339"/>
                    <a:pt x="528" y="244"/>
                  </a:cubicBezTo>
                  <a:cubicBezTo>
                    <a:pt x="517" y="131"/>
                    <a:pt x="451" y="33"/>
                    <a:pt x="336" y="7"/>
                  </a:cubicBezTo>
                  <a:cubicBezTo>
                    <a:pt x="316" y="3"/>
                    <a:pt x="297"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58"/>
            <p:cNvSpPr/>
            <p:nvPr/>
          </p:nvSpPr>
          <p:spPr>
            <a:xfrm>
              <a:off x="5009268" y="1699888"/>
              <a:ext cx="59865" cy="59696"/>
            </a:xfrm>
            <a:custGeom>
              <a:rect b="b" l="l" r="r" t="t"/>
              <a:pathLst>
                <a:path extrusionOk="0" h="1056" w="1059">
                  <a:moveTo>
                    <a:pt x="539" y="1"/>
                  </a:moveTo>
                  <a:cubicBezTo>
                    <a:pt x="322" y="1"/>
                    <a:pt x="122" y="130"/>
                    <a:pt x="36" y="337"/>
                  </a:cubicBezTo>
                  <a:cubicBezTo>
                    <a:pt x="12" y="402"/>
                    <a:pt x="0" y="470"/>
                    <a:pt x="3" y="541"/>
                  </a:cubicBezTo>
                  <a:cubicBezTo>
                    <a:pt x="12" y="680"/>
                    <a:pt x="72" y="814"/>
                    <a:pt x="169" y="912"/>
                  </a:cubicBezTo>
                  <a:cubicBezTo>
                    <a:pt x="261" y="1007"/>
                    <a:pt x="415" y="1055"/>
                    <a:pt x="565" y="1055"/>
                  </a:cubicBezTo>
                  <a:cubicBezTo>
                    <a:pt x="666" y="1055"/>
                    <a:pt x="766" y="1033"/>
                    <a:pt x="842" y="989"/>
                  </a:cubicBezTo>
                  <a:cubicBezTo>
                    <a:pt x="1020" y="888"/>
                    <a:pt x="1059" y="660"/>
                    <a:pt x="1035" y="473"/>
                  </a:cubicBezTo>
                  <a:cubicBezTo>
                    <a:pt x="1011" y="254"/>
                    <a:pt x="884" y="64"/>
                    <a:pt x="656" y="13"/>
                  </a:cubicBezTo>
                  <a:cubicBezTo>
                    <a:pt x="617" y="5"/>
                    <a:pt x="578" y="1"/>
                    <a:pt x="5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58"/>
            <p:cNvSpPr/>
            <p:nvPr/>
          </p:nvSpPr>
          <p:spPr>
            <a:xfrm>
              <a:off x="5023683" y="1714473"/>
              <a:ext cx="30696" cy="30526"/>
            </a:xfrm>
            <a:custGeom>
              <a:rect b="b" l="l" r="r" t="t"/>
              <a:pathLst>
                <a:path extrusionOk="0" h="540" w="543">
                  <a:moveTo>
                    <a:pt x="276" y="1"/>
                  </a:moveTo>
                  <a:cubicBezTo>
                    <a:pt x="166" y="1"/>
                    <a:pt x="63" y="68"/>
                    <a:pt x="18" y="173"/>
                  </a:cubicBezTo>
                  <a:cubicBezTo>
                    <a:pt x="6" y="206"/>
                    <a:pt x="0" y="242"/>
                    <a:pt x="3" y="277"/>
                  </a:cubicBezTo>
                  <a:cubicBezTo>
                    <a:pt x="6" y="348"/>
                    <a:pt x="36" y="417"/>
                    <a:pt x="86" y="467"/>
                  </a:cubicBezTo>
                  <a:cubicBezTo>
                    <a:pt x="134" y="515"/>
                    <a:pt x="214" y="539"/>
                    <a:pt x="290" y="539"/>
                  </a:cubicBezTo>
                  <a:cubicBezTo>
                    <a:pt x="342" y="539"/>
                    <a:pt x="392" y="528"/>
                    <a:pt x="430" y="505"/>
                  </a:cubicBezTo>
                  <a:cubicBezTo>
                    <a:pt x="522" y="455"/>
                    <a:pt x="543" y="339"/>
                    <a:pt x="531" y="242"/>
                  </a:cubicBezTo>
                  <a:cubicBezTo>
                    <a:pt x="516" y="129"/>
                    <a:pt x="454" y="31"/>
                    <a:pt x="335" y="7"/>
                  </a:cubicBezTo>
                  <a:cubicBezTo>
                    <a:pt x="316" y="3"/>
                    <a:pt x="296" y="1"/>
                    <a:pt x="2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58"/>
            <p:cNvSpPr/>
            <p:nvPr/>
          </p:nvSpPr>
          <p:spPr>
            <a:xfrm>
              <a:off x="4927303" y="1504976"/>
              <a:ext cx="59922" cy="59526"/>
            </a:xfrm>
            <a:custGeom>
              <a:rect b="b" l="l" r="r" t="t"/>
              <a:pathLst>
                <a:path extrusionOk="0" h="1053" w="1060">
                  <a:moveTo>
                    <a:pt x="542" y="1"/>
                  </a:moveTo>
                  <a:cubicBezTo>
                    <a:pt x="326" y="1"/>
                    <a:pt x="124" y="130"/>
                    <a:pt x="36" y="336"/>
                  </a:cubicBezTo>
                  <a:cubicBezTo>
                    <a:pt x="12" y="399"/>
                    <a:pt x="1" y="470"/>
                    <a:pt x="4" y="538"/>
                  </a:cubicBezTo>
                  <a:cubicBezTo>
                    <a:pt x="12" y="677"/>
                    <a:pt x="72" y="811"/>
                    <a:pt x="170" y="912"/>
                  </a:cubicBezTo>
                  <a:cubicBezTo>
                    <a:pt x="262" y="1006"/>
                    <a:pt x="417" y="1053"/>
                    <a:pt x="567" y="1053"/>
                  </a:cubicBezTo>
                  <a:cubicBezTo>
                    <a:pt x="669" y="1053"/>
                    <a:pt x="768" y="1032"/>
                    <a:pt x="846" y="989"/>
                  </a:cubicBezTo>
                  <a:cubicBezTo>
                    <a:pt x="1021" y="885"/>
                    <a:pt x="1059" y="657"/>
                    <a:pt x="1038" y="470"/>
                  </a:cubicBezTo>
                  <a:cubicBezTo>
                    <a:pt x="1012" y="251"/>
                    <a:pt x="887" y="61"/>
                    <a:pt x="659" y="13"/>
                  </a:cubicBezTo>
                  <a:cubicBezTo>
                    <a:pt x="620" y="5"/>
                    <a:pt x="581" y="1"/>
                    <a:pt x="5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58"/>
            <p:cNvSpPr/>
            <p:nvPr/>
          </p:nvSpPr>
          <p:spPr>
            <a:xfrm>
              <a:off x="4941717" y="1519447"/>
              <a:ext cx="30752" cy="30639"/>
            </a:xfrm>
            <a:custGeom>
              <a:rect b="b" l="l" r="r" t="t"/>
              <a:pathLst>
                <a:path extrusionOk="0" h="542" w="544">
                  <a:moveTo>
                    <a:pt x="281" y="1"/>
                  </a:moveTo>
                  <a:cubicBezTo>
                    <a:pt x="168" y="1"/>
                    <a:pt x="64" y="66"/>
                    <a:pt x="21" y="172"/>
                  </a:cubicBezTo>
                  <a:cubicBezTo>
                    <a:pt x="7" y="205"/>
                    <a:pt x="1" y="241"/>
                    <a:pt x="4" y="276"/>
                  </a:cubicBezTo>
                  <a:cubicBezTo>
                    <a:pt x="7" y="347"/>
                    <a:pt x="36" y="416"/>
                    <a:pt x="90" y="469"/>
                  </a:cubicBezTo>
                  <a:cubicBezTo>
                    <a:pt x="136" y="517"/>
                    <a:pt x="214" y="541"/>
                    <a:pt x="291" y="541"/>
                  </a:cubicBezTo>
                  <a:cubicBezTo>
                    <a:pt x="343" y="541"/>
                    <a:pt x="394" y="530"/>
                    <a:pt x="433" y="507"/>
                  </a:cubicBezTo>
                  <a:cubicBezTo>
                    <a:pt x="522" y="454"/>
                    <a:pt x="543" y="338"/>
                    <a:pt x="531" y="244"/>
                  </a:cubicBezTo>
                  <a:cubicBezTo>
                    <a:pt x="519" y="131"/>
                    <a:pt x="454" y="33"/>
                    <a:pt x="339" y="6"/>
                  </a:cubicBezTo>
                  <a:cubicBezTo>
                    <a:pt x="319" y="2"/>
                    <a:pt x="300" y="1"/>
                    <a:pt x="2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58"/>
            <p:cNvSpPr/>
            <p:nvPr/>
          </p:nvSpPr>
          <p:spPr>
            <a:xfrm>
              <a:off x="4512330" y="1368571"/>
              <a:ext cx="59922" cy="59696"/>
            </a:xfrm>
            <a:custGeom>
              <a:rect b="b" l="l" r="r" t="t"/>
              <a:pathLst>
                <a:path extrusionOk="0" h="1056" w="1060">
                  <a:moveTo>
                    <a:pt x="539" y="0"/>
                  </a:moveTo>
                  <a:cubicBezTo>
                    <a:pt x="323" y="0"/>
                    <a:pt x="122" y="130"/>
                    <a:pt x="36" y="339"/>
                  </a:cubicBezTo>
                  <a:cubicBezTo>
                    <a:pt x="13" y="401"/>
                    <a:pt x="1" y="473"/>
                    <a:pt x="4" y="541"/>
                  </a:cubicBezTo>
                  <a:cubicBezTo>
                    <a:pt x="13" y="680"/>
                    <a:pt x="72" y="813"/>
                    <a:pt x="170" y="914"/>
                  </a:cubicBezTo>
                  <a:cubicBezTo>
                    <a:pt x="262" y="1008"/>
                    <a:pt x="417" y="1056"/>
                    <a:pt x="567" y="1056"/>
                  </a:cubicBezTo>
                  <a:cubicBezTo>
                    <a:pt x="668" y="1056"/>
                    <a:pt x="766" y="1034"/>
                    <a:pt x="843" y="991"/>
                  </a:cubicBezTo>
                  <a:cubicBezTo>
                    <a:pt x="1021" y="888"/>
                    <a:pt x="1059" y="659"/>
                    <a:pt x="1035" y="473"/>
                  </a:cubicBezTo>
                  <a:cubicBezTo>
                    <a:pt x="1012" y="250"/>
                    <a:pt x="884" y="63"/>
                    <a:pt x="656" y="13"/>
                  </a:cubicBezTo>
                  <a:cubicBezTo>
                    <a:pt x="617" y="4"/>
                    <a:pt x="578"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58"/>
            <p:cNvSpPr/>
            <p:nvPr/>
          </p:nvSpPr>
          <p:spPr>
            <a:xfrm>
              <a:off x="4526745" y="1383155"/>
              <a:ext cx="30752" cy="30526"/>
            </a:xfrm>
            <a:custGeom>
              <a:rect b="b" l="l" r="r" t="t"/>
              <a:pathLst>
                <a:path extrusionOk="0" h="540" w="544">
                  <a:moveTo>
                    <a:pt x="276" y="0"/>
                  </a:moveTo>
                  <a:cubicBezTo>
                    <a:pt x="166" y="0"/>
                    <a:pt x="61" y="67"/>
                    <a:pt x="18" y="173"/>
                  </a:cubicBezTo>
                  <a:cubicBezTo>
                    <a:pt x="7" y="206"/>
                    <a:pt x="1" y="241"/>
                    <a:pt x="4" y="277"/>
                  </a:cubicBezTo>
                  <a:cubicBezTo>
                    <a:pt x="7" y="348"/>
                    <a:pt x="36" y="416"/>
                    <a:pt x="87" y="467"/>
                  </a:cubicBezTo>
                  <a:cubicBezTo>
                    <a:pt x="134" y="516"/>
                    <a:pt x="212" y="540"/>
                    <a:pt x="289" y="540"/>
                  </a:cubicBezTo>
                  <a:cubicBezTo>
                    <a:pt x="342" y="540"/>
                    <a:pt x="394" y="528"/>
                    <a:pt x="434" y="505"/>
                  </a:cubicBezTo>
                  <a:cubicBezTo>
                    <a:pt x="523" y="452"/>
                    <a:pt x="543" y="336"/>
                    <a:pt x="531" y="241"/>
                  </a:cubicBezTo>
                  <a:cubicBezTo>
                    <a:pt x="517" y="129"/>
                    <a:pt x="454" y="31"/>
                    <a:pt x="336" y="7"/>
                  </a:cubicBezTo>
                  <a:cubicBezTo>
                    <a:pt x="316" y="2"/>
                    <a:pt x="296" y="0"/>
                    <a:pt x="27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58"/>
            <p:cNvSpPr/>
            <p:nvPr/>
          </p:nvSpPr>
          <p:spPr>
            <a:xfrm>
              <a:off x="4467108" y="2206729"/>
              <a:ext cx="59696" cy="59639"/>
            </a:xfrm>
            <a:custGeom>
              <a:rect b="b" l="l" r="r" t="t"/>
              <a:pathLst>
                <a:path extrusionOk="0" h="1055" w="1056">
                  <a:moveTo>
                    <a:pt x="539" y="0"/>
                  </a:moveTo>
                  <a:cubicBezTo>
                    <a:pt x="322" y="0"/>
                    <a:pt x="121" y="130"/>
                    <a:pt x="36" y="336"/>
                  </a:cubicBezTo>
                  <a:cubicBezTo>
                    <a:pt x="9" y="401"/>
                    <a:pt x="0" y="470"/>
                    <a:pt x="3" y="541"/>
                  </a:cubicBezTo>
                  <a:cubicBezTo>
                    <a:pt x="9" y="680"/>
                    <a:pt x="68" y="813"/>
                    <a:pt x="169" y="911"/>
                  </a:cubicBezTo>
                  <a:cubicBezTo>
                    <a:pt x="261" y="1007"/>
                    <a:pt x="414" y="1055"/>
                    <a:pt x="564" y="1055"/>
                  </a:cubicBezTo>
                  <a:cubicBezTo>
                    <a:pt x="665" y="1055"/>
                    <a:pt x="764" y="1033"/>
                    <a:pt x="842" y="988"/>
                  </a:cubicBezTo>
                  <a:cubicBezTo>
                    <a:pt x="1020" y="888"/>
                    <a:pt x="1056" y="659"/>
                    <a:pt x="1035" y="473"/>
                  </a:cubicBezTo>
                  <a:cubicBezTo>
                    <a:pt x="1008" y="250"/>
                    <a:pt x="884" y="60"/>
                    <a:pt x="655" y="13"/>
                  </a:cubicBezTo>
                  <a:cubicBezTo>
                    <a:pt x="616" y="4"/>
                    <a:pt x="577"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58"/>
            <p:cNvSpPr/>
            <p:nvPr/>
          </p:nvSpPr>
          <p:spPr>
            <a:xfrm>
              <a:off x="4481523" y="2221313"/>
              <a:ext cx="30696" cy="30470"/>
            </a:xfrm>
            <a:custGeom>
              <a:rect b="b" l="l" r="r" t="t"/>
              <a:pathLst>
                <a:path extrusionOk="0" h="539" w="543">
                  <a:moveTo>
                    <a:pt x="274" y="0"/>
                  </a:moveTo>
                  <a:cubicBezTo>
                    <a:pt x="163" y="0"/>
                    <a:pt x="61" y="67"/>
                    <a:pt x="18" y="173"/>
                  </a:cubicBezTo>
                  <a:cubicBezTo>
                    <a:pt x="6" y="206"/>
                    <a:pt x="0" y="241"/>
                    <a:pt x="0" y="277"/>
                  </a:cubicBezTo>
                  <a:cubicBezTo>
                    <a:pt x="6" y="348"/>
                    <a:pt x="36" y="416"/>
                    <a:pt x="86" y="467"/>
                  </a:cubicBezTo>
                  <a:cubicBezTo>
                    <a:pt x="134" y="514"/>
                    <a:pt x="213" y="539"/>
                    <a:pt x="289" y="539"/>
                  </a:cubicBezTo>
                  <a:cubicBezTo>
                    <a:pt x="340" y="539"/>
                    <a:pt x="391" y="528"/>
                    <a:pt x="430" y="505"/>
                  </a:cubicBezTo>
                  <a:cubicBezTo>
                    <a:pt x="522" y="455"/>
                    <a:pt x="543" y="336"/>
                    <a:pt x="528" y="241"/>
                  </a:cubicBezTo>
                  <a:cubicBezTo>
                    <a:pt x="516" y="132"/>
                    <a:pt x="451" y="31"/>
                    <a:pt x="335" y="7"/>
                  </a:cubicBezTo>
                  <a:cubicBezTo>
                    <a:pt x="315" y="2"/>
                    <a:pt x="295" y="0"/>
                    <a:pt x="27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58"/>
            <p:cNvSpPr/>
            <p:nvPr/>
          </p:nvSpPr>
          <p:spPr>
            <a:xfrm>
              <a:off x="4606224" y="2404751"/>
              <a:ext cx="59865" cy="59639"/>
            </a:xfrm>
            <a:custGeom>
              <a:rect b="b" l="l" r="r" t="t"/>
              <a:pathLst>
                <a:path extrusionOk="0" h="1055" w="1059">
                  <a:moveTo>
                    <a:pt x="534" y="1"/>
                  </a:moveTo>
                  <a:cubicBezTo>
                    <a:pt x="319" y="1"/>
                    <a:pt x="121" y="130"/>
                    <a:pt x="36" y="338"/>
                  </a:cubicBezTo>
                  <a:cubicBezTo>
                    <a:pt x="12" y="400"/>
                    <a:pt x="0" y="471"/>
                    <a:pt x="3" y="539"/>
                  </a:cubicBezTo>
                  <a:cubicBezTo>
                    <a:pt x="12" y="679"/>
                    <a:pt x="71" y="812"/>
                    <a:pt x="169" y="913"/>
                  </a:cubicBezTo>
                  <a:cubicBezTo>
                    <a:pt x="261" y="1007"/>
                    <a:pt x="416" y="1054"/>
                    <a:pt x="566" y="1054"/>
                  </a:cubicBezTo>
                  <a:cubicBezTo>
                    <a:pt x="667" y="1054"/>
                    <a:pt x="766" y="1033"/>
                    <a:pt x="842" y="990"/>
                  </a:cubicBezTo>
                  <a:cubicBezTo>
                    <a:pt x="1020" y="886"/>
                    <a:pt x="1058" y="658"/>
                    <a:pt x="1035" y="471"/>
                  </a:cubicBezTo>
                  <a:cubicBezTo>
                    <a:pt x="1011" y="249"/>
                    <a:pt x="884" y="62"/>
                    <a:pt x="655" y="14"/>
                  </a:cubicBezTo>
                  <a:cubicBezTo>
                    <a:pt x="615" y="5"/>
                    <a:pt x="574" y="1"/>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58"/>
            <p:cNvSpPr/>
            <p:nvPr/>
          </p:nvSpPr>
          <p:spPr>
            <a:xfrm>
              <a:off x="4620638" y="2419279"/>
              <a:ext cx="30696" cy="30639"/>
            </a:xfrm>
            <a:custGeom>
              <a:rect b="b" l="l" r="r" t="t"/>
              <a:pathLst>
                <a:path extrusionOk="0" h="542" w="543">
                  <a:moveTo>
                    <a:pt x="278" y="1"/>
                  </a:moveTo>
                  <a:cubicBezTo>
                    <a:pt x="168" y="1"/>
                    <a:pt x="63" y="66"/>
                    <a:pt x="18" y="172"/>
                  </a:cubicBezTo>
                  <a:cubicBezTo>
                    <a:pt x="6" y="205"/>
                    <a:pt x="0" y="241"/>
                    <a:pt x="3" y="276"/>
                  </a:cubicBezTo>
                  <a:cubicBezTo>
                    <a:pt x="6" y="347"/>
                    <a:pt x="36" y="416"/>
                    <a:pt x="86" y="466"/>
                  </a:cubicBezTo>
                  <a:cubicBezTo>
                    <a:pt x="134" y="516"/>
                    <a:pt x="214" y="541"/>
                    <a:pt x="292" y="541"/>
                  </a:cubicBezTo>
                  <a:cubicBezTo>
                    <a:pt x="343" y="541"/>
                    <a:pt x="394" y="530"/>
                    <a:pt x="433" y="507"/>
                  </a:cubicBezTo>
                  <a:cubicBezTo>
                    <a:pt x="522" y="454"/>
                    <a:pt x="543" y="338"/>
                    <a:pt x="531" y="244"/>
                  </a:cubicBezTo>
                  <a:cubicBezTo>
                    <a:pt x="516" y="128"/>
                    <a:pt x="454" y="33"/>
                    <a:pt x="335" y="6"/>
                  </a:cubicBezTo>
                  <a:cubicBezTo>
                    <a:pt x="316" y="3"/>
                    <a:pt x="297"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58"/>
            <p:cNvSpPr/>
            <p:nvPr/>
          </p:nvSpPr>
          <p:spPr>
            <a:xfrm>
              <a:off x="4050610" y="1960375"/>
              <a:ext cx="59922" cy="59639"/>
            </a:xfrm>
            <a:custGeom>
              <a:rect b="b" l="l" r="r" t="t"/>
              <a:pathLst>
                <a:path extrusionOk="0" h="1055" w="1060">
                  <a:moveTo>
                    <a:pt x="540" y="0"/>
                  </a:moveTo>
                  <a:cubicBezTo>
                    <a:pt x="325" y="0"/>
                    <a:pt x="122" y="130"/>
                    <a:pt x="36" y="336"/>
                  </a:cubicBezTo>
                  <a:cubicBezTo>
                    <a:pt x="12" y="401"/>
                    <a:pt x="1" y="469"/>
                    <a:pt x="4" y="540"/>
                  </a:cubicBezTo>
                  <a:cubicBezTo>
                    <a:pt x="12" y="680"/>
                    <a:pt x="72" y="813"/>
                    <a:pt x="170" y="911"/>
                  </a:cubicBezTo>
                  <a:cubicBezTo>
                    <a:pt x="262" y="1006"/>
                    <a:pt x="416" y="1055"/>
                    <a:pt x="565" y="1055"/>
                  </a:cubicBezTo>
                  <a:cubicBezTo>
                    <a:pt x="667" y="1055"/>
                    <a:pt x="766" y="1032"/>
                    <a:pt x="843" y="988"/>
                  </a:cubicBezTo>
                  <a:cubicBezTo>
                    <a:pt x="1021" y="887"/>
                    <a:pt x="1059" y="659"/>
                    <a:pt x="1038" y="472"/>
                  </a:cubicBezTo>
                  <a:cubicBezTo>
                    <a:pt x="1012" y="250"/>
                    <a:pt x="884" y="60"/>
                    <a:pt x="656" y="13"/>
                  </a:cubicBezTo>
                  <a:cubicBezTo>
                    <a:pt x="617" y="4"/>
                    <a:pt x="579" y="0"/>
                    <a:pt x="5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58"/>
            <p:cNvSpPr/>
            <p:nvPr/>
          </p:nvSpPr>
          <p:spPr>
            <a:xfrm>
              <a:off x="4065024" y="1974903"/>
              <a:ext cx="30922" cy="30696"/>
            </a:xfrm>
            <a:custGeom>
              <a:rect b="b" l="l" r="r" t="t"/>
              <a:pathLst>
                <a:path extrusionOk="0" h="543" w="547">
                  <a:moveTo>
                    <a:pt x="276" y="1"/>
                  </a:moveTo>
                  <a:cubicBezTo>
                    <a:pt x="165" y="1"/>
                    <a:pt x="63" y="66"/>
                    <a:pt x="18" y="174"/>
                  </a:cubicBezTo>
                  <a:cubicBezTo>
                    <a:pt x="7" y="206"/>
                    <a:pt x="1" y="239"/>
                    <a:pt x="4" y="275"/>
                  </a:cubicBezTo>
                  <a:cubicBezTo>
                    <a:pt x="7" y="349"/>
                    <a:pt x="39" y="417"/>
                    <a:pt x="90" y="470"/>
                  </a:cubicBezTo>
                  <a:cubicBezTo>
                    <a:pt x="137" y="518"/>
                    <a:pt x="217" y="543"/>
                    <a:pt x="293" y="543"/>
                  </a:cubicBezTo>
                  <a:cubicBezTo>
                    <a:pt x="345" y="543"/>
                    <a:pt x="395" y="531"/>
                    <a:pt x="433" y="509"/>
                  </a:cubicBezTo>
                  <a:cubicBezTo>
                    <a:pt x="525" y="455"/>
                    <a:pt x="546" y="340"/>
                    <a:pt x="534" y="245"/>
                  </a:cubicBezTo>
                  <a:cubicBezTo>
                    <a:pt x="519" y="132"/>
                    <a:pt x="457" y="34"/>
                    <a:pt x="339" y="8"/>
                  </a:cubicBezTo>
                  <a:cubicBezTo>
                    <a:pt x="318" y="3"/>
                    <a:pt x="297" y="1"/>
                    <a:pt x="2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58"/>
            <p:cNvSpPr/>
            <p:nvPr/>
          </p:nvSpPr>
          <p:spPr>
            <a:xfrm>
              <a:off x="4193569" y="1900849"/>
              <a:ext cx="59922" cy="59639"/>
            </a:xfrm>
            <a:custGeom>
              <a:rect b="b" l="l" r="r" t="t"/>
              <a:pathLst>
                <a:path extrusionOk="0" h="1055" w="1060">
                  <a:moveTo>
                    <a:pt x="539" y="1"/>
                  </a:moveTo>
                  <a:cubicBezTo>
                    <a:pt x="323" y="1"/>
                    <a:pt x="122" y="130"/>
                    <a:pt x="36" y="336"/>
                  </a:cubicBezTo>
                  <a:cubicBezTo>
                    <a:pt x="12" y="402"/>
                    <a:pt x="1" y="470"/>
                    <a:pt x="4" y="538"/>
                  </a:cubicBezTo>
                  <a:cubicBezTo>
                    <a:pt x="12" y="680"/>
                    <a:pt x="72" y="811"/>
                    <a:pt x="170" y="912"/>
                  </a:cubicBezTo>
                  <a:cubicBezTo>
                    <a:pt x="262" y="1006"/>
                    <a:pt x="417" y="1054"/>
                    <a:pt x="568" y="1054"/>
                  </a:cubicBezTo>
                  <a:cubicBezTo>
                    <a:pt x="668" y="1054"/>
                    <a:pt x="767" y="1033"/>
                    <a:pt x="843" y="989"/>
                  </a:cubicBezTo>
                  <a:cubicBezTo>
                    <a:pt x="1021" y="888"/>
                    <a:pt x="1059" y="660"/>
                    <a:pt x="1035" y="473"/>
                  </a:cubicBezTo>
                  <a:cubicBezTo>
                    <a:pt x="1012" y="250"/>
                    <a:pt x="884" y="61"/>
                    <a:pt x="656" y="13"/>
                  </a:cubicBezTo>
                  <a:cubicBezTo>
                    <a:pt x="617" y="5"/>
                    <a:pt x="578" y="1"/>
                    <a:pt x="5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58"/>
            <p:cNvSpPr/>
            <p:nvPr/>
          </p:nvSpPr>
          <p:spPr>
            <a:xfrm>
              <a:off x="4207984" y="1915434"/>
              <a:ext cx="30752" cy="30526"/>
            </a:xfrm>
            <a:custGeom>
              <a:rect b="b" l="l" r="r" t="t"/>
              <a:pathLst>
                <a:path extrusionOk="0" h="540" w="544">
                  <a:moveTo>
                    <a:pt x="275" y="0"/>
                  </a:moveTo>
                  <a:cubicBezTo>
                    <a:pt x="165" y="0"/>
                    <a:pt x="63" y="66"/>
                    <a:pt x="18" y="173"/>
                  </a:cubicBezTo>
                  <a:cubicBezTo>
                    <a:pt x="7" y="206"/>
                    <a:pt x="1" y="238"/>
                    <a:pt x="4" y="274"/>
                  </a:cubicBezTo>
                  <a:cubicBezTo>
                    <a:pt x="7" y="348"/>
                    <a:pt x="36" y="413"/>
                    <a:pt x="87" y="467"/>
                  </a:cubicBezTo>
                  <a:cubicBezTo>
                    <a:pt x="134" y="515"/>
                    <a:pt x="214" y="539"/>
                    <a:pt x="291" y="539"/>
                  </a:cubicBezTo>
                  <a:cubicBezTo>
                    <a:pt x="343" y="539"/>
                    <a:pt x="394" y="528"/>
                    <a:pt x="433" y="505"/>
                  </a:cubicBezTo>
                  <a:cubicBezTo>
                    <a:pt x="522" y="452"/>
                    <a:pt x="543" y="336"/>
                    <a:pt x="531" y="241"/>
                  </a:cubicBezTo>
                  <a:cubicBezTo>
                    <a:pt x="519" y="129"/>
                    <a:pt x="454" y="31"/>
                    <a:pt x="336" y="7"/>
                  </a:cubicBezTo>
                  <a:cubicBezTo>
                    <a:pt x="315" y="3"/>
                    <a:pt x="295" y="0"/>
                    <a:pt x="27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58"/>
            <p:cNvSpPr/>
            <p:nvPr/>
          </p:nvSpPr>
          <p:spPr>
            <a:xfrm>
              <a:off x="4888411" y="1871002"/>
              <a:ext cx="59922" cy="59696"/>
            </a:xfrm>
            <a:custGeom>
              <a:rect b="b" l="l" r="r" t="t"/>
              <a:pathLst>
                <a:path extrusionOk="0" h="1056" w="1060">
                  <a:moveTo>
                    <a:pt x="539" y="1"/>
                  </a:moveTo>
                  <a:cubicBezTo>
                    <a:pt x="323" y="1"/>
                    <a:pt x="122" y="130"/>
                    <a:pt x="36" y="337"/>
                  </a:cubicBezTo>
                  <a:cubicBezTo>
                    <a:pt x="10" y="402"/>
                    <a:pt x="1" y="470"/>
                    <a:pt x="4" y="541"/>
                  </a:cubicBezTo>
                  <a:cubicBezTo>
                    <a:pt x="10" y="681"/>
                    <a:pt x="69" y="814"/>
                    <a:pt x="170" y="912"/>
                  </a:cubicBezTo>
                  <a:cubicBezTo>
                    <a:pt x="262" y="1007"/>
                    <a:pt x="416" y="1055"/>
                    <a:pt x="565" y="1055"/>
                  </a:cubicBezTo>
                  <a:cubicBezTo>
                    <a:pt x="667" y="1055"/>
                    <a:pt x="766" y="1033"/>
                    <a:pt x="843" y="989"/>
                  </a:cubicBezTo>
                  <a:cubicBezTo>
                    <a:pt x="1021" y="888"/>
                    <a:pt x="1059" y="660"/>
                    <a:pt x="1036" y="473"/>
                  </a:cubicBezTo>
                  <a:cubicBezTo>
                    <a:pt x="1009" y="251"/>
                    <a:pt x="884" y="61"/>
                    <a:pt x="656" y="13"/>
                  </a:cubicBezTo>
                  <a:cubicBezTo>
                    <a:pt x="617" y="5"/>
                    <a:pt x="578" y="1"/>
                    <a:pt x="5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58"/>
            <p:cNvSpPr/>
            <p:nvPr/>
          </p:nvSpPr>
          <p:spPr>
            <a:xfrm>
              <a:off x="4902826" y="1885587"/>
              <a:ext cx="30752" cy="30526"/>
            </a:xfrm>
            <a:custGeom>
              <a:rect b="b" l="l" r="r" t="t"/>
              <a:pathLst>
                <a:path extrusionOk="0" h="540" w="544">
                  <a:moveTo>
                    <a:pt x="276" y="1"/>
                  </a:moveTo>
                  <a:cubicBezTo>
                    <a:pt x="166" y="1"/>
                    <a:pt x="61" y="68"/>
                    <a:pt x="19" y="174"/>
                  </a:cubicBezTo>
                  <a:cubicBezTo>
                    <a:pt x="7" y="206"/>
                    <a:pt x="1" y="242"/>
                    <a:pt x="1" y="277"/>
                  </a:cubicBezTo>
                  <a:cubicBezTo>
                    <a:pt x="7" y="348"/>
                    <a:pt x="36" y="417"/>
                    <a:pt x="87" y="467"/>
                  </a:cubicBezTo>
                  <a:cubicBezTo>
                    <a:pt x="135" y="515"/>
                    <a:pt x="214" y="539"/>
                    <a:pt x="291" y="539"/>
                  </a:cubicBezTo>
                  <a:cubicBezTo>
                    <a:pt x="342" y="539"/>
                    <a:pt x="392" y="528"/>
                    <a:pt x="431" y="506"/>
                  </a:cubicBezTo>
                  <a:cubicBezTo>
                    <a:pt x="523" y="455"/>
                    <a:pt x="543" y="337"/>
                    <a:pt x="531" y="242"/>
                  </a:cubicBezTo>
                  <a:cubicBezTo>
                    <a:pt x="517" y="129"/>
                    <a:pt x="454" y="31"/>
                    <a:pt x="336" y="7"/>
                  </a:cubicBezTo>
                  <a:cubicBezTo>
                    <a:pt x="316" y="3"/>
                    <a:pt x="296" y="1"/>
                    <a:pt x="2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58"/>
            <p:cNvSpPr/>
            <p:nvPr/>
          </p:nvSpPr>
          <p:spPr>
            <a:xfrm>
              <a:off x="4203292" y="2266311"/>
              <a:ext cx="59922" cy="59639"/>
            </a:xfrm>
            <a:custGeom>
              <a:rect b="b" l="l" r="r" t="t"/>
              <a:pathLst>
                <a:path extrusionOk="0" h="1055" w="1060">
                  <a:moveTo>
                    <a:pt x="535" y="1"/>
                  </a:moveTo>
                  <a:cubicBezTo>
                    <a:pt x="320" y="1"/>
                    <a:pt x="121" y="130"/>
                    <a:pt x="36" y="338"/>
                  </a:cubicBezTo>
                  <a:cubicBezTo>
                    <a:pt x="9" y="400"/>
                    <a:pt x="1" y="471"/>
                    <a:pt x="4" y="539"/>
                  </a:cubicBezTo>
                  <a:cubicBezTo>
                    <a:pt x="9" y="679"/>
                    <a:pt x="69" y="812"/>
                    <a:pt x="170" y="913"/>
                  </a:cubicBezTo>
                  <a:cubicBezTo>
                    <a:pt x="262" y="1007"/>
                    <a:pt x="417" y="1054"/>
                    <a:pt x="567" y="1054"/>
                  </a:cubicBezTo>
                  <a:cubicBezTo>
                    <a:pt x="668" y="1054"/>
                    <a:pt x="766" y="1033"/>
                    <a:pt x="843" y="990"/>
                  </a:cubicBezTo>
                  <a:cubicBezTo>
                    <a:pt x="1020" y="886"/>
                    <a:pt x="1059" y="658"/>
                    <a:pt x="1035" y="471"/>
                  </a:cubicBezTo>
                  <a:cubicBezTo>
                    <a:pt x="1009" y="252"/>
                    <a:pt x="884" y="62"/>
                    <a:pt x="656" y="14"/>
                  </a:cubicBezTo>
                  <a:cubicBezTo>
                    <a:pt x="615" y="5"/>
                    <a:pt x="575" y="1"/>
                    <a:pt x="53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58"/>
            <p:cNvSpPr/>
            <p:nvPr/>
          </p:nvSpPr>
          <p:spPr>
            <a:xfrm>
              <a:off x="4217706" y="2280782"/>
              <a:ext cx="30752" cy="30583"/>
            </a:xfrm>
            <a:custGeom>
              <a:rect b="b" l="l" r="r" t="t"/>
              <a:pathLst>
                <a:path extrusionOk="0" h="541" w="544">
                  <a:moveTo>
                    <a:pt x="278" y="1"/>
                  </a:moveTo>
                  <a:cubicBezTo>
                    <a:pt x="166" y="1"/>
                    <a:pt x="64" y="68"/>
                    <a:pt x="21" y="174"/>
                  </a:cubicBezTo>
                  <a:cubicBezTo>
                    <a:pt x="6" y="206"/>
                    <a:pt x="1" y="242"/>
                    <a:pt x="4" y="277"/>
                  </a:cubicBezTo>
                  <a:cubicBezTo>
                    <a:pt x="6" y="348"/>
                    <a:pt x="36" y="417"/>
                    <a:pt x="90" y="467"/>
                  </a:cubicBezTo>
                  <a:cubicBezTo>
                    <a:pt x="136" y="517"/>
                    <a:pt x="215" y="541"/>
                    <a:pt x="292" y="541"/>
                  </a:cubicBezTo>
                  <a:cubicBezTo>
                    <a:pt x="343" y="541"/>
                    <a:pt x="394" y="530"/>
                    <a:pt x="433" y="509"/>
                  </a:cubicBezTo>
                  <a:cubicBezTo>
                    <a:pt x="522" y="455"/>
                    <a:pt x="543" y="340"/>
                    <a:pt x="531" y="245"/>
                  </a:cubicBezTo>
                  <a:cubicBezTo>
                    <a:pt x="519" y="129"/>
                    <a:pt x="454" y="34"/>
                    <a:pt x="339"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58"/>
            <p:cNvSpPr/>
            <p:nvPr/>
          </p:nvSpPr>
          <p:spPr>
            <a:xfrm>
              <a:off x="5009268" y="2013964"/>
              <a:ext cx="59865" cy="59583"/>
            </a:xfrm>
            <a:custGeom>
              <a:rect b="b" l="l" r="r" t="t"/>
              <a:pathLst>
                <a:path extrusionOk="0" h="1054" w="1059">
                  <a:moveTo>
                    <a:pt x="539" y="1"/>
                  </a:moveTo>
                  <a:cubicBezTo>
                    <a:pt x="322" y="1"/>
                    <a:pt x="122" y="130"/>
                    <a:pt x="36" y="337"/>
                  </a:cubicBezTo>
                  <a:cubicBezTo>
                    <a:pt x="12" y="399"/>
                    <a:pt x="0" y="470"/>
                    <a:pt x="3" y="538"/>
                  </a:cubicBezTo>
                  <a:cubicBezTo>
                    <a:pt x="12" y="678"/>
                    <a:pt x="72" y="811"/>
                    <a:pt x="169" y="912"/>
                  </a:cubicBezTo>
                  <a:cubicBezTo>
                    <a:pt x="262" y="1006"/>
                    <a:pt x="416" y="1053"/>
                    <a:pt x="567" y="1053"/>
                  </a:cubicBezTo>
                  <a:cubicBezTo>
                    <a:pt x="667" y="1053"/>
                    <a:pt x="766" y="1032"/>
                    <a:pt x="842" y="989"/>
                  </a:cubicBezTo>
                  <a:cubicBezTo>
                    <a:pt x="1020" y="885"/>
                    <a:pt x="1059" y="657"/>
                    <a:pt x="1035" y="470"/>
                  </a:cubicBezTo>
                  <a:cubicBezTo>
                    <a:pt x="1011" y="251"/>
                    <a:pt x="884" y="61"/>
                    <a:pt x="656" y="13"/>
                  </a:cubicBezTo>
                  <a:cubicBezTo>
                    <a:pt x="617" y="5"/>
                    <a:pt x="578" y="1"/>
                    <a:pt x="5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58"/>
            <p:cNvSpPr/>
            <p:nvPr/>
          </p:nvSpPr>
          <p:spPr>
            <a:xfrm>
              <a:off x="5023683" y="2028436"/>
              <a:ext cx="30696" cy="30639"/>
            </a:xfrm>
            <a:custGeom>
              <a:rect b="b" l="l" r="r" t="t"/>
              <a:pathLst>
                <a:path extrusionOk="0" h="542" w="543">
                  <a:moveTo>
                    <a:pt x="279" y="1"/>
                  </a:moveTo>
                  <a:cubicBezTo>
                    <a:pt x="168" y="1"/>
                    <a:pt x="64" y="66"/>
                    <a:pt x="18" y="173"/>
                  </a:cubicBezTo>
                  <a:cubicBezTo>
                    <a:pt x="6" y="205"/>
                    <a:pt x="0" y="241"/>
                    <a:pt x="3" y="276"/>
                  </a:cubicBezTo>
                  <a:cubicBezTo>
                    <a:pt x="6" y="347"/>
                    <a:pt x="36" y="416"/>
                    <a:pt x="86" y="469"/>
                  </a:cubicBezTo>
                  <a:cubicBezTo>
                    <a:pt x="134" y="517"/>
                    <a:pt x="214" y="541"/>
                    <a:pt x="290" y="541"/>
                  </a:cubicBezTo>
                  <a:cubicBezTo>
                    <a:pt x="342" y="541"/>
                    <a:pt x="392" y="530"/>
                    <a:pt x="430" y="508"/>
                  </a:cubicBezTo>
                  <a:cubicBezTo>
                    <a:pt x="522" y="454"/>
                    <a:pt x="543" y="339"/>
                    <a:pt x="531" y="244"/>
                  </a:cubicBezTo>
                  <a:cubicBezTo>
                    <a:pt x="516" y="131"/>
                    <a:pt x="454" y="33"/>
                    <a:pt x="335" y="6"/>
                  </a:cubicBezTo>
                  <a:cubicBezTo>
                    <a:pt x="317" y="3"/>
                    <a:pt x="298" y="1"/>
                    <a:pt x="2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58"/>
            <p:cNvSpPr/>
            <p:nvPr/>
          </p:nvSpPr>
          <p:spPr>
            <a:xfrm>
              <a:off x="4437600" y="2478917"/>
              <a:ext cx="59865" cy="59583"/>
            </a:xfrm>
            <a:custGeom>
              <a:rect b="b" l="l" r="r" t="t"/>
              <a:pathLst>
                <a:path extrusionOk="0" h="1054" w="1059">
                  <a:moveTo>
                    <a:pt x="542" y="0"/>
                  </a:moveTo>
                  <a:cubicBezTo>
                    <a:pt x="325" y="0"/>
                    <a:pt x="124" y="130"/>
                    <a:pt x="36" y="336"/>
                  </a:cubicBezTo>
                  <a:cubicBezTo>
                    <a:pt x="12" y="401"/>
                    <a:pt x="0" y="469"/>
                    <a:pt x="3" y="538"/>
                  </a:cubicBezTo>
                  <a:cubicBezTo>
                    <a:pt x="12" y="680"/>
                    <a:pt x="72" y="810"/>
                    <a:pt x="169" y="911"/>
                  </a:cubicBezTo>
                  <a:cubicBezTo>
                    <a:pt x="264" y="1005"/>
                    <a:pt x="420" y="1054"/>
                    <a:pt x="570" y="1054"/>
                  </a:cubicBezTo>
                  <a:cubicBezTo>
                    <a:pt x="671" y="1054"/>
                    <a:pt x="769" y="1032"/>
                    <a:pt x="845" y="988"/>
                  </a:cubicBezTo>
                  <a:cubicBezTo>
                    <a:pt x="1020" y="887"/>
                    <a:pt x="1059" y="659"/>
                    <a:pt x="1038" y="472"/>
                  </a:cubicBezTo>
                  <a:cubicBezTo>
                    <a:pt x="1011" y="250"/>
                    <a:pt x="887" y="60"/>
                    <a:pt x="659" y="13"/>
                  </a:cubicBezTo>
                  <a:cubicBezTo>
                    <a:pt x="620" y="4"/>
                    <a:pt x="581" y="0"/>
                    <a:pt x="5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58"/>
            <p:cNvSpPr/>
            <p:nvPr/>
          </p:nvSpPr>
          <p:spPr>
            <a:xfrm>
              <a:off x="4452015" y="2493332"/>
              <a:ext cx="30696" cy="30470"/>
            </a:xfrm>
            <a:custGeom>
              <a:rect b="b" l="l" r="r" t="t"/>
              <a:pathLst>
                <a:path extrusionOk="0" h="539" w="543">
                  <a:moveTo>
                    <a:pt x="278" y="0"/>
                  </a:moveTo>
                  <a:cubicBezTo>
                    <a:pt x="166" y="0"/>
                    <a:pt x="64" y="67"/>
                    <a:pt x="21" y="173"/>
                  </a:cubicBezTo>
                  <a:cubicBezTo>
                    <a:pt x="6" y="206"/>
                    <a:pt x="0" y="241"/>
                    <a:pt x="3" y="277"/>
                  </a:cubicBezTo>
                  <a:cubicBezTo>
                    <a:pt x="6" y="348"/>
                    <a:pt x="39" y="416"/>
                    <a:pt x="89" y="466"/>
                  </a:cubicBezTo>
                  <a:cubicBezTo>
                    <a:pt x="135" y="514"/>
                    <a:pt x="214" y="539"/>
                    <a:pt x="291" y="539"/>
                  </a:cubicBezTo>
                  <a:cubicBezTo>
                    <a:pt x="343" y="539"/>
                    <a:pt x="394" y="528"/>
                    <a:pt x="433" y="505"/>
                  </a:cubicBezTo>
                  <a:cubicBezTo>
                    <a:pt x="525" y="455"/>
                    <a:pt x="543" y="336"/>
                    <a:pt x="531" y="241"/>
                  </a:cubicBezTo>
                  <a:cubicBezTo>
                    <a:pt x="519" y="131"/>
                    <a:pt x="454" y="31"/>
                    <a:pt x="338" y="7"/>
                  </a:cubicBezTo>
                  <a:cubicBezTo>
                    <a:pt x="318" y="2"/>
                    <a:pt x="298" y="0"/>
                    <a:pt x="27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58"/>
            <p:cNvSpPr/>
            <p:nvPr/>
          </p:nvSpPr>
          <p:spPr>
            <a:xfrm>
              <a:off x="4108099" y="1699888"/>
              <a:ext cx="59865" cy="59696"/>
            </a:xfrm>
            <a:custGeom>
              <a:rect b="b" l="l" r="r" t="t"/>
              <a:pathLst>
                <a:path extrusionOk="0" h="1056" w="1059">
                  <a:moveTo>
                    <a:pt x="542" y="1"/>
                  </a:moveTo>
                  <a:cubicBezTo>
                    <a:pt x="325" y="1"/>
                    <a:pt x="122" y="130"/>
                    <a:pt x="36" y="337"/>
                  </a:cubicBezTo>
                  <a:cubicBezTo>
                    <a:pt x="12" y="402"/>
                    <a:pt x="1" y="470"/>
                    <a:pt x="4" y="541"/>
                  </a:cubicBezTo>
                  <a:cubicBezTo>
                    <a:pt x="12" y="680"/>
                    <a:pt x="72" y="814"/>
                    <a:pt x="170" y="912"/>
                  </a:cubicBezTo>
                  <a:cubicBezTo>
                    <a:pt x="261" y="1007"/>
                    <a:pt x="415" y="1055"/>
                    <a:pt x="566" y="1055"/>
                  </a:cubicBezTo>
                  <a:cubicBezTo>
                    <a:pt x="668" y="1055"/>
                    <a:pt x="768" y="1033"/>
                    <a:pt x="846" y="989"/>
                  </a:cubicBezTo>
                  <a:cubicBezTo>
                    <a:pt x="1020" y="888"/>
                    <a:pt x="1059" y="660"/>
                    <a:pt x="1038" y="473"/>
                  </a:cubicBezTo>
                  <a:cubicBezTo>
                    <a:pt x="1012" y="254"/>
                    <a:pt x="887" y="64"/>
                    <a:pt x="659" y="13"/>
                  </a:cubicBezTo>
                  <a:cubicBezTo>
                    <a:pt x="620" y="5"/>
                    <a:pt x="581" y="1"/>
                    <a:pt x="5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58"/>
            <p:cNvSpPr/>
            <p:nvPr/>
          </p:nvSpPr>
          <p:spPr>
            <a:xfrm>
              <a:off x="4122513" y="1714473"/>
              <a:ext cx="30752" cy="30526"/>
            </a:xfrm>
            <a:custGeom>
              <a:rect b="b" l="l" r="r" t="t"/>
              <a:pathLst>
                <a:path extrusionOk="0" h="540" w="544">
                  <a:moveTo>
                    <a:pt x="276" y="1"/>
                  </a:moveTo>
                  <a:cubicBezTo>
                    <a:pt x="166" y="1"/>
                    <a:pt x="64" y="68"/>
                    <a:pt x="18" y="173"/>
                  </a:cubicBezTo>
                  <a:cubicBezTo>
                    <a:pt x="6" y="206"/>
                    <a:pt x="1" y="242"/>
                    <a:pt x="4" y="277"/>
                  </a:cubicBezTo>
                  <a:cubicBezTo>
                    <a:pt x="6" y="348"/>
                    <a:pt x="36" y="417"/>
                    <a:pt x="87" y="467"/>
                  </a:cubicBezTo>
                  <a:cubicBezTo>
                    <a:pt x="134" y="515"/>
                    <a:pt x="214" y="539"/>
                    <a:pt x="291" y="539"/>
                  </a:cubicBezTo>
                  <a:cubicBezTo>
                    <a:pt x="343" y="539"/>
                    <a:pt x="394" y="528"/>
                    <a:pt x="433" y="505"/>
                  </a:cubicBezTo>
                  <a:cubicBezTo>
                    <a:pt x="522" y="455"/>
                    <a:pt x="543" y="339"/>
                    <a:pt x="531" y="242"/>
                  </a:cubicBezTo>
                  <a:cubicBezTo>
                    <a:pt x="519" y="129"/>
                    <a:pt x="454" y="31"/>
                    <a:pt x="336" y="7"/>
                  </a:cubicBezTo>
                  <a:cubicBezTo>
                    <a:pt x="316" y="3"/>
                    <a:pt x="296" y="1"/>
                    <a:pt x="2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58"/>
            <p:cNvSpPr/>
            <p:nvPr/>
          </p:nvSpPr>
          <p:spPr>
            <a:xfrm>
              <a:off x="3953099" y="1640419"/>
              <a:ext cx="59865" cy="59639"/>
            </a:xfrm>
            <a:custGeom>
              <a:rect b="b" l="l" r="r" t="t"/>
              <a:pathLst>
                <a:path extrusionOk="0" h="1055" w="1059">
                  <a:moveTo>
                    <a:pt x="539" y="0"/>
                  </a:moveTo>
                  <a:cubicBezTo>
                    <a:pt x="322" y="0"/>
                    <a:pt x="121" y="130"/>
                    <a:pt x="36" y="336"/>
                  </a:cubicBezTo>
                  <a:cubicBezTo>
                    <a:pt x="12" y="401"/>
                    <a:pt x="0" y="469"/>
                    <a:pt x="3" y="538"/>
                  </a:cubicBezTo>
                  <a:cubicBezTo>
                    <a:pt x="12" y="680"/>
                    <a:pt x="71" y="813"/>
                    <a:pt x="169" y="911"/>
                  </a:cubicBezTo>
                  <a:cubicBezTo>
                    <a:pt x="261" y="1007"/>
                    <a:pt x="415" y="1055"/>
                    <a:pt x="565" y="1055"/>
                  </a:cubicBezTo>
                  <a:cubicBezTo>
                    <a:pt x="666" y="1055"/>
                    <a:pt x="765" y="1033"/>
                    <a:pt x="842" y="988"/>
                  </a:cubicBezTo>
                  <a:cubicBezTo>
                    <a:pt x="1020" y="888"/>
                    <a:pt x="1059" y="659"/>
                    <a:pt x="1038" y="472"/>
                  </a:cubicBezTo>
                  <a:cubicBezTo>
                    <a:pt x="1011" y="253"/>
                    <a:pt x="887" y="60"/>
                    <a:pt x="655" y="13"/>
                  </a:cubicBezTo>
                  <a:cubicBezTo>
                    <a:pt x="616" y="4"/>
                    <a:pt x="577"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58"/>
            <p:cNvSpPr/>
            <p:nvPr/>
          </p:nvSpPr>
          <p:spPr>
            <a:xfrm>
              <a:off x="3967513" y="1655004"/>
              <a:ext cx="30696" cy="30470"/>
            </a:xfrm>
            <a:custGeom>
              <a:rect b="b" l="l" r="r" t="t"/>
              <a:pathLst>
                <a:path extrusionOk="0" h="539" w="543">
                  <a:moveTo>
                    <a:pt x="275" y="0"/>
                  </a:moveTo>
                  <a:cubicBezTo>
                    <a:pt x="166" y="0"/>
                    <a:pt x="63" y="67"/>
                    <a:pt x="18" y="173"/>
                  </a:cubicBezTo>
                  <a:cubicBezTo>
                    <a:pt x="6" y="206"/>
                    <a:pt x="0" y="241"/>
                    <a:pt x="3" y="277"/>
                  </a:cubicBezTo>
                  <a:cubicBezTo>
                    <a:pt x="6" y="348"/>
                    <a:pt x="36" y="416"/>
                    <a:pt x="86" y="466"/>
                  </a:cubicBezTo>
                  <a:cubicBezTo>
                    <a:pt x="134" y="514"/>
                    <a:pt x="213" y="539"/>
                    <a:pt x="291" y="539"/>
                  </a:cubicBezTo>
                  <a:cubicBezTo>
                    <a:pt x="343" y="539"/>
                    <a:pt x="394" y="528"/>
                    <a:pt x="433" y="505"/>
                  </a:cubicBezTo>
                  <a:cubicBezTo>
                    <a:pt x="522" y="455"/>
                    <a:pt x="543" y="336"/>
                    <a:pt x="531" y="241"/>
                  </a:cubicBezTo>
                  <a:cubicBezTo>
                    <a:pt x="516" y="131"/>
                    <a:pt x="454" y="31"/>
                    <a:pt x="335" y="7"/>
                  </a:cubicBezTo>
                  <a:cubicBezTo>
                    <a:pt x="315" y="2"/>
                    <a:pt x="295" y="0"/>
                    <a:pt x="27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69" name="Google Shape;2169;p58"/>
          <p:cNvSpPr txBox="1"/>
          <p:nvPr>
            <p:ph type="title"/>
          </p:nvPr>
        </p:nvSpPr>
        <p:spPr>
          <a:xfrm>
            <a:off x="0" y="96792"/>
            <a:ext cx="9143998"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4800"/>
              <a:t>References</a:t>
            </a:r>
            <a:endParaRPr sz="4800"/>
          </a:p>
        </p:txBody>
      </p:sp>
      <p:grpSp>
        <p:nvGrpSpPr>
          <p:cNvPr id="2170" name="Google Shape;2170;p58"/>
          <p:cNvGrpSpPr/>
          <p:nvPr/>
        </p:nvGrpSpPr>
        <p:grpSpPr>
          <a:xfrm flipH="1">
            <a:off x="0" y="2750629"/>
            <a:ext cx="2506066" cy="1133096"/>
            <a:chOff x="7131224" y="2846735"/>
            <a:chExt cx="1756424" cy="794152"/>
          </a:xfrm>
        </p:grpSpPr>
        <p:sp>
          <p:nvSpPr>
            <p:cNvPr id="2171" name="Google Shape;2171;p58"/>
            <p:cNvSpPr/>
            <p:nvPr/>
          </p:nvSpPr>
          <p:spPr>
            <a:xfrm>
              <a:off x="7131224" y="2846735"/>
              <a:ext cx="965416" cy="579232"/>
            </a:xfrm>
            <a:custGeom>
              <a:rect b="b" l="l" r="r" t="t"/>
              <a:pathLst>
                <a:path extrusionOk="0" h="6646" w="11077">
                  <a:moveTo>
                    <a:pt x="498" y="1"/>
                  </a:moveTo>
                  <a:lnTo>
                    <a:pt x="0" y="5723"/>
                  </a:lnTo>
                  <a:lnTo>
                    <a:pt x="10582" y="6645"/>
                  </a:lnTo>
                  <a:lnTo>
                    <a:pt x="11077" y="920"/>
                  </a:lnTo>
                  <a:lnTo>
                    <a:pt x="49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58"/>
            <p:cNvSpPr/>
            <p:nvPr/>
          </p:nvSpPr>
          <p:spPr>
            <a:xfrm>
              <a:off x="7180031" y="2891968"/>
              <a:ext cx="867018" cy="490334"/>
            </a:xfrm>
            <a:custGeom>
              <a:rect b="b" l="l" r="r" t="t"/>
              <a:pathLst>
                <a:path extrusionOk="0" h="5626" w="9948">
                  <a:moveTo>
                    <a:pt x="1204" y="1"/>
                  </a:moveTo>
                  <a:cubicBezTo>
                    <a:pt x="1165" y="445"/>
                    <a:pt x="792" y="781"/>
                    <a:pt x="353" y="781"/>
                  </a:cubicBezTo>
                  <a:cubicBezTo>
                    <a:pt x="330" y="781"/>
                    <a:pt x="306" y="780"/>
                    <a:pt x="282" y="778"/>
                  </a:cubicBezTo>
                  <a:lnTo>
                    <a:pt x="1" y="4009"/>
                  </a:lnTo>
                  <a:cubicBezTo>
                    <a:pt x="469" y="4048"/>
                    <a:pt x="816" y="4463"/>
                    <a:pt x="774" y="4931"/>
                  </a:cubicBezTo>
                  <a:lnTo>
                    <a:pt x="8744" y="5625"/>
                  </a:lnTo>
                  <a:cubicBezTo>
                    <a:pt x="8780" y="5180"/>
                    <a:pt x="9156" y="4845"/>
                    <a:pt x="9595" y="4845"/>
                  </a:cubicBezTo>
                  <a:cubicBezTo>
                    <a:pt x="9618" y="4845"/>
                    <a:pt x="9642" y="4846"/>
                    <a:pt x="9666" y="4848"/>
                  </a:cubicBezTo>
                  <a:lnTo>
                    <a:pt x="9948" y="1617"/>
                  </a:lnTo>
                  <a:cubicBezTo>
                    <a:pt x="9479" y="1578"/>
                    <a:pt x="9132" y="1163"/>
                    <a:pt x="9171" y="695"/>
                  </a:cubicBezTo>
                  <a:lnTo>
                    <a:pt x="12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58"/>
            <p:cNvSpPr/>
            <p:nvPr/>
          </p:nvSpPr>
          <p:spPr>
            <a:xfrm>
              <a:off x="7513657" y="3153779"/>
              <a:ext cx="525632" cy="231309"/>
            </a:xfrm>
            <a:custGeom>
              <a:rect b="b" l="l" r="r" t="t"/>
              <a:pathLst>
                <a:path extrusionOk="0" h="2654" w="6031">
                  <a:moveTo>
                    <a:pt x="5968" y="0"/>
                  </a:moveTo>
                  <a:lnTo>
                    <a:pt x="5811" y="1815"/>
                  </a:lnTo>
                  <a:cubicBezTo>
                    <a:pt x="5796" y="1814"/>
                    <a:pt x="5780" y="1813"/>
                    <a:pt x="5765" y="1813"/>
                  </a:cubicBezTo>
                  <a:cubicBezTo>
                    <a:pt x="5320" y="1813"/>
                    <a:pt x="4944" y="2144"/>
                    <a:pt x="4889" y="2591"/>
                  </a:cubicBezTo>
                  <a:lnTo>
                    <a:pt x="6" y="2162"/>
                  </a:lnTo>
                  <a:lnTo>
                    <a:pt x="0" y="2224"/>
                  </a:lnTo>
                  <a:lnTo>
                    <a:pt x="4943" y="2654"/>
                  </a:lnTo>
                  <a:lnTo>
                    <a:pt x="4945" y="2627"/>
                  </a:lnTo>
                  <a:cubicBezTo>
                    <a:pt x="4985" y="2197"/>
                    <a:pt x="5343" y="1877"/>
                    <a:pt x="5764" y="1877"/>
                  </a:cubicBezTo>
                  <a:cubicBezTo>
                    <a:pt x="5787" y="1877"/>
                    <a:pt x="5811" y="1878"/>
                    <a:pt x="5835" y="1880"/>
                  </a:cubicBezTo>
                  <a:lnTo>
                    <a:pt x="5865" y="1880"/>
                  </a:lnTo>
                  <a:lnTo>
                    <a:pt x="6031" y="3"/>
                  </a:lnTo>
                  <a:lnTo>
                    <a:pt x="5968" y="0"/>
                  </a:lnTo>
                  <a:close/>
                </a:path>
              </a:pathLst>
            </a:custGeom>
            <a:solidFill>
              <a:srgbClr val="0C2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58"/>
            <p:cNvSpPr/>
            <p:nvPr/>
          </p:nvSpPr>
          <p:spPr>
            <a:xfrm>
              <a:off x="7176893" y="2889179"/>
              <a:ext cx="700901" cy="448935"/>
            </a:xfrm>
            <a:custGeom>
              <a:rect b="b" l="l" r="r" t="t"/>
              <a:pathLst>
                <a:path extrusionOk="0" h="5151" w="8042">
                  <a:moveTo>
                    <a:pt x="1211" y="0"/>
                  </a:moveTo>
                  <a:lnTo>
                    <a:pt x="1208" y="33"/>
                  </a:lnTo>
                  <a:cubicBezTo>
                    <a:pt x="1171" y="460"/>
                    <a:pt x="810" y="783"/>
                    <a:pt x="389" y="783"/>
                  </a:cubicBezTo>
                  <a:cubicBezTo>
                    <a:pt x="365" y="783"/>
                    <a:pt x="342" y="782"/>
                    <a:pt x="318" y="780"/>
                  </a:cubicBezTo>
                  <a:lnTo>
                    <a:pt x="289" y="777"/>
                  </a:lnTo>
                  <a:lnTo>
                    <a:pt x="1" y="4068"/>
                  </a:lnTo>
                  <a:lnTo>
                    <a:pt x="31" y="4071"/>
                  </a:lnTo>
                  <a:cubicBezTo>
                    <a:pt x="484" y="4112"/>
                    <a:pt x="816" y="4510"/>
                    <a:pt x="778" y="4960"/>
                  </a:cubicBezTo>
                  <a:lnTo>
                    <a:pt x="778" y="4990"/>
                  </a:lnTo>
                  <a:lnTo>
                    <a:pt x="2613" y="5150"/>
                  </a:lnTo>
                  <a:lnTo>
                    <a:pt x="2619" y="5091"/>
                  </a:lnTo>
                  <a:lnTo>
                    <a:pt x="843" y="4937"/>
                  </a:lnTo>
                  <a:cubicBezTo>
                    <a:pt x="867" y="4474"/>
                    <a:pt x="526" y="4071"/>
                    <a:pt x="66" y="4015"/>
                  </a:cubicBezTo>
                  <a:lnTo>
                    <a:pt x="342" y="842"/>
                  </a:lnTo>
                  <a:cubicBezTo>
                    <a:pt x="357" y="843"/>
                    <a:pt x="373" y="843"/>
                    <a:pt x="388" y="843"/>
                  </a:cubicBezTo>
                  <a:cubicBezTo>
                    <a:pt x="831" y="843"/>
                    <a:pt x="1210" y="513"/>
                    <a:pt x="1267" y="68"/>
                  </a:cubicBezTo>
                  <a:lnTo>
                    <a:pt x="8036" y="655"/>
                  </a:lnTo>
                  <a:lnTo>
                    <a:pt x="8042" y="593"/>
                  </a:lnTo>
                  <a:lnTo>
                    <a:pt x="121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58"/>
            <p:cNvSpPr/>
            <p:nvPr/>
          </p:nvSpPr>
          <p:spPr>
            <a:xfrm>
              <a:off x="7501456" y="2979820"/>
              <a:ext cx="224424" cy="289006"/>
            </a:xfrm>
            <a:custGeom>
              <a:rect b="b" l="l" r="r" t="t"/>
              <a:pathLst>
                <a:path extrusionOk="0" h="3316" w="2575">
                  <a:moveTo>
                    <a:pt x="1353" y="0"/>
                  </a:moveTo>
                  <a:cubicBezTo>
                    <a:pt x="718" y="0"/>
                    <a:pt x="158" y="675"/>
                    <a:pt x="81" y="1551"/>
                  </a:cubicBezTo>
                  <a:cubicBezTo>
                    <a:pt x="1" y="2465"/>
                    <a:pt x="478" y="3253"/>
                    <a:pt x="1145" y="3313"/>
                  </a:cubicBezTo>
                  <a:cubicBezTo>
                    <a:pt x="1171" y="3315"/>
                    <a:pt x="1196" y="3316"/>
                    <a:pt x="1221" y="3316"/>
                  </a:cubicBezTo>
                  <a:cubicBezTo>
                    <a:pt x="1855" y="3316"/>
                    <a:pt x="2417" y="2640"/>
                    <a:pt x="2494" y="1762"/>
                  </a:cubicBezTo>
                  <a:cubicBezTo>
                    <a:pt x="2574" y="849"/>
                    <a:pt x="2100" y="60"/>
                    <a:pt x="1433" y="4"/>
                  </a:cubicBezTo>
                  <a:cubicBezTo>
                    <a:pt x="1406" y="1"/>
                    <a:pt x="1380" y="0"/>
                    <a:pt x="1353" y="0"/>
                  </a:cubicBezTo>
                  <a:close/>
                </a:path>
              </a:pathLst>
            </a:custGeom>
            <a:solidFill>
              <a:srgbClr val="68CD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58"/>
            <p:cNvSpPr/>
            <p:nvPr/>
          </p:nvSpPr>
          <p:spPr>
            <a:xfrm>
              <a:off x="7508428" y="2977728"/>
              <a:ext cx="118967" cy="123673"/>
            </a:xfrm>
            <a:custGeom>
              <a:rect b="b" l="l" r="r" t="t"/>
              <a:pathLst>
                <a:path extrusionOk="0" h="1419" w="1365">
                  <a:moveTo>
                    <a:pt x="1282" y="0"/>
                  </a:moveTo>
                  <a:cubicBezTo>
                    <a:pt x="677" y="0"/>
                    <a:pt x="134" y="589"/>
                    <a:pt x="1" y="1406"/>
                  </a:cubicBezTo>
                  <a:lnTo>
                    <a:pt x="60" y="1418"/>
                  </a:lnTo>
                  <a:cubicBezTo>
                    <a:pt x="191" y="629"/>
                    <a:pt x="707" y="60"/>
                    <a:pt x="1282" y="60"/>
                  </a:cubicBezTo>
                  <a:cubicBezTo>
                    <a:pt x="1308" y="60"/>
                    <a:pt x="1333" y="61"/>
                    <a:pt x="1359" y="63"/>
                  </a:cubicBezTo>
                  <a:lnTo>
                    <a:pt x="1365" y="4"/>
                  </a:lnTo>
                  <a:cubicBezTo>
                    <a:pt x="1337" y="2"/>
                    <a:pt x="1310" y="0"/>
                    <a:pt x="1282" y="0"/>
                  </a:cubicBezTo>
                  <a:close/>
                </a:path>
              </a:pathLst>
            </a:custGeom>
            <a:solidFill>
              <a:srgbClr val="0C2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58"/>
            <p:cNvSpPr/>
            <p:nvPr/>
          </p:nvSpPr>
          <p:spPr>
            <a:xfrm>
              <a:off x="7506162" y="3133821"/>
              <a:ext cx="216319" cy="138141"/>
            </a:xfrm>
            <a:custGeom>
              <a:rect b="b" l="l" r="r" t="t"/>
              <a:pathLst>
                <a:path extrusionOk="0" h="1585" w="2482">
                  <a:moveTo>
                    <a:pt x="2419" y="1"/>
                  </a:moveTo>
                  <a:cubicBezTo>
                    <a:pt x="2346" y="857"/>
                    <a:pt x="1799" y="1522"/>
                    <a:pt x="1182" y="1522"/>
                  </a:cubicBezTo>
                  <a:cubicBezTo>
                    <a:pt x="1155" y="1522"/>
                    <a:pt x="1129" y="1521"/>
                    <a:pt x="1103" y="1519"/>
                  </a:cubicBezTo>
                  <a:cubicBezTo>
                    <a:pt x="549" y="1471"/>
                    <a:pt x="110" y="887"/>
                    <a:pt x="62" y="128"/>
                  </a:cubicBezTo>
                  <a:lnTo>
                    <a:pt x="0" y="131"/>
                  </a:lnTo>
                  <a:cubicBezTo>
                    <a:pt x="51" y="920"/>
                    <a:pt x="513" y="1531"/>
                    <a:pt x="1097" y="1581"/>
                  </a:cubicBezTo>
                  <a:cubicBezTo>
                    <a:pt x="1124" y="1584"/>
                    <a:pt x="1151" y="1584"/>
                    <a:pt x="1177" y="1584"/>
                  </a:cubicBezTo>
                  <a:cubicBezTo>
                    <a:pt x="1827" y="1584"/>
                    <a:pt x="2402" y="896"/>
                    <a:pt x="2482" y="7"/>
                  </a:cubicBezTo>
                  <a:lnTo>
                    <a:pt x="2419" y="1"/>
                  </a:lnTo>
                  <a:close/>
                </a:path>
              </a:pathLst>
            </a:custGeom>
            <a:solidFill>
              <a:srgbClr val="0C2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58"/>
            <p:cNvSpPr/>
            <p:nvPr/>
          </p:nvSpPr>
          <p:spPr>
            <a:xfrm>
              <a:off x="7269974" y="3066625"/>
              <a:ext cx="171870" cy="69724"/>
            </a:xfrm>
            <a:custGeom>
              <a:rect b="b" l="l" r="r" t="t"/>
              <a:pathLst>
                <a:path extrusionOk="0" h="800" w="1972">
                  <a:moveTo>
                    <a:pt x="172" y="0"/>
                  </a:moveTo>
                  <a:cubicBezTo>
                    <a:pt x="104" y="0"/>
                    <a:pt x="47" y="54"/>
                    <a:pt x="42" y="123"/>
                  </a:cubicBezTo>
                  <a:lnTo>
                    <a:pt x="9" y="511"/>
                  </a:lnTo>
                  <a:cubicBezTo>
                    <a:pt x="0" y="585"/>
                    <a:pt x="57" y="650"/>
                    <a:pt x="131" y="656"/>
                  </a:cubicBezTo>
                  <a:lnTo>
                    <a:pt x="1785" y="799"/>
                  </a:lnTo>
                  <a:cubicBezTo>
                    <a:pt x="1789" y="799"/>
                    <a:pt x="1793" y="799"/>
                    <a:pt x="1796" y="799"/>
                  </a:cubicBezTo>
                  <a:cubicBezTo>
                    <a:pt x="1866" y="799"/>
                    <a:pt x="1925" y="747"/>
                    <a:pt x="1930" y="677"/>
                  </a:cubicBezTo>
                  <a:lnTo>
                    <a:pt x="1963" y="289"/>
                  </a:lnTo>
                  <a:cubicBezTo>
                    <a:pt x="1972" y="215"/>
                    <a:pt x="1916" y="149"/>
                    <a:pt x="1841" y="143"/>
                  </a:cubicBezTo>
                  <a:lnTo>
                    <a:pt x="187" y="1"/>
                  </a:lnTo>
                  <a:cubicBezTo>
                    <a:pt x="182" y="0"/>
                    <a:pt x="177" y="0"/>
                    <a:pt x="172" y="0"/>
                  </a:cubicBezTo>
                  <a:close/>
                </a:path>
              </a:pathLst>
            </a:custGeom>
            <a:solidFill>
              <a:srgbClr val="68CD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58"/>
            <p:cNvSpPr/>
            <p:nvPr/>
          </p:nvSpPr>
          <p:spPr>
            <a:xfrm>
              <a:off x="7788281" y="3111596"/>
              <a:ext cx="171695" cy="69898"/>
            </a:xfrm>
            <a:custGeom>
              <a:rect b="b" l="l" r="r" t="t"/>
              <a:pathLst>
                <a:path extrusionOk="0" h="802" w="1970">
                  <a:moveTo>
                    <a:pt x="174" y="0"/>
                  </a:moveTo>
                  <a:cubicBezTo>
                    <a:pt x="107" y="0"/>
                    <a:pt x="48" y="52"/>
                    <a:pt x="42" y="122"/>
                  </a:cubicBezTo>
                  <a:lnTo>
                    <a:pt x="7" y="511"/>
                  </a:lnTo>
                  <a:cubicBezTo>
                    <a:pt x="1" y="585"/>
                    <a:pt x="54" y="650"/>
                    <a:pt x="128" y="656"/>
                  </a:cubicBezTo>
                  <a:lnTo>
                    <a:pt x="1786" y="801"/>
                  </a:lnTo>
                  <a:cubicBezTo>
                    <a:pt x="1789" y="802"/>
                    <a:pt x="1793" y="802"/>
                    <a:pt x="1797" y="802"/>
                  </a:cubicBezTo>
                  <a:cubicBezTo>
                    <a:pt x="1866" y="802"/>
                    <a:pt x="1922" y="750"/>
                    <a:pt x="1931" y="680"/>
                  </a:cubicBezTo>
                  <a:lnTo>
                    <a:pt x="1963" y="288"/>
                  </a:lnTo>
                  <a:cubicBezTo>
                    <a:pt x="1969" y="214"/>
                    <a:pt x="1916" y="152"/>
                    <a:pt x="1842" y="146"/>
                  </a:cubicBezTo>
                  <a:lnTo>
                    <a:pt x="185" y="1"/>
                  </a:lnTo>
                  <a:cubicBezTo>
                    <a:pt x="181" y="1"/>
                    <a:pt x="177" y="0"/>
                    <a:pt x="174" y="0"/>
                  </a:cubicBezTo>
                  <a:close/>
                </a:path>
              </a:pathLst>
            </a:custGeom>
            <a:solidFill>
              <a:srgbClr val="68CD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58"/>
            <p:cNvSpPr/>
            <p:nvPr/>
          </p:nvSpPr>
          <p:spPr>
            <a:xfrm>
              <a:off x="8034840" y="3332270"/>
              <a:ext cx="232791" cy="157228"/>
            </a:xfrm>
            <a:custGeom>
              <a:rect b="b" l="l" r="r" t="t"/>
              <a:pathLst>
                <a:path extrusionOk="0" h="1804" w="2671">
                  <a:moveTo>
                    <a:pt x="1216" y="1"/>
                  </a:moveTo>
                  <a:cubicBezTo>
                    <a:pt x="1216" y="1"/>
                    <a:pt x="306" y="152"/>
                    <a:pt x="306" y="167"/>
                  </a:cubicBezTo>
                  <a:cubicBezTo>
                    <a:pt x="303" y="182"/>
                    <a:pt x="0" y="727"/>
                    <a:pt x="0" y="727"/>
                  </a:cubicBezTo>
                  <a:cubicBezTo>
                    <a:pt x="409" y="1175"/>
                    <a:pt x="1171" y="1795"/>
                    <a:pt x="1251" y="1803"/>
                  </a:cubicBezTo>
                  <a:cubicBezTo>
                    <a:pt x="1253" y="1804"/>
                    <a:pt x="1255" y="1804"/>
                    <a:pt x="1256" y="1804"/>
                  </a:cubicBezTo>
                  <a:cubicBezTo>
                    <a:pt x="1338" y="1804"/>
                    <a:pt x="1504" y="1665"/>
                    <a:pt x="1548" y="1433"/>
                  </a:cubicBezTo>
                  <a:cubicBezTo>
                    <a:pt x="1548" y="1433"/>
                    <a:pt x="1987" y="1626"/>
                    <a:pt x="2141" y="1649"/>
                  </a:cubicBezTo>
                  <a:cubicBezTo>
                    <a:pt x="2146" y="1650"/>
                    <a:pt x="2152" y="1650"/>
                    <a:pt x="2157" y="1650"/>
                  </a:cubicBezTo>
                  <a:cubicBezTo>
                    <a:pt x="2322" y="1650"/>
                    <a:pt x="2670" y="1321"/>
                    <a:pt x="2550" y="822"/>
                  </a:cubicBezTo>
                  <a:lnTo>
                    <a:pt x="121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58"/>
            <p:cNvSpPr/>
            <p:nvPr/>
          </p:nvSpPr>
          <p:spPr>
            <a:xfrm>
              <a:off x="8130448" y="3375673"/>
              <a:ext cx="45321" cy="81751"/>
            </a:xfrm>
            <a:custGeom>
              <a:rect b="b" l="l" r="r" t="t"/>
              <a:pathLst>
                <a:path extrusionOk="0" h="938" w="520">
                  <a:moveTo>
                    <a:pt x="45" y="1"/>
                  </a:moveTo>
                  <a:lnTo>
                    <a:pt x="0" y="45"/>
                  </a:lnTo>
                  <a:cubicBezTo>
                    <a:pt x="314" y="360"/>
                    <a:pt x="457" y="659"/>
                    <a:pt x="424" y="929"/>
                  </a:cubicBezTo>
                  <a:lnTo>
                    <a:pt x="483" y="938"/>
                  </a:lnTo>
                  <a:cubicBezTo>
                    <a:pt x="519" y="647"/>
                    <a:pt x="371" y="333"/>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58"/>
            <p:cNvSpPr/>
            <p:nvPr/>
          </p:nvSpPr>
          <p:spPr>
            <a:xfrm>
              <a:off x="7225264" y="2917592"/>
              <a:ext cx="925673" cy="500880"/>
            </a:xfrm>
            <a:custGeom>
              <a:rect b="b" l="l" r="r" t="t"/>
              <a:pathLst>
                <a:path extrusionOk="0" h="5747" w="10621">
                  <a:moveTo>
                    <a:pt x="0" y="0"/>
                  </a:moveTo>
                  <a:lnTo>
                    <a:pt x="0" y="5746"/>
                  </a:lnTo>
                  <a:lnTo>
                    <a:pt x="10620" y="5746"/>
                  </a:lnTo>
                  <a:lnTo>
                    <a:pt x="1062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58"/>
            <p:cNvSpPr/>
            <p:nvPr/>
          </p:nvSpPr>
          <p:spPr>
            <a:xfrm>
              <a:off x="7265006" y="2952192"/>
              <a:ext cx="846101" cy="431330"/>
            </a:xfrm>
            <a:custGeom>
              <a:rect b="b" l="l" r="r" t="t"/>
              <a:pathLst>
                <a:path extrusionOk="0" h="4949" w="9708">
                  <a:moveTo>
                    <a:pt x="855" y="1"/>
                  </a:moveTo>
                  <a:cubicBezTo>
                    <a:pt x="855" y="472"/>
                    <a:pt x="472" y="854"/>
                    <a:pt x="1" y="854"/>
                  </a:cubicBezTo>
                  <a:lnTo>
                    <a:pt x="1" y="4098"/>
                  </a:lnTo>
                  <a:cubicBezTo>
                    <a:pt x="472" y="4098"/>
                    <a:pt x="855" y="4480"/>
                    <a:pt x="855" y="4949"/>
                  </a:cubicBezTo>
                  <a:lnTo>
                    <a:pt x="8854" y="4949"/>
                  </a:lnTo>
                  <a:cubicBezTo>
                    <a:pt x="8854" y="4480"/>
                    <a:pt x="9236" y="4098"/>
                    <a:pt x="9708" y="4098"/>
                  </a:cubicBezTo>
                  <a:lnTo>
                    <a:pt x="9708" y="854"/>
                  </a:lnTo>
                  <a:cubicBezTo>
                    <a:pt x="9236" y="854"/>
                    <a:pt x="8854" y="472"/>
                    <a:pt x="88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58"/>
            <p:cNvSpPr/>
            <p:nvPr/>
          </p:nvSpPr>
          <p:spPr>
            <a:xfrm>
              <a:off x="7262479" y="2949577"/>
              <a:ext cx="851243" cy="436821"/>
            </a:xfrm>
            <a:custGeom>
              <a:rect b="b" l="l" r="r" t="t"/>
              <a:pathLst>
                <a:path extrusionOk="0" h="5012" w="9767">
                  <a:moveTo>
                    <a:pt x="4883" y="704"/>
                  </a:moveTo>
                  <a:cubicBezTo>
                    <a:pt x="4213" y="704"/>
                    <a:pt x="3671" y="1448"/>
                    <a:pt x="3671" y="2364"/>
                  </a:cubicBezTo>
                  <a:cubicBezTo>
                    <a:pt x="3671" y="3280"/>
                    <a:pt x="4213" y="4024"/>
                    <a:pt x="4883" y="4024"/>
                  </a:cubicBezTo>
                  <a:cubicBezTo>
                    <a:pt x="5550" y="4024"/>
                    <a:pt x="6093" y="3280"/>
                    <a:pt x="6093" y="2364"/>
                  </a:cubicBezTo>
                  <a:cubicBezTo>
                    <a:pt x="6093" y="1448"/>
                    <a:pt x="5553" y="704"/>
                    <a:pt x="4883" y="704"/>
                  </a:cubicBezTo>
                  <a:close/>
                  <a:moveTo>
                    <a:pt x="854" y="1"/>
                  </a:moveTo>
                  <a:lnTo>
                    <a:pt x="854" y="31"/>
                  </a:lnTo>
                  <a:cubicBezTo>
                    <a:pt x="854" y="484"/>
                    <a:pt x="487" y="852"/>
                    <a:pt x="33" y="852"/>
                  </a:cubicBezTo>
                  <a:lnTo>
                    <a:pt x="0" y="852"/>
                  </a:lnTo>
                  <a:lnTo>
                    <a:pt x="0" y="4158"/>
                  </a:lnTo>
                  <a:lnTo>
                    <a:pt x="33" y="4158"/>
                  </a:lnTo>
                  <a:cubicBezTo>
                    <a:pt x="487" y="4158"/>
                    <a:pt x="854" y="4525"/>
                    <a:pt x="854" y="4979"/>
                  </a:cubicBezTo>
                  <a:lnTo>
                    <a:pt x="854" y="5012"/>
                  </a:lnTo>
                  <a:lnTo>
                    <a:pt x="2695" y="5012"/>
                  </a:lnTo>
                  <a:lnTo>
                    <a:pt x="2695" y="4949"/>
                  </a:lnTo>
                  <a:lnTo>
                    <a:pt x="914" y="4949"/>
                  </a:lnTo>
                  <a:cubicBezTo>
                    <a:pt x="896" y="4487"/>
                    <a:pt x="525" y="4113"/>
                    <a:pt x="60" y="4098"/>
                  </a:cubicBezTo>
                  <a:lnTo>
                    <a:pt x="60" y="914"/>
                  </a:lnTo>
                  <a:cubicBezTo>
                    <a:pt x="525" y="896"/>
                    <a:pt x="896" y="526"/>
                    <a:pt x="914" y="60"/>
                  </a:cubicBezTo>
                  <a:lnTo>
                    <a:pt x="7712" y="60"/>
                  </a:lnTo>
                  <a:lnTo>
                    <a:pt x="7712" y="1"/>
                  </a:lnTo>
                  <a:close/>
                  <a:moveTo>
                    <a:pt x="9707" y="2275"/>
                  </a:moveTo>
                  <a:lnTo>
                    <a:pt x="9707" y="4098"/>
                  </a:lnTo>
                  <a:cubicBezTo>
                    <a:pt x="9242" y="4113"/>
                    <a:pt x="8868" y="4487"/>
                    <a:pt x="8853" y="4949"/>
                  </a:cubicBezTo>
                  <a:lnTo>
                    <a:pt x="3952" y="4949"/>
                  </a:lnTo>
                  <a:lnTo>
                    <a:pt x="3952" y="5012"/>
                  </a:lnTo>
                  <a:lnTo>
                    <a:pt x="8913" y="5012"/>
                  </a:lnTo>
                  <a:lnTo>
                    <a:pt x="8913" y="4979"/>
                  </a:lnTo>
                  <a:cubicBezTo>
                    <a:pt x="8916" y="4525"/>
                    <a:pt x="9283" y="4158"/>
                    <a:pt x="9737" y="4158"/>
                  </a:cubicBezTo>
                  <a:lnTo>
                    <a:pt x="9766" y="4158"/>
                  </a:lnTo>
                  <a:lnTo>
                    <a:pt x="9766" y="2275"/>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58"/>
            <p:cNvSpPr/>
            <p:nvPr/>
          </p:nvSpPr>
          <p:spPr>
            <a:xfrm>
              <a:off x="7580330" y="3008232"/>
              <a:ext cx="107811" cy="132650"/>
            </a:xfrm>
            <a:custGeom>
              <a:rect b="b" l="l" r="r" t="t"/>
              <a:pathLst>
                <a:path extrusionOk="0" h="1522" w="1237">
                  <a:moveTo>
                    <a:pt x="1236" y="1"/>
                  </a:moveTo>
                  <a:cubicBezTo>
                    <a:pt x="596" y="1"/>
                    <a:pt x="65" y="653"/>
                    <a:pt x="0" y="1516"/>
                  </a:cubicBezTo>
                  <a:lnTo>
                    <a:pt x="62" y="1522"/>
                  </a:lnTo>
                  <a:cubicBezTo>
                    <a:pt x="125" y="689"/>
                    <a:pt x="629" y="60"/>
                    <a:pt x="1236" y="60"/>
                  </a:cubicBezTo>
                  <a:lnTo>
                    <a:pt x="1236" y="1"/>
                  </a:lnTo>
                  <a:close/>
                </a:path>
              </a:pathLst>
            </a:custGeom>
            <a:solidFill>
              <a:srgbClr val="0C2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58"/>
            <p:cNvSpPr/>
            <p:nvPr/>
          </p:nvSpPr>
          <p:spPr>
            <a:xfrm>
              <a:off x="7582073" y="3155522"/>
              <a:ext cx="214314" cy="147379"/>
            </a:xfrm>
            <a:custGeom>
              <a:rect b="b" l="l" r="r" t="t"/>
              <a:pathLst>
                <a:path extrusionOk="0" h="1691" w="2459">
                  <a:moveTo>
                    <a:pt x="2396" y="1"/>
                  </a:moveTo>
                  <a:cubicBezTo>
                    <a:pt x="2396" y="902"/>
                    <a:pt x="1869" y="1632"/>
                    <a:pt x="1216" y="1632"/>
                  </a:cubicBezTo>
                  <a:cubicBezTo>
                    <a:pt x="659" y="1632"/>
                    <a:pt x="173" y="1086"/>
                    <a:pt x="60" y="336"/>
                  </a:cubicBezTo>
                  <a:lnTo>
                    <a:pt x="1" y="345"/>
                  </a:lnTo>
                  <a:cubicBezTo>
                    <a:pt x="119" y="1125"/>
                    <a:pt x="629" y="1691"/>
                    <a:pt x="1216" y="1691"/>
                  </a:cubicBezTo>
                  <a:cubicBezTo>
                    <a:pt x="1901" y="1691"/>
                    <a:pt x="2459" y="932"/>
                    <a:pt x="2459" y="1"/>
                  </a:cubicBezTo>
                  <a:close/>
                </a:path>
              </a:pathLst>
            </a:custGeom>
            <a:solidFill>
              <a:srgbClr val="0C2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58"/>
            <p:cNvSpPr/>
            <p:nvPr/>
          </p:nvSpPr>
          <p:spPr>
            <a:xfrm>
              <a:off x="7343881" y="3126848"/>
              <a:ext cx="168296" cy="57522"/>
            </a:xfrm>
            <a:custGeom>
              <a:rect b="b" l="l" r="r" t="t"/>
              <a:pathLst>
                <a:path extrusionOk="0" h="660" w="1931">
                  <a:moveTo>
                    <a:pt x="134" y="1"/>
                  </a:moveTo>
                  <a:cubicBezTo>
                    <a:pt x="60" y="1"/>
                    <a:pt x="0" y="60"/>
                    <a:pt x="0" y="134"/>
                  </a:cubicBezTo>
                  <a:lnTo>
                    <a:pt x="0" y="526"/>
                  </a:lnTo>
                  <a:cubicBezTo>
                    <a:pt x="0" y="600"/>
                    <a:pt x="60" y="659"/>
                    <a:pt x="134" y="659"/>
                  </a:cubicBezTo>
                  <a:lnTo>
                    <a:pt x="1797" y="659"/>
                  </a:lnTo>
                  <a:cubicBezTo>
                    <a:pt x="1871" y="659"/>
                    <a:pt x="1930" y="600"/>
                    <a:pt x="1930" y="526"/>
                  </a:cubicBezTo>
                  <a:lnTo>
                    <a:pt x="1930" y="134"/>
                  </a:lnTo>
                  <a:cubicBezTo>
                    <a:pt x="1930" y="60"/>
                    <a:pt x="1871" y="1"/>
                    <a:pt x="17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58"/>
            <p:cNvSpPr/>
            <p:nvPr/>
          </p:nvSpPr>
          <p:spPr>
            <a:xfrm>
              <a:off x="7864018" y="3126848"/>
              <a:ext cx="168296" cy="57522"/>
            </a:xfrm>
            <a:custGeom>
              <a:rect b="b" l="l" r="r" t="t"/>
              <a:pathLst>
                <a:path extrusionOk="0" h="660" w="1931">
                  <a:moveTo>
                    <a:pt x="134" y="1"/>
                  </a:moveTo>
                  <a:cubicBezTo>
                    <a:pt x="60" y="1"/>
                    <a:pt x="0" y="60"/>
                    <a:pt x="0" y="134"/>
                  </a:cubicBezTo>
                  <a:lnTo>
                    <a:pt x="0" y="526"/>
                  </a:lnTo>
                  <a:cubicBezTo>
                    <a:pt x="0" y="600"/>
                    <a:pt x="60" y="659"/>
                    <a:pt x="134" y="659"/>
                  </a:cubicBezTo>
                  <a:lnTo>
                    <a:pt x="1797" y="659"/>
                  </a:lnTo>
                  <a:cubicBezTo>
                    <a:pt x="1871" y="659"/>
                    <a:pt x="1931" y="600"/>
                    <a:pt x="1931" y="526"/>
                  </a:cubicBezTo>
                  <a:lnTo>
                    <a:pt x="1931" y="134"/>
                  </a:lnTo>
                  <a:cubicBezTo>
                    <a:pt x="1931" y="60"/>
                    <a:pt x="1871" y="1"/>
                    <a:pt x="17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58"/>
            <p:cNvSpPr/>
            <p:nvPr/>
          </p:nvSpPr>
          <p:spPr>
            <a:xfrm>
              <a:off x="8552362" y="3261240"/>
              <a:ext cx="37041" cy="351496"/>
            </a:xfrm>
            <a:custGeom>
              <a:rect b="b" l="l" r="r" t="t"/>
              <a:pathLst>
                <a:path extrusionOk="0" h="4033" w="425">
                  <a:moveTo>
                    <a:pt x="214" y="1"/>
                  </a:moveTo>
                  <a:cubicBezTo>
                    <a:pt x="96" y="1"/>
                    <a:pt x="1" y="902"/>
                    <a:pt x="1" y="2017"/>
                  </a:cubicBezTo>
                  <a:cubicBezTo>
                    <a:pt x="1" y="3128"/>
                    <a:pt x="96" y="4033"/>
                    <a:pt x="214" y="4033"/>
                  </a:cubicBezTo>
                  <a:cubicBezTo>
                    <a:pt x="330" y="4033"/>
                    <a:pt x="425" y="3128"/>
                    <a:pt x="425" y="2017"/>
                  </a:cubicBezTo>
                  <a:cubicBezTo>
                    <a:pt x="425" y="902"/>
                    <a:pt x="330" y="1"/>
                    <a:pt x="21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58"/>
            <p:cNvSpPr/>
            <p:nvPr/>
          </p:nvSpPr>
          <p:spPr>
            <a:xfrm>
              <a:off x="7845541" y="3068804"/>
              <a:ext cx="712405" cy="486848"/>
            </a:xfrm>
            <a:custGeom>
              <a:rect b="b" l="l" r="r" t="t"/>
              <a:pathLst>
                <a:path extrusionOk="0" h="5586" w="8174">
                  <a:moveTo>
                    <a:pt x="3961" y="0"/>
                  </a:moveTo>
                  <a:cubicBezTo>
                    <a:pt x="3685" y="0"/>
                    <a:pt x="3503" y="15"/>
                    <a:pt x="3503" y="15"/>
                  </a:cubicBezTo>
                  <a:lnTo>
                    <a:pt x="3503" y="1408"/>
                  </a:lnTo>
                  <a:cubicBezTo>
                    <a:pt x="3023" y="1236"/>
                    <a:pt x="2143" y="815"/>
                    <a:pt x="1333" y="519"/>
                  </a:cubicBezTo>
                  <a:cubicBezTo>
                    <a:pt x="1230" y="480"/>
                    <a:pt x="1129" y="463"/>
                    <a:pt x="1033" y="463"/>
                  </a:cubicBezTo>
                  <a:cubicBezTo>
                    <a:pt x="397" y="463"/>
                    <a:pt x="0" y="1234"/>
                    <a:pt x="838" y="1752"/>
                  </a:cubicBezTo>
                  <a:cubicBezTo>
                    <a:pt x="1306" y="2102"/>
                    <a:pt x="2412" y="2686"/>
                    <a:pt x="3216" y="3193"/>
                  </a:cubicBezTo>
                  <a:cubicBezTo>
                    <a:pt x="4016" y="3700"/>
                    <a:pt x="4535" y="4417"/>
                    <a:pt x="5345" y="4883"/>
                  </a:cubicBezTo>
                  <a:cubicBezTo>
                    <a:pt x="6154" y="5348"/>
                    <a:pt x="8173" y="5585"/>
                    <a:pt x="8173" y="5585"/>
                  </a:cubicBezTo>
                  <a:lnTo>
                    <a:pt x="8173" y="2333"/>
                  </a:lnTo>
                  <a:cubicBezTo>
                    <a:pt x="8173" y="2333"/>
                    <a:pt x="6308" y="391"/>
                    <a:pt x="5428" y="163"/>
                  </a:cubicBezTo>
                  <a:cubicBezTo>
                    <a:pt x="4913" y="28"/>
                    <a:pt x="4346" y="0"/>
                    <a:pt x="396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58"/>
            <p:cNvSpPr/>
            <p:nvPr/>
          </p:nvSpPr>
          <p:spPr>
            <a:xfrm>
              <a:off x="8019065" y="3182976"/>
              <a:ext cx="248392" cy="64930"/>
            </a:xfrm>
            <a:custGeom>
              <a:rect b="b" l="l" r="r" t="t"/>
              <a:pathLst>
                <a:path extrusionOk="0" h="745" w="2850">
                  <a:moveTo>
                    <a:pt x="1527" y="71"/>
                  </a:moveTo>
                  <a:lnTo>
                    <a:pt x="1498" y="125"/>
                  </a:lnTo>
                  <a:cubicBezTo>
                    <a:pt x="1524" y="140"/>
                    <a:pt x="2082" y="445"/>
                    <a:pt x="2663" y="445"/>
                  </a:cubicBezTo>
                  <a:cubicBezTo>
                    <a:pt x="2725" y="445"/>
                    <a:pt x="2787" y="442"/>
                    <a:pt x="2850" y="436"/>
                  </a:cubicBezTo>
                  <a:lnTo>
                    <a:pt x="2841" y="374"/>
                  </a:lnTo>
                  <a:cubicBezTo>
                    <a:pt x="2783" y="381"/>
                    <a:pt x="2725" y="384"/>
                    <a:pt x="2666" y="384"/>
                  </a:cubicBezTo>
                  <a:cubicBezTo>
                    <a:pt x="2097" y="384"/>
                    <a:pt x="1533" y="74"/>
                    <a:pt x="1527" y="71"/>
                  </a:cubicBezTo>
                  <a:close/>
                  <a:moveTo>
                    <a:pt x="288" y="0"/>
                  </a:moveTo>
                  <a:cubicBezTo>
                    <a:pt x="152" y="169"/>
                    <a:pt x="57" y="389"/>
                    <a:pt x="0" y="670"/>
                  </a:cubicBezTo>
                  <a:lnTo>
                    <a:pt x="60" y="682"/>
                  </a:lnTo>
                  <a:cubicBezTo>
                    <a:pt x="116" y="409"/>
                    <a:pt x="205" y="199"/>
                    <a:pt x="335" y="36"/>
                  </a:cubicBezTo>
                  <a:lnTo>
                    <a:pt x="288" y="0"/>
                  </a:lnTo>
                  <a:close/>
                  <a:moveTo>
                    <a:pt x="469" y="65"/>
                  </a:moveTo>
                  <a:lnTo>
                    <a:pt x="187" y="721"/>
                  </a:lnTo>
                  <a:lnTo>
                    <a:pt x="243" y="744"/>
                  </a:lnTo>
                  <a:lnTo>
                    <a:pt x="525" y="89"/>
                  </a:lnTo>
                  <a:lnTo>
                    <a:pt x="469" y="65"/>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58"/>
            <p:cNvSpPr/>
            <p:nvPr/>
          </p:nvSpPr>
          <p:spPr>
            <a:xfrm>
              <a:off x="8457277" y="3245465"/>
              <a:ext cx="430371" cy="330840"/>
            </a:xfrm>
            <a:custGeom>
              <a:rect b="b" l="l" r="r" t="t"/>
              <a:pathLst>
                <a:path extrusionOk="0" h="3796" w="4938">
                  <a:moveTo>
                    <a:pt x="4881" y="1"/>
                  </a:moveTo>
                  <a:lnTo>
                    <a:pt x="1154" y="306"/>
                  </a:lnTo>
                  <a:lnTo>
                    <a:pt x="1" y="1362"/>
                  </a:lnTo>
                  <a:lnTo>
                    <a:pt x="1154" y="3558"/>
                  </a:lnTo>
                  <a:lnTo>
                    <a:pt x="4937" y="3796"/>
                  </a:lnTo>
                  <a:lnTo>
                    <a:pt x="488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58"/>
            <p:cNvSpPr/>
            <p:nvPr/>
          </p:nvSpPr>
          <p:spPr>
            <a:xfrm>
              <a:off x="8571013" y="3241630"/>
              <a:ext cx="316634" cy="399257"/>
            </a:xfrm>
            <a:custGeom>
              <a:rect b="b" l="l" r="r" t="t"/>
              <a:pathLst>
                <a:path extrusionOk="0" h="4581" w="3633">
                  <a:moveTo>
                    <a:pt x="3632" y="0"/>
                  </a:moveTo>
                  <a:lnTo>
                    <a:pt x="0" y="226"/>
                  </a:lnTo>
                  <a:cubicBezTo>
                    <a:pt x="208" y="347"/>
                    <a:pt x="320" y="3635"/>
                    <a:pt x="0" y="4258"/>
                  </a:cubicBezTo>
                  <a:lnTo>
                    <a:pt x="3632" y="4581"/>
                  </a:lnTo>
                  <a:lnTo>
                    <a:pt x="363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58"/>
            <p:cNvSpPr/>
            <p:nvPr/>
          </p:nvSpPr>
          <p:spPr>
            <a:xfrm>
              <a:off x="8666099" y="3254006"/>
              <a:ext cx="39830" cy="369101"/>
            </a:xfrm>
            <a:custGeom>
              <a:rect b="b" l="l" r="r" t="t"/>
              <a:pathLst>
                <a:path extrusionOk="0" h="4235" w="457">
                  <a:moveTo>
                    <a:pt x="57" y="1"/>
                  </a:moveTo>
                  <a:lnTo>
                    <a:pt x="0" y="27"/>
                  </a:lnTo>
                  <a:cubicBezTo>
                    <a:pt x="202" y="454"/>
                    <a:pt x="398" y="3677"/>
                    <a:pt x="3" y="4196"/>
                  </a:cubicBezTo>
                  <a:lnTo>
                    <a:pt x="54" y="4234"/>
                  </a:lnTo>
                  <a:cubicBezTo>
                    <a:pt x="457" y="3701"/>
                    <a:pt x="282" y="478"/>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5" name="Google Shape;2195;p58"/>
          <p:cNvGrpSpPr/>
          <p:nvPr/>
        </p:nvGrpSpPr>
        <p:grpSpPr>
          <a:xfrm>
            <a:off x="8363074" y="1620966"/>
            <a:ext cx="463619" cy="554249"/>
            <a:chOff x="6417862" y="1441950"/>
            <a:chExt cx="417788" cy="499458"/>
          </a:xfrm>
        </p:grpSpPr>
        <p:sp>
          <p:nvSpPr>
            <p:cNvPr id="2196" name="Google Shape;2196;p58"/>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58"/>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98" name="Google Shape;2198;p58"/>
          <p:cNvSpPr txBox="1"/>
          <p:nvPr/>
        </p:nvSpPr>
        <p:spPr>
          <a:xfrm>
            <a:off x="3414252" y="1406651"/>
            <a:ext cx="4581988" cy="375487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sng" cap="none" strike="noStrike">
                <a:solidFill>
                  <a:schemeClr val="hlink"/>
                </a:solidFill>
                <a:latin typeface="Roboto Condensed"/>
                <a:ea typeface="Roboto Condensed"/>
                <a:cs typeface="Roboto Condensed"/>
                <a:sym typeface="Roboto Condensed"/>
                <a:hlinkClick r:id="rId3"/>
              </a:rPr>
              <a:t>https://www.linkedin.com/posts/mohamed-illiyas_supply-chain-shipment-pricing-forecasting-activity-6880766053572599808-zu0R/</a:t>
            </a:r>
            <a:endParaRPr b="0" i="0" sz="1400" u="none" cap="none" strike="noStrike">
              <a:solidFill>
                <a:srgbClr val="3333CC"/>
              </a:solidFill>
              <a:latin typeface="Roboto Condensed"/>
              <a:ea typeface="Roboto Condensed"/>
              <a:cs typeface="Roboto Condensed"/>
              <a:sym typeface="Roboto Condensed"/>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333CC"/>
              </a:solidFill>
              <a:latin typeface="Roboto Condensed"/>
              <a:ea typeface="Roboto Condensed"/>
              <a:cs typeface="Roboto Condensed"/>
              <a:sym typeface="Roboto Condensed"/>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sng" cap="none" strike="noStrike">
                <a:solidFill>
                  <a:schemeClr val="hlink"/>
                </a:solidFill>
                <a:latin typeface="Roboto Condensed"/>
                <a:ea typeface="Roboto Condensed"/>
                <a:cs typeface="Roboto Condensed"/>
                <a:sym typeface="Roboto Condensed"/>
                <a:hlinkClick r:id="rId4"/>
              </a:rPr>
              <a:t>https://journalofbigdata.springeropen.com/articles/10.1186/s40537-020-00329-2</a:t>
            </a:r>
            <a:endParaRPr b="0" i="0" sz="1400" u="none" cap="none" strike="noStrike">
              <a:solidFill>
                <a:srgbClr val="3333CC"/>
              </a:solidFill>
              <a:latin typeface="Roboto Condensed"/>
              <a:ea typeface="Roboto Condensed"/>
              <a:cs typeface="Roboto Condensed"/>
              <a:sym typeface="Roboto Condensed"/>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333CC"/>
              </a:solidFill>
              <a:latin typeface="Work Sans"/>
              <a:ea typeface="Work Sans"/>
              <a:cs typeface="Work Sans"/>
              <a:sym typeface="Work Sans"/>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sng" cap="none" strike="noStrike">
                <a:solidFill>
                  <a:schemeClr val="hlink"/>
                </a:solidFill>
                <a:latin typeface="Arial"/>
                <a:ea typeface="Arial"/>
                <a:cs typeface="Arial"/>
                <a:sym typeface="Arial"/>
                <a:hlinkClick r:id="rId5"/>
              </a:rPr>
              <a:t>https://aws.amazon.com/blogs/apn/optimizing-supply-chains-through-intelligent-revenue-and-supply-chain-iras-management/</a:t>
            </a:r>
            <a:endParaRPr b="0" i="0" sz="1400" u="none" cap="none" strike="noStrike">
              <a:solidFill>
                <a:srgbClr val="3333CC"/>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333CC"/>
              </a:solidFill>
              <a:latin typeface="Work Sans"/>
              <a:ea typeface="Work Sans"/>
              <a:cs typeface="Work Sans"/>
              <a:sym typeface="Work Sans"/>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sng" cap="none" strike="noStrike">
                <a:solidFill>
                  <a:schemeClr val="hlink"/>
                </a:solidFill>
                <a:latin typeface="Arial"/>
                <a:ea typeface="Arial"/>
                <a:cs typeface="Arial"/>
                <a:sym typeface="Arial"/>
                <a:hlinkClick r:id="rId6"/>
              </a:rPr>
              <a:t>Forecasting the Spot Price of P1A Shipping Route | IEEE Conference Publication | IEEE Xplore</a:t>
            </a:r>
            <a:br>
              <a:rPr b="0" i="0" lang="en-US" sz="1400" u="none" cap="none" strike="noStrike">
                <a:solidFill>
                  <a:srgbClr val="3333CC"/>
                </a:solidFill>
                <a:latin typeface="Arial"/>
                <a:ea typeface="Arial"/>
                <a:cs typeface="Arial"/>
                <a:sym typeface="Arial"/>
              </a:rPr>
            </a:br>
            <a:endParaRPr b="0" i="0" sz="1400" u="none" cap="none" strike="noStrike">
              <a:solidFill>
                <a:srgbClr val="3333CC"/>
              </a:solidFill>
              <a:latin typeface="Work Sans"/>
              <a:ea typeface="Work Sans"/>
              <a:cs typeface="Work Sans"/>
              <a:sym typeface="Work Sans"/>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sng" cap="none" strike="noStrike">
                <a:solidFill>
                  <a:schemeClr val="hlink"/>
                </a:solidFill>
                <a:latin typeface="Work Sans"/>
                <a:ea typeface="Work Sans"/>
                <a:cs typeface="Work Sans"/>
                <a:sym typeface="Work Sans"/>
                <a:hlinkClick r:id="rId7"/>
              </a:rPr>
              <a:t>https://www.sciencedirect.com/science/article/abs/pii/S0377221706012057</a:t>
            </a:r>
            <a:endParaRPr b="0" i="0" sz="1400" u="none" cap="none" strike="noStrike">
              <a:solidFill>
                <a:srgbClr val="3333CC"/>
              </a:solidFill>
              <a:latin typeface="Work Sans"/>
              <a:ea typeface="Work Sans"/>
              <a:cs typeface="Work Sans"/>
              <a:sym typeface="Work Sans"/>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333CC"/>
              </a:solidFill>
              <a:latin typeface="Work Sans"/>
              <a:ea typeface="Work Sans"/>
              <a:cs typeface="Work Sans"/>
              <a:sym typeface="Work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2" name="Shape 2202"/>
        <p:cNvGrpSpPr/>
        <p:nvPr/>
      </p:nvGrpSpPr>
      <p:grpSpPr>
        <a:xfrm>
          <a:off x="0" y="0"/>
          <a:ext cx="0" cy="0"/>
          <a:chOff x="0" y="0"/>
          <a:chExt cx="0" cy="0"/>
        </a:xfrm>
      </p:grpSpPr>
      <p:sp>
        <p:nvSpPr>
          <p:cNvPr id="2203" name="Google Shape;2203;p59"/>
          <p:cNvSpPr/>
          <p:nvPr/>
        </p:nvSpPr>
        <p:spPr>
          <a:xfrm flipH="1">
            <a:off x="5801192" y="1639700"/>
            <a:ext cx="2631858" cy="260999"/>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59"/>
          <p:cNvSpPr/>
          <p:nvPr/>
        </p:nvSpPr>
        <p:spPr>
          <a:xfrm flipH="1">
            <a:off x="711098" y="3200400"/>
            <a:ext cx="2758502" cy="260999"/>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59"/>
          <p:cNvSpPr txBox="1"/>
          <p:nvPr>
            <p:ph type="title"/>
          </p:nvPr>
        </p:nvSpPr>
        <p:spPr>
          <a:xfrm>
            <a:off x="5178102" y="3014717"/>
            <a:ext cx="3195300" cy="84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US"/>
              <a:t>You</a:t>
            </a:r>
            <a:endParaRPr/>
          </a:p>
        </p:txBody>
      </p:sp>
      <p:sp>
        <p:nvSpPr>
          <p:cNvPr id="2206" name="Google Shape;2206;p59"/>
          <p:cNvSpPr txBox="1"/>
          <p:nvPr>
            <p:ph idx="2" type="title"/>
          </p:nvPr>
        </p:nvSpPr>
        <p:spPr>
          <a:xfrm>
            <a:off x="4197350" y="2247258"/>
            <a:ext cx="4235700" cy="84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6000"/>
              <a:buNone/>
            </a:pPr>
            <a:r>
              <a:rPr lang="en-US"/>
              <a:t>Thank </a:t>
            </a:r>
            <a:endParaRPr/>
          </a:p>
        </p:txBody>
      </p:sp>
      <p:grpSp>
        <p:nvGrpSpPr>
          <p:cNvPr id="2207" name="Google Shape;2207;p59"/>
          <p:cNvGrpSpPr/>
          <p:nvPr/>
        </p:nvGrpSpPr>
        <p:grpSpPr>
          <a:xfrm>
            <a:off x="711112" y="1993090"/>
            <a:ext cx="2758499" cy="1283520"/>
            <a:chOff x="800526" y="3284836"/>
            <a:chExt cx="2667021" cy="1240955"/>
          </a:xfrm>
        </p:grpSpPr>
        <p:sp>
          <p:nvSpPr>
            <p:cNvPr id="2208" name="Google Shape;2208;p59"/>
            <p:cNvSpPr/>
            <p:nvPr/>
          </p:nvSpPr>
          <p:spPr>
            <a:xfrm>
              <a:off x="1491655" y="4229468"/>
              <a:ext cx="581118" cy="136469"/>
            </a:xfrm>
            <a:custGeom>
              <a:rect b="b" l="l" r="r" t="t"/>
              <a:pathLst>
                <a:path extrusionOk="0" h="1243" w="5293">
                  <a:moveTo>
                    <a:pt x="0" y="0"/>
                  </a:moveTo>
                  <a:lnTo>
                    <a:pt x="0" y="1243"/>
                  </a:lnTo>
                  <a:lnTo>
                    <a:pt x="5292" y="1243"/>
                  </a:lnTo>
                  <a:lnTo>
                    <a:pt x="529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59"/>
            <p:cNvSpPr/>
            <p:nvPr/>
          </p:nvSpPr>
          <p:spPr>
            <a:xfrm>
              <a:off x="800526" y="3284836"/>
              <a:ext cx="1660903" cy="958028"/>
            </a:xfrm>
            <a:custGeom>
              <a:rect b="b" l="l" r="r" t="t"/>
              <a:pathLst>
                <a:path extrusionOk="0" h="8726" w="15128">
                  <a:moveTo>
                    <a:pt x="1" y="1"/>
                  </a:moveTo>
                  <a:lnTo>
                    <a:pt x="1" y="8726"/>
                  </a:lnTo>
                  <a:lnTo>
                    <a:pt x="15127" y="8726"/>
                  </a:lnTo>
                  <a:lnTo>
                    <a:pt x="1512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10" name="Google Shape;2210;p59"/>
            <p:cNvGrpSpPr/>
            <p:nvPr/>
          </p:nvGrpSpPr>
          <p:grpSpPr>
            <a:xfrm>
              <a:off x="951597" y="3284836"/>
              <a:ext cx="1365240" cy="889409"/>
              <a:chOff x="951597" y="3284836"/>
              <a:chExt cx="1365240" cy="889409"/>
            </a:xfrm>
          </p:grpSpPr>
          <p:sp>
            <p:nvSpPr>
              <p:cNvPr id="2211" name="Google Shape;2211;p59"/>
              <p:cNvSpPr/>
              <p:nvPr/>
            </p:nvSpPr>
            <p:spPr>
              <a:xfrm>
                <a:off x="951597" y="3284836"/>
                <a:ext cx="28765" cy="889409"/>
              </a:xfrm>
              <a:custGeom>
                <a:rect b="b" l="l" r="r" t="t"/>
                <a:pathLst>
                  <a:path extrusionOk="0" h="8101" w="262">
                    <a:moveTo>
                      <a:pt x="0" y="1"/>
                    </a:moveTo>
                    <a:lnTo>
                      <a:pt x="0" y="8100"/>
                    </a:lnTo>
                    <a:lnTo>
                      <a:pt x="261" y="8100"/>
                    </a:lnTo>
                    <a:lnTo>
                      <a:pt x="2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59"/>
              <p:cNvSpPr/>
              <p:nvPr/>
            </p:nvSpPr>
            <p:spPr>
              <a:xfrm>
                <a:off x="1127042" y="3284836"/>
                <a:ext cx="28436" cy="889409"/>
              </a:xfrm>
              <a:custGeom>
                <a:rect b="b" l="l" r="r" t="t"/>
                <a:pathLst>
                  <a:path extrusionOk="0" h="8101" w="259">
                    <a:moveTo>
                      <a:pt x="1" y="1"/>
                    </a:moveTo>
                    <a:lnTo>
                      <a:pt x="1" y="8100"/>
                    </a:lnTo>
                    <a:lnTo>
                      <a:pt x="258" y="8100"/>
                    </a:lnTo>
                    <a:lnTo>
                      <a:pt x="2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59"/>
              <p:cNvSpPr/>
              <p:nvPr/>
            </p:nvSpPr>
            <p:spPr>
              <a:xfrm>
                <a:off x="1302157" y="3284836"/>
                <a:ext cx="28436" cy="889409"/>
              </a:xfrm>
              <a:custGeom>
                <a:rect b="b" l="l" r="r" t="t"/>
                <a:pathLst>
                  <a:path extrusionOk="0" h="8101" w="259">
                    <a:moveTo>
                      <a:pt x="1" y="1"/>
                    </a:moveTo>
                    <a:lnTo>
                      <a:pt x="1" y="8100"/>
                    </a:lnTo>
                    <a:lnTo>
                      <a:pt x="259" y="8100"/>
                    </a:lnTo>
                    <a:lnTo>
                      <a:pt x="25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59"/>
              <p:cNvSpPr/>
              <p:nvPr/>
            </p:nvSpPr>
            <p:spPr>
              <a:xfrm>
                <a:off x="1466513" y="3284836"/>
                <a:ext cx="28436" cy="889409"/>
              </a:xfrm>
              <a:custGeom>
                <a:rect b="b" l="l" r="r" t="t"/>
                <a:pathLst>
                  <a:path extrusionOk="0" h="8101" w="259">
                    <a:moveTo>
                      <a:pt x="1" y="1"/>
                    </a:moveTo>
                    <a:lnTo>
                      <a:pt x="1" y="8100"/>
                    </a:lnTo>
                    <a:lnTo>
                      <a:pt x="259" y="8100"/>
                    </a:lnTo>
                    <a:lnTo>
                      <a:pt x="25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59"/>
              <p:cNvSpPr/>
              <p:nvPr/>
            </p:nvSpPr>
            <p:spPr>
              <a:xfrm>
                <a:off x="1630978" y="3284836"/>
                <a:ext cx="28326" cy="889409"/>
              </a:xfrm>
              <a:custGeom>
                <a:rect b="b" l="l" r="r" t="t"/>
                <a:pathLst>
                  <a:path extrusionOk="0" h="8101" w="258">
                    <a:moveTo>
                      <a:pt x="0" y="1"/>
                    </a:moveTo>
                    <a:lnTo>
                      <a:pt x="0" y="8100"/>
                    </a:lnTo>
                    <a:lnTo>
                      <a:pt x="258" y="8100"/>
                    </a:lnTo>
                    <a:lnTo>
                      <a:pt x="2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59"/>
              <p:cNvSpPr/>
              <p:nvPr/>
            </p:nvSpPr>
            <p:spPr>
              <a:xfrm>
                <a:off x="1795005" y="3284836"/>
                <a:ext cx="28765" cy="889409"/>
              </a:xfrm>
              <a:custGeom>
                <a:rect b="b" l="l" r="r" t="t"/>
                <a:pathLst>
                  <a:path extrusionOk="0" h="8101" w="262">
                    <a:moveTo>
                      <a:pt x="0" y="1"/>
                    </a:moveTo>
                    <a:lnTo>
                      <a:pt x="0" y="8100"/>
                    </a:lnTo>
                    <a:lnTo>
                      <a:pt x="261" y="8100"/>
                    </a:lnTo>
                    <a:lnTo>
                      <a:pt x="2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59"/>
              <p:cNvSpPr/>
              <p:nvPr/>
            </p:nvSpPr>
            <p:spPr>
              <a:xfrm>
                <a:off x="1959361" y="3284836"/>
                <a:ext cx="28765" cy="889409"/>
              </a:xfrm>
              <a:custGeom>
                <a:rect b="b" l="l" r="r" t="t"/>
                <a:pathLst>
                  <a:path extrusionOk="0" h="8101" w="262">
                    <a:moveTo>
                      <a:pt x="1" y="1"/>
                    </a:moveTo>
                    <a:lnTo>
                      <a:pt x="1" y="8100"/>
                    </a:lnTo>
                    <a:lnTo>
                      <a:pt x="261" y="8100"/>
                    </a:lnTo>
                    <a:lnTo>
                      <a:pt x="2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59"/>
              <p:cNvSpPr/>
              <p:nvPr/>
            </p:nvSpPr>
            <p:spPr>
              <a:xfrm>
                <a:off x="2123716" y="3284836"/>
                <a:ext cx="28765" cy="889409"/>
              </a:xfrm>
              <a:custGeom>
                <a:rect b="b" l="l" r="r" t="t"/>
                <a:pathLst>
                  <a:path extrusionOk="0" h="8101" w="262">
                    <a:moveTo>
                      <a:pt x="1" y="1"/>
                    </a:moveTo>
                    <a:lnTo>
                      <a:pt x="1" y="8100"/>
                    </a:lnTo>
                    <a:lnTo>
                      <a:pt x="262" y="8100"/>
                    </a:lnTo>
                    <a:lnTo>
                      <a:pt x="26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59"/>
              <p:cNvSpPr/>
              <p:nvPr/>
            </p:nvSpPr>
            <p:spPr>
              <a:xfrm>
                <a:off x="2288182" y="3284836"/>
                <a:ext cx="28655" cy="889409"/>
              </a:xfrm>
              <a:custGeom>
                <a:rect b="b" l="l" r="r" t="t"/>
                <a:pathLst>
                  <a:path extrusionOk="0" h="8101" w="261">
                    <a:moveTo>
                      <a:pt x="0" y="1"/>
                    </a:moveTo>
                    <a:lnTo>
                      <a:pt x="0" y="8100"/>
                    </a:lnTo>
                    <a:lnTo>
                      <a:pt x="261" y="8100"/>
                    </a:lnTo>
                    <a:lnTo>
                      <a:pt x="2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0" name="Google Shape;2220;p59"/>
            <p:cNvSpPr/>
            <p:nvPr/>
          </p:nvSpPr>
          <p:spPr>
            <a:xfrm>
              <a:off x="800526" y="4145478"/>
              <a:ext cx="1660903" cy="97384"/>
            </a:xfrm>
            <a:custGeom>
              <a:rect b="b" l="l" r="r" t="t"/>
              <a:pathLst>
                <a:path extrusionOk="0" h="887" w="15128">
                  <a:moveTo>
                    <a:pt x="1" y="0"/>
                  </a:moveTo>
                  <a:lnTo>
                    <a:pt x="1" y="887"/>
                  </a:lnTo>
                  <a:lnTo>
                    <a:pt x="15127" y="887"/>
                  </a:lnTo>
                  <a:lnTo>
                    <a:pt x="1512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59"/>
            <p:cNvSpPr/>
            <p:nvPr/>
          </p:nvSpPr>
          <p:spPr>
            <a:xfrm>
              <a:off x="2472410" y="3409228"/>
              <a:ext cx="971093" cy="916417"/>
            </a:xfrm>
            <a:custGeom>
              <a:rect b="b" l="l" r="r" t="t"/>
              <a:pathLst>
                <a:path extrusionOk="0" h="8347" w="8845">
                  <a:moveTo>
                    <a:pt x="0" y="0"/>
                  </a:moveTo>
                  <a:lnTo>
                    <a:pt x="0" y="8346"/>
                  </a:lnTo>
                  <a:lnTo>
                    <a:pt x="3854" y="8346"/>
                  </a:lnTo>
                  <a:cubicBezTo>
                    <a:pt x="4086" y="7818"/>
                    <a:pt x="4605" y="7477"/>
                    <a:pt x="5180" y="7477"/>
                  </a:cubicBezTo>
                  <a:cubicBezTo>
                    <a:pt x="5758" y="7477"/>
                    <a:pt x="6277" y="7818"/>
                    <a:pt x="6508" y="8346"/>
                  </a:cubicBezTo>
                  <a:lnTo>
                    <a:pt x="8844" y="8346"/>
                  </a:lnTo>
                  <a:lnTo>
                    <a:pt x="8829" y="6692"/>
                  </a:lnTo>
                  <a:lnTo>
                    <a:pt x="8821" y="5663"/>
                  </a:lnTo>
                  <a:lnTo>
                    <a:pt x="8821" y="5524"/>
                  </a:lnTo>
                  <a:cubicBezTo>
                    <a:pt x="8818" y="5452"/>
                    <a:pt x="8773" y="5390"/>
                    <a:pt x="8708" y="5366"/>
                  </a:cubicBezTo>
                  <a:lnTo>
                    <a:pt x="6125" y="4432"/>
                  </a:lnTo>
                  <a:lnTo>
                    <a:pt x="5577" y="2410"/>
                  </a:lnTo>
                  <a:cubicBezTo>
                    <a:pt x="5429" y="2075"/>
                    <a:pt x="5224" y="1770"/>
                    <a:pt x="4966" y="1509"/>
                  </a:cubicBezTo>
                  <a:cubicBezTo>
                    <a:pt x="4925" y="1465"/>
                    <a:pt x="4877" y="1423"/>
                    <a:pt x="4830" y="1382"/>
                  </a:cubicBezTo>
                  <a:cubicBezTo>
                    <a:pt x="4830" y="1382"/>
                    <a:pt x="4071" y="676"/>
                    <a:pt x="3009" y="377"/>
                  </a:cubicBezTo>
                  <a:cubicBezTo>
                    <a:pt x="2654" y="279"/>
                    <a:pt x="2138" y="199"/>
                    <a:pt x="1637" y="139"/>
                  </a:cubicBezTo>
                  <a:cubicBezTo>
                    <a:pt x="1548" y="131"/>
                    <a:pt x="1459" y="119"/>
                    <a:pt x="1373" y="110"/>
                  </a:cubicBezTo>
                  <a:cubicBezTo>
                    <a:pt x="641" y="33"/>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59"/>
            <p:cNvSpPr/>
            <p:nvPr/>
          </p:nvSpPr>
          <p:spPr>
            <a:xfrm>
              <a:off x="908669" y="4243082"/>
              <a:ext cx="282599" cy="282709"/>
            </a:xfrm>
            <a:custGeom>
              <a:rect b="b" l="l" r="r" t="t"/>
              <a:pathLst>
                <a:path extrusionOk="0" h="2575" w="2574">
                  <a:moveTo>
                    <a:pt x="1287" y="1"/>
                  </a:moveTo>
                  <a:cubicBezTo>
                    <a:pt x="575" y="1"/>
                    <a:pt x="0" y="576"/>
                    <a:pt x="0" y="1288"/>
                  </a:cubicBezTo>
                  <a:cubicBezTo>
                    <a:pt x="0" y="1996"/>
                    <a:pt x="575" y="2574"/>
                    <a:pt x="1287" y="2574"/>
                  </a:cubicBezTo>
                  <a:cubicBezTo>
                    <a:pt x="1998" y="2574"/>
                    <a:pt x="2574" y="1996"/>
                    <a:pt x="2574" y="1288"/>
                  </a:cubicBezTo>
                  <a:cubicBezTo>
                    <a:pt x="2574" y="576"/>
                    <a:pt x="1998" y="1"/>
                    <a:pt x="12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59"/>
            <p:cNvSpPr/>
            <p:nvPr/>
          </p:nvSpPr>
          <p:spPr>
            <a:xfrm>
              <a:off x="962686" y="4297208"/>
              <a:ext cx="174566" cy="174566"/>
            </a:xfrm>
            <a:custGeom>
              <a:rect b="b" l="l" r="r" t="t"/>
              <a:pathLst>
                <a:path extrusionOk="0" h="1590" w="1590">
                  <a:moveTo>
                    <a:pt x="795" y="0"/>
                  </a:moveTo>
                  <a:cubicBezTo>
                    <a:pt x="356" y="0"/>
                    <a:pt x="0" y="356"/>
                    <a:pt x="0" y="795"/>
                  </a:cubicBezTo>
                  <a:cubicBezTo>
                    <a:pt x="0" y="1233"/>
                    <a:pt x="356" y="1589"/>
                    <a:pt x="795" y="1589"/>
                  </a:cubicBezTo>
                  <a:cubicBezTo>
                    <a:pt x="1234" y="1589"/>
                    <a:pt x="1589" y="1233"/>
                    <a:pt x="1589" y="795"/>
                  </a:cubicBezTo>
                  <a:cubicBezTo>
                    <a:pt x="1589" y="356"/>
                    <a:pt x="1234" y="0"/>
                    <a:pt x="7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59"/>
            <p:cNvSpPr/>
            <p:nvPr/>
          </p:nvSpPr>
          <p:spPr>
            <a:xfrm>
              <a:off x="1196429" y="4243082"/>
              <a:ext cx="282599" cy="282709"/>
            </a:xfrm>
            <a:custGeom>
              <a:rect b="b" l="l" r="r" t="t"/>
              <a:pathLst>
                <a:path extrusionOk="0" h="2575" w="2574">
                  <a:moveTo>
                    <a:pt x="1287" y="1"/>
                  </a:moveTo>
                  <a:cubicBezTo>
                    <a:pt x="575" y="1"/>
                    <a:pt x="0" y="576"/>
                    <a:pt x="0" y="1288"/>
                  </a:cubicBezTo>
                  <a:cubicBezTo>
                    <a:pt x="0" y="1996"/>
                    <a:pt x="575" y="2574"/>
                    <a:pt x="1287" y="2574"/>
                  </a:cubicBezTo>
                  <a:cubicBezTo>
                    <a:pt x="1998" y="2574"/>
                    <a:pt x="2573" y="1996"/>
                    <a:pt x="2573" y="1288"/>
                  </a:cubicBezTo>
                  <a:cubicBezTo>
                    <a:pt x="2573" y="576"/>
                    <a:pt x="1998" y="1"/>
                    <a:pt x="12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59"/>
            <p:cNvSpPr/>
            <p:nvPr/>
          </p:nvSpPr>
          <p:spPr>
            <a:xfrm>
              <a:off x="1250446" y="4297208"/>
              <a:ext cx="174566" cy="174566"/>
            </a:xfrm>
            <a:custGeom>
              <a:rect b="b" l="l" r="r" t="t"/>
              <a:pathLst>
                <a:path extrusionOk="0" h="1590" w="1590">
                  <a:moveTo>
                    <a:pt x="795" y="0"/>
                  </a:moveTo>
                  <a:cubicBezTo>
                    <a:pt x="356" y="0"/>
                    <a:pt x="0" y="356"/>
                    <a:pt x="0" y="795"/>
                  </a:cubicBezTo>
                  <a:cubicBezTo>
                    <a:pt x="0" y="1233"/>
                    <a:pt x="356" y="1589"/>
                    <a:pt x="795" y="1589"/>
                  </a:cubicBezTo>
                  <a:cubicBezTo>
                    <a:pt x="1234" y="1589"/>
                    <a:pt x="1589" y="1233"/>
                    <a:pt x="1589" y="795"/>
                  </a:cubicBezTo>
                  <a:cubicBezTo>
                    <a:pt x="1589" y="356"/>
                    <a:pt x="1234" y="0"/>
                    <a:pt x="7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59"/>
            <p:cNvSpPr/>
            <p:nvPr/>
          </p:nvSpPr>
          <p:spPr>
            <a:xfrm>
              <a:off x="2082106" y="4243082"/>
              <a:ext cx="282599" cy="282709"/>
            </a:xfrm>
            <a:custGeom>
              <a:rect b="b" l="l" r="r" t="t"/>
              <a:pathLst>
                <a:path extrusionOk="0" h="2575" w="2574">
                  <a:moveTo>
                    <a:pt x="1287" y="1"/>
                  </a:moveTo>
                  <a:cubicBezTo>
                    <a:pt x="575" y="1"/>
                    <a:pt x="0" y="576"/>
                    <a:pt x="0" y="1288"/>
                  </a:cubicBezTo>
                  <a:cubicBezTo>
                    <a:pt x="0" y="1996"/>
                    <a:pt x="575" y="2574"/>
                    <a:pt x="1287" y="2574"/>
                  </a:cubicBezTo>
                  <a:cubicBezTo>
                    <a:pt x="1999" y="2574"/>
                    <a:pt x="2574" y="1996"/>
                    <a:pt x="2574" y="1288"/>
                  </a:cubicBezTo>
                  <a:cubicBezTo>
                    <a:pt x="2574" y="576"/>
                    <a:pt x="1999" y="1"/>
                    <a:pt x="12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59"/>
            <p:cNvSpPr/>
            <p:nvPr/>
          </p:nvSpPr>
          <p:spPr>
            <a:xfrm>
              <a:off x="2106809" y="4297208"/>
              <a:ext cx="203880" cy="174566"/>
            </a:xfrm>
            <a:custGeom>
              <a:rect b="b" l="l" r="r" t="t"/>
              <a:pathLst>
                <a:path extrusionOk="0" h="1590" w="1857">
                  <a:moveTo>
                    <a:pt x="1062" y="0"/>
                  </a:moveTo>
                  <a:cubicBezTo>
                    <a:pt x="353" y="0"/>
                    <a:pt x="1" y="854"/>
                    <a:pt x="499" y="1355"/>
                  </a:cubicBezTo>
                  <a:cubicBezTo>
                    <a:pt x="661" y="1517"/>
                    <a:pt x="860" y="1589"/>
                    <a:pt x="1055" y="1589"/>
                  </a:cubicBezTo>
                  <a:cubicBezTo>
                    <a:pt x="1464" y="1589"/>
                    <a:pt x="1857" y="1272"/>
                    <a:pt x="1857" y="795"/>
                  </a:cubicBezTo>
                  <a:cubicBezTo>
                    <a:pt x="1857" y="356"/>
                    <a:pt x="1501" y="0"/>
                    <a:pt x="10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59"/>
            <p:cNvSpPr/>
            <p:nvPr/>
          </p:nvSpPr>
          <p:spPr>
            <a:xfrm>
              <a:off x="2890051" y="4243082"/>
              <a:ext cx="294018" cy="282709"/>
            </a:xfrm>
            <a:custGeom>
              <a:rect b="b" l="l" r="r" t="t"/>
              <a:pathLst>
                <a:path extrusionOk="0" h="2575" w="2678">
                  <a:moveTo>
                    <a:pt x="1391" y="1"/>
                  </a:moveTo>
                  <a:cubicBezTo>
                    <a:pt x="869" y="1"/>
                    <a:pt x="400" y="312"/>
                    <a:pt x="202" y="793"/>
                  </a:cubicBezTo>
                  <a:cubicBezTo>
                    <a:pt x="0" y="1276"/>
                    <a:pt x="113" y="1827"/>
                    <a:pt x="480" y="2198"/>
                  </a:cubicBezTo>
                  <a:cubicBezTo>
                    <a:pt x="726" y="2444"/>
                    <a:pt x="1056" y="2574"/>
                    <a:pt x="1391" y="2574"/>
                  </a:cubicBezTo>
                  <a:cubicBezTo>
                    <a:pt x="1557" y="2574"/>
                    <a:pt x="1724" y="2542"/>
                    <a:pt x="1883" y="2477"/>
                  </a:cubicBezTo>
                  <a:cubicBezTo>
                    <a:pt x="2363" y="2278"/>
                    <a:pt x="2677" y="1807"/>
                    <a:pt x="2677" y="1288"/>
                  </a:cubicBezTo>
                  <a:cubicBezTo>
                    <a:pt x="2677" y="576"/>
                    <a:pt x="2099" y="1"/>
                    <a:pt x="13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59"/>
            <p:cNvSpPr/>
            <p:nvPr/>
          </p:nvSpPr>
          <p:spPr>
            <a:xfrm>
              <a:off x="2925843" y="4297208"/>
              <a:ext cx="204209" cy="174566"/>
            </a:xfrm>
            <a:custGeom>
              <a:rect b="b" l="l" r="r" t="t"/>
              <a:pathLst>
                <a:path extrusionOk="0" h="1590" w="1860">
                  <a:moveTo>
                    <a:pt x="1065" y="0"/>
                  </a:moveTo>
                  <a:cubicBezTo>
                    <a:pt x="356" y="0"/>
                    <a:pt x="0" y="854"/>
                    <a:pt x="501" y="1355"/>
                  </a:cubicBezTo>
                  <a:cubicBezTo>
                    <a:pt x="663" y="1517"/>
                    <a:pt x="862" y="1589"/>
                    <a:pt x="1058" y="1589"/>
                  </a:cubicBezTo>
                  <a:cubicBezTo>
                    <a:pt x="1467" y="1589"/>
                    <a:pt x="1859" y="1272"/>
                    <a:pt x="1859" y="795"/>
                  </a:cubicBezTo>
                  <a:cubicBezTo>
                    <a:pt x="1856" y="356"/>
                    <a:pt x="1503" y="0"/>
                    <a:pt x="10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59"/>
            <p:cNvSpPr/>
            <p:nvPr/>
          </p:nvSpPr>
          <p:spPr>
            <a:xfrm>
              <a:off x="2821981" y="3728167"/>
              <a:ext cx="213322" cy="181373"/>
            </a:xfrm>
            <a:custGeom>
              <a:rect b="b" l="l" r="r" t="t"/>
              <a:pathLst>
                <a:path extrusionOk="0" h="1652" w="1943">
                  <a:moveTo>
                    <a:pt x="98" y="1"/>
                  </a:moveTo>
                  <a:cubicBezTo>
                    <a:pt x="45" y="1"/>
                    <a:pt x="0" y="45"/>
                    <a:pt x="0" y="98"/>
                  </a:cubicBezTo>
                  <a:lnTo>
                    <a:pt x="0" y="1652"/>
                  </a:lnTo>
                  <a:lnTo>
                    <a:pt x="1942" y="1652"/>
                  </a:lnTo>
                  <a:lnTo>
                    <a:pt x="1942" y="84"/>
                  </a:lnTo>
                  <a:cubicBezTo>
                    <a:pt x="1942" y="39"/>
                    <a:pt x="1904" y="1"/>
                    <a:pt x="1859" y="1"/>
                  </a:cubicBezTo>
                  <a:close/>
                </a:path>
              </a:pathLst>
            </a:custGeom>
            <a:solidFill>
              <a:srgbClr val="90BF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31" name="Google Shape;2231;p59"/>
            <p:cNvGrpSpPr/>
            <p:nvPr/>
          </p:nvGrpSpPr>
          <p:grpSpPr>
            <a:xfrm>
              <a:off x="2472410" y="3421524"/>
              <a:ext cx="601649" cy="904120"/>
              <a:chOff x="2472410" y="3421524"/>
              <a:chExt cx="601649" cy="904120"/>
            </a:xfrm>
          </p:grpSpPr>
          <p:sp>
            <p:nvSpPr>
              <p:cNvPr id="2232" name="Google Shape;2232;p59"/>
              <p:cNvSpPr/>
              <p:nvPr/>
            </p:nvSpPr>
            <p:spPr>
              <a:xfrm>
                <a:off x="2809904" y="3718396"/>
                <a:ext cx="237476" cy="204868"/>
              </a:xfrm>
              <a:custGeom>
                <a:rect b="b" l="l" r="r" t="t"/>
                <a:pathLst>
                  <a:path extrusionOk="0" h="1866" w="2163">
                    <a:moveTo>
                      <a:pt x="101" y="1"/>
                    </a:moveTo>
                    <a:cubicBezTo>
                      <a:pt x="45" y="1"/>
                      <a:pt x="1" y="45"/>
                      <a:pt x="4" y="98"/>
                    </a:cubicBezTo>
                    <a:lnTo>
                      <a:pt x="4" y="1866"/>
                    </a:lnTo>
                    <a:lnTo>
                      <a:pt x="2162" y="1866"/>
                    </a:lnTo>
                    <a:lnTo>
                      <a:pt x="2162" y="87"/>
                    </a:lnTo>
                    <a:cubicBezTo>
                      <a:pt x="2162" y="39"/>
                      <a:pt x="2123" y="1"/>
                      <a:pt x="207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59"/>
              <p:cNvSpPr/>
              <p:nvPr/>
            </p:nvSpPr>
            <p:spPr>
              <a:xfrm>
                <a:off x="2472410" y="3649777"/>
                <a:ext cx="601649" cy="8234"/>
              </a:xfrm>
              <a:custGeom>
                <a:rect b="b" l="l" r="r" t="t"/>
                <a:pathLst>
                  <a:path extrusionOk="0" h="75" w="5480">
                    <a:moveTo>
                      <a:pt x="0" y="0"/>
                    </a:moveTo>
                    <a:lnTo>
                      <a:pt x="0" y="74"/>
                    </a:lnTo>
                    <a:lnTo>
                      <a:pt x="5479" y="74"/>
                    </a:lnTo>
                    <a:lnTo>
                      <a:pt x="547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59"/>
              <p:cNvSpPr/>
              <p:nvPr/>
            </p:nvSpPr>
            <p:spPr>
              <a:xfrm>
                <a:off x="2619199" y="3421524"/>
                <a:ext cx="398867" cy="157658"/>
              </a:xfrm>
              <a:custGeom>
                <a:rect b="b" l="l" r="r" t="t"/>
                <a:pathLst>
                  <a:path extrusionOk="0" h="1436" w="3633">
                    <a:moveTo>
                      <a:pt x="0" y="1"/>
                    </a:moveTo>
                    <a:lnTo>
                      <a:pt x="0" y="1436"/>
                    </a:lnTo>
                    <a:lnTo>
                      <a:pt x="3632" y="1436"/>
                    </a:lnTo>
                    <a:lnTo>
                      <a:pt x="3632" y="1359"/>
                    </a:lnTo>
                    <a:lnTo>
                      <a:pt x="74" y="1359"/>
                    </a:lnTo>
                    <a:lnTo>
                      <a:pt x="7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59"/>
              <p:cNvSpPr/>
              <p:nvPr/>
            </p:nvSpPr>
            <p:spPr>
              <a:xfrm>
                <a:off x="2812869" y="3922825"/>
                <a:ext cx="232535" cy="310925"/>
              </a:xfrm>
              <a:custGeom>
                <a:rect b="b" l="l" r="r" t="t"/>
                <a:pathLst>
                  <a:path extrusionOk="0" h="2832" w="2118">
                    <a:moveTo>
                      <a:pt x="0" y="1"/>
                    </a:moveTo>
                    <a:lnTo>
                      <a:pt x="0" y="2832"/>
                    </a:lnTo>
                    <a:lnTo>
                      <a:pt x="750" y="2832"/>
                    </a:lnTo>
                    <a:lnTo>
                      <a:pt x="759" y="2823"/>
                    </a:lnTo>
                    <a:cubicBezTo>
                      <a:pt x="1308" y="2369"/>
                      <a:pt x="2076" y="2298"/>
                      <a:pt x="2082" y="2298"/>
                    </a:cubicBezTo>
                    <a:lnTo>
                      <a:pt x="2117" y="2295"/>
                    </a:lnTo>
                    <a:lnTo>
                      <a:pt x="2117" y="1"/>
                    </a:lnTo>
                    <a:lnTo>
                      <a:pt x="2043" y="1"/>
                    </a:lnTo>
                    <a:lnTo>
                      <a:pt x="2043" y="2227"/>
                    </a:lnTo>
                    <a:cubicBezTo>
                      <a:pt x="1886" y="2248"/>
                      <a:pt x="1228" y="2346"/>
                      <a:pt x="724" y="2758"/>
                    </a:cubicBezTo>
                    <a:lnTo>
                      <a:pt x="74" y="2758"/>
                    </a:lnTo>
                    <a:lnTo>
                      <a:pt x="7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59"/>
              <p:cNvSpPr/>
              <p:nvPr/>
            </p:nvSpPr>
            <p:spPr>
              <a:xfrm>
                <a:off x="2619199" y="3653949"/>
                <a:ext cx="8234" cy="671695"/>
              </a:xfrm>
              <a:custGeom>
                <a:rect b="b" l="l" r="r" t="t"/>
                <a:pathLst>
                  <a:path extrusionOk="0" h="6118" w="75">
                    <a:moveTo>
                      <a:pt x="0" y="1"/>
                    </a:moveTo>
                    <a:lnTo>
                      <a:pt x="0" y="6117"/>
                    </a:lnTo>
                    <a:lnTo>
                      <a:pt x="74" y="6117"/>
                    </a:lnTo>
                    <a:lnTo>
                      <a:pt x="7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37" name="Google Shape;2237;p59"/>
            <p:cNvSpPr/>
            <p:nvPr/>
          </p:nvSpPr>
          <p:spPr>
            <a:xfrm>
              <a:off x="3207015" y="4248022"/>
              <a:ext cx="260532" cy="97713"/>
            </a:xfrm>
            <a:custGeom>
              <a:rect b="b" l="l" r="r" t="t"/>
              <a:pathLst>
                <a:path extrusionOk="0" h="890" w="2373">
                  <a:moveTo>
                    <a:pt x="1" y="0"/>
                  </a:moveTo>
                  <a:lnTo>
                    <a:pt x="13" y="890"/>
                  </a:lnTo>
                  <a:lnTo>
                    <a:pt x="2373" y="890"/>
                  </a:lnTo>
                  <a:lnTo>
                    <a:pt x="2373" y="264"/>
                  </a:lnTo>
                  <a:cubicBezTo>
                    <a:pt x="2373" y="119"/>
                    <a:pt x="2254" y="0"/>
                    <a:pt x="210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59"/>
            <p:cNvSpPr/>
            <p:nvPr/>
          </p:nvSpPr>
          <p:spPr>
            <a:xfrm>
              <a:off x="3392890" y="4021745"/>
              <a:ext cx="49296" cy="116707"/>
            </a:xfrm>
            <a:custGeom>
              <a:rect b="b" l="l" r="r" t="t"/>
              <a:pathLst>
                <a:path extrusionOk="0" h="1063" w="449">
                  <a:moveTo>
                    <a:pt x="235" y="1"/>
                  </a:moveTo>
                  <a:cubicBezTo>
                    <a:pt x="104" y="1"/>
                    <a:pt x="1" y="105"/>
                    <a:pt x="1" y="235"/>
                  </a:cubicBezTo>
                  <a:lnTo>
                    <a:pt x="1" y="840"/>
                  </a:lnTo>
                  <a:cubicBezTo>
                    <a:pt x="1" y="961"/>
                    <a:pt x="99" y="1062"/>
                    <a:pt x="223" y="1062"/>
                  </a:cubicBezTo>
                  <a:lnTo>
                    <a:pt x="448" y="1062"/>
                  </a:lnTo>
                  <a:lnTo>
                    <a:pt x="43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59"/>
            <p:cNvSpPr/>
            <p:nvPr/>
          </p:nvSpPr>
          <p:spPr>
            <a:xfrm>
              <a:off x="800526" y="4141197"/>
              <a:ext cx="1660903" cy="8673"/>
            </a:xfrm>
            <a:custGeom>
              <a:rect b="b" l="l" r="r" t="t"/>
              <a:pathLst>
                <a:path extrusionOk="0" h="79" w="15128">
                  <a:moveTo>
                    <a:pt x="1" y="1"/>
                  </a:moveTo>
                  <a:lnTo>
                    <a:pt x="1" y="78"/>
                  </a:lnTo>
                  <a:lnTo>
                    <a:pt x="15127" y="78"/>
                  </a:lnTo>
                  <a:lnTo>
                    <a:pt x="151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0" name="Google Shape;2240;p59"/>
          <p:cNvGrpSpPr/>
          <p:nvPr/>
        </p:nvGrpSpPr>
        <p:grpSpPr>
          <a:xfrm>
            <a:off x="5801190" y="540334"/>
            <a:ext cx="2631852" cy="1202475"/>
            <a:chOff x="5400452" y="3157609"/>
            <a:chExt cx="3032437" cy="1385500"/>
          </a:xfrm>
        </p:grpSpPr>
        <p:sp>
          <p:nvSpPr>
            <p:cNvPr id="2241" name="Google Shape;2241;p59"/>
            <p:cNvSpPr/>
            <p:nvPr/>
          </p:nvSpPr>
          <p:spPr>
            <a:xfrm>
              <a:off x="7043000" y="3255193"/>
              <a:ext cx="87612" cy="8234"/>
            </a:xfrm>
            <a:custGeom>
              <a:rect b="b" l="l" r="r" t="t"/>
              <a:pathLst>
                <a:path extrusionOk="0" h="75" w="798">
                  <a:moveTo>
                    <a:pt x="0" y="1"/>
                  </a:moveTo>
                  <a:lnTo>
                    <a:pt x="0" y="75"/>
                  </a:lnTo>
                  <a:lnTo>
                    <a:pt x="798" y="75"/>
                  </a:lnTo>
                  <a:lnTo>
                    <a:pt x="79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42" name="Google Shape;2242;p59"/>
            <p:cNvGrpSpPr/>
            <p:nvPr/>
          </p:nvGrpSpPr>
          <p:grpSpPr>
            <a:xfrm>
              <a:off x="5400452" y="3157609"/>
              <a:ext cx="3032437" cy="1385500"/>
              <a:chOff x="5470476" y="3151661"/>
              <a:chExt cx="2872986" cy="1312648"/>
            </a:xfrm>
          </p:grpSpPr>
          <p:sp>
            <p:nvSpPr>
              <p:cNvPr id="2243" name="Google Shape;2243;p59"/>
              <p:cNvSpPr/>
              <p:nvPr/>
            </p:nvSpPr>
            <p:spPr>
              <a:xfrm>
                <a:off x="7254236" y="3868808"/>
                <a:ext cx="512170" cy="137457"/>
              </a:xfrm>
              <a:custGeom>
                <a:rect b="b" l="l" r="r" t="t"/>
                <a:pathLst>
                  <a:path extrusionOk="0" h="1252" w="4665">
                    <a:moveTo>
                      <a:pt x="1" y="0"/>
                    </a:moveTo>
                    <a:lnTo>
                      <a:pt x="1" y="1252"/>
                    </a:lnTo>
                    <a:lnTo>
                      <a:pt x="4664" y="1252"/>
                    </a:lnTo>
                    <a:lnTo>
                      <a:pt x="46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59"/>
              <p:cNvSpPr/>
              <p:nvPr/>
            </p:nvSpPr>
            <p:spPr>
              <a:xfrm>
                <a:off x="7254236" y="3731132"/>
                <a:ext cx="512170" cy="137786"/>
              </a:xfrm>
              <a:custGeom>
                <a:rect b="b" l="l" r="r" t="t"/>
                <a:pathLst>
                  <a:path extrusionOk="0" h="1255" w="4665">
                    <a:moveTo>
                      <a:pt x="1" y="0"/>
                    </a:moveTo>
                    <a:lnTo>
                      <a:pt x="1" y="1254"/>
                    </a:lnTo>
                    <a:lnTo>
                      <a:pt x="4664" y="1254"/>
                    </a:lnTo>
                    <a:lnTo>
                      <a:pt x="466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59"/>
              <p:cNvSpPr/>
              <p:nvPr/>
            </p:nvSpPr>
            <p:spPr>
              <a:xfrm>
                <a:off x="7254236" y="3593785"/>
                <a:ext cx="512170" cy="137457"/>
              </a:xfrm>
              <a:custGeom>
                <a:rect b="b" l="l" r="r" t="t"/>
                <a:pathLst>
                  <a:path extrusionOk="0" h="1252" w="4665">
                    <a:moveTo>
                      <a:pt x="1" y="0"/>
                    </a:moveTo>
                    <a:lnTo>
                      <a:pt x="1" y="1251"/>
                    </a:lnTo>
                    <a:lnTo>
                      <a:pt x="4664" y="1251"/>
                    </a:lnTo>
                    <a:lnTo>
                      <a:pt x="466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59"/>
              <p:cNvSpPr/>
              <p:nvPr/>
            </p:nvSpPr>
            <p:spPr>
              <a:xfrm>
                <a:off x="7254236" y="3456108"/>
                <a:ext cx="512170" cy="137786"/>
              </a:xfrm>
              <a:custGeom>
                <a:rect b="b" l="l" r="r" t="t"/>
                <a:pathLst>
                  <a:path extrusionOk="0" h="1255" w="4665">
                    <a:moveTo>
                      <a:pt x="1" y="0"/>
                    </a:moveTo>
                    <a:lnTo>
                      <a:pt x="1" y="1254"/>
                    </a:lnTo>
                    <a:lnTo>
                      <a:pt x="4664" y="1254"/>
                    </a:lnTo>
                    <a:lnTo>
                      <a:pt x="46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59"/>
              <p:cNvSpPr/>
              <p:nvPr/>
            </p:nvSpPr>
            <p:spPr>
              <a:xfrm>
                <a:off x="7253577" y="3318651"/>
                <a:ext cx="512170" cy="137567"/>
              </a:xfrm>
              <a:custGeom>
                <a:rect b="b" l="l" r="r" t="t"/>
                <a:pathLst>
                  <a:path extrusionOk="0" h="1253" w="4665">
                    <a:moveTo>
                      <a:pt x="1" y="1"/>
                    </a:moveTo>
                    <a:lnTo>
                      <a:pt x="1" y="1252"/>
                    </a:lnTo>
                    <a:lnTo>
                      <a:pt x="4664" y="1252"/>
                    </a:lnTo>
                    <a:lnTo>
                      <a:pt x="466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59"/>
              <p:cNvSpPr/>
              <p:nvPr/>
            </p:nvSpPr>
            <p:spPr>
              <a:xfrm>
                <a:off x="6229565" y="3868808"/>
                <a:ext cx="512061" cy="137457"/>
              </a:xfrm>
              <a:custGeom>
                <a:rect b="b" l="l" r="r" t="t"/>
                <a:pathLst>
                  <a:path extrusionOk="0" h="1252" w="4664">
                    <a:moveTo>
                      <a:pt x="0" y="0"/>
                    </a:moveTo>
                    <a:lnTo>
                      <a:pt x="0" y="1252"/>
                    </a:lnTo>
                    <a:lnTo>
                      <a:pt x="4664" y="1252"/>
                    </a:lnTo>
                    <a:lnTo>
                      <a:pt x="46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59"/>
              <p:cNvSpPr/>
              <p:nvPr/>
            </p:nvSpPr>
            <p:spPr>
              <a:xfrm>
                <a:off x="6229565" y="3731132"/>
                <a:ext cx="512061" cy="137786"/>
              </a:xfrm>
              <a:custGeom>
                <a:rect b="b" l="l" r="r" t="t"/>
                <a:pathLst>
                  <a:path extrusionOk="0" h="1255" w="4664">
                    <a:moveTo>
                      <a:pt x="0" y="0"/>
                    </a:moveTo>
                    <a:lnTo>
                      <a:pt x="0" y="1254"/>
                    </a:lnTo>
                    <a:lnTo>
                      <a:pt x="4664" y="1254"/>
                    </a:lnTo>
                    <a:lnTo>
                      <a:pt x="46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59"/>
              <p:cNvSpPr/>
              <p:nvPr/>
            </p:nvSpPr>
            <p:spPr>
              <a:xfrm>
                <a:off x="6229565" y="3593785"/>
                <a:ext cx="512061" cy="137457"/>
              </a:xfrm>
              <a:custGeom>
                <a:rect b="b" l="l" r="r" t="t"/>
                <a:pathLst>
                  <a:path extrusionOk="0" h="1252" w="4664">
                    <a:moveTo>
                      <a:pt x="0" y="0"/>
                    </a:moveTo>
                    <a:lnTo>
                      <a:pt x="0" y="1251"/>
                    </a:lnTo>
                    <a:lnTo>
                      <a:pt x="4664" y="1251"/>
                    </a:lnTo>
                    <a:lnTo>
                      <a:pt x="466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59"/>
              <p:cNvSpPr/>
              <p:nvPr/>
            </p:nvSpPr>
            <p:spPr>
              <a:xfrm>
                <a:off x="6229565" y="3456108"/>
                <a:ext cx="512061" cy="137786"/>
              </a:xfrm>
              <a:custGeom>
                <a:rect b="b" l="l" r="r" t="t"/>
                <a:pathLst>
                  <a:path extrusionOk="0" h="1255" w="4664">
                    <a:moveTo>
                      <a:pt x="0" y="0"/>
                    </a:moveTo>
                    <a:lnTo>
                      <a:pt x="0" y="1254"/>
                    </a:lnTo>
                    <a:lnTo>
                      <a:pt x="4664" y="1254"/>
                    </a:lnTo>
                    <a:lnTo>
                      <a:pt x="466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59"/>
              <p:cNvSpPr/>
              <p:nvPr/>
            </p:nvSpPr>
            <p:spPr>
              <a:xfrm>
                <a:off x="7766297" y="3868808"/>
                <a:ext cx="512061" cy="137457"/>
              </a:xfrm>
              <a:custGeom>
                <a:rect b="b" l="l" r="r" t="t"/>
                <a:pathLst>
                  <a:path extrusionOk="0" h="1252" w="4664">
                    <a:moveTo>
                      <a:pt x="0" y="0"/>
                    </a:moveTo>
                    <a:lnTo>
                      <a:pt x="0" y="1252"/>
                    </a:lnTo>
                    <a:lnTo>
                      <a:pt x="4664" y="1252"/>
                    </a:lnTo>
                    <a:lnTo>
                      <a:pt x="466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59"/>
              <p:cNvSpPr/>
              <p:nvPr/>
            </p:nvSpPr>
            <p:spPr>
              <a:xfrm>
                <a:off x="7766297" y="3731132"/>
                <a:ext cx="512061" cy="137786"/>
              </a:xfrm>
              <a:custGeom>
                <a:rect b="b" l="l" r="r" t="t"/>
                <a:pathLst>
                  <a:path extrusionOk="0" h="1255" w="4664">
                    <a:moveTo>
                      <a:pt x="0" y="0"/>
                    </a:moveTo>
                    <a:lnTo>
                      <a:pt x="0" y="1254"/>
                    </a:lnTo>
                    <a:lnTo>
                      <a:pt x="4664" y="1254"/>
                    </a:lnTo>
                    <a:lnTo>
                      <a:pt x="46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59"/>
              <p:cNvSpPr/>
              <p:nvPr/>
            </p:nvSpPr>
            <p:spPr>
              <a:xfrm>
                <a:off x="7766297" y="3593785"/>
                <a:ext cx="512061" cy="137457"/>
              </a:xfrm>
              <a:custGeom>
                <a:rect b="b" l="l" r="r" t="t"/>
                <a:pathLst>
                  <a:path extrusionOk="0" h="1252" w="4664">
                    <a:moveTo>
                      <a:pt x="0" y="0"/>
                    </a:moveTo>
                    <a:lnTo>
                      <a:pt x="0" y="1251"/>
                    </a:lnTo>
                    <a:lnTo>
                      <a:pt x="4664" y="1251"/>
                    </a:lnTo>
                    <a:lnTo>
                      <a:pt x="46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59"/>
              <p:cNvSpPr/>
              <p:nvPr/>
            </p:nvSpPr>
            <p:spPr>
              <a:xfrm>
                <a:off x="7766297" y="3456108"/>
                <a:ext cx="512061" cy="137786"/>
              </a:xfrm>
              <a:custGeom>
                <a:rect b="b" l="l" r="r" t="t"/>
                <a:pathLst>
                  <a:path extrusionOk="0" h="1255" w="4664">
                    <a:moveTo>
                      <a:pt x="0" y="0"/>
                    </a:moveTo>
                    <a:lnTo>
                      <a:pt x="0" y="1254"/>
                    </a:lnTo>
                    <a:lnTo>
                      <a:pt x="4664" y="1254"/>
                    </a:lnTo>
                    <a:lnTo>
                      <a:pt x="466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59"/>
              <p:cNvSpPr/>
              <p:nvPr/>
            </p:nvSpPr>
            <p:spPr>
              <a:xfrm>
                <a:off x="5857816" y="3502330"/>
                <a:ext cx="50284" cy="388986"/>
              </a:xfrm>
              <a:custGeom>
                <a:rect b="b" l="l" r="r" t="t"/>
                <a:pathLst>
                  <a:path extrusionOk="0" h="3543" w="458">
                    <a:moveTo>
                      <a:pt x="1" y="0"/>
                    </a:moveTo>
                    <a:lnTo>
                      <a:pt x="1" y="3543"/>
                    </a:lnTo>
                    <a:lnTo>
                      <a:pt x="457" y="3543"/>
                    </a:lnTo>
                    <a:lnTo>
                      <a:pt x="45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59"/>
              <p:cNvSpPr/>
              <p:nvPr/>
            </p:nvSpPr>
            <p:spPr>
              <a:xfrm>
                <a:off x="5822353" y="3455120"/>
                <a:ext cx="121208" cy="47319"/>
              </a:xfrm>
              <a:custGeom>
                <a:rect b="b" l="l" r="r" t="t"/>
                <a:pathLst>
                  <a:path extrusionOk="0" h="431" w="1104">
                    <a:moveTo>
                      <a:pt x="0" y="0"/>
                    </a:moveTo>
                    <a:lnTo>
                      <a:pt x="324" y="430"/>
                    </a:lnTo>
                    <a:lnTo>
                      <a:pt x="780" y="430"/>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59"/>
              <p:cNvSpPr/>
              <p:nvPr/>
            </p:nvSpPr>
            <p:spPr>
              <a:xfrm>
                <a:off x="5824000" y="3781196"/>
                <a:ext cx="117914" cy="52260"/>
              </a:xfrm>
              <a:custGeom>
                <a:rect b="b" l="l" r="r" t="t"/>
                <a:pathLst>
                  <a:path extrusionOk="0" h="476" w="1074">
                    <a:moveTo>
                      <a:pt x="0" y="1"/>
                    </a:moveTo>
                    <a:lnTo>
                      <a:pt x="0" y="475"/>
                    </a:lnTo>
                    <a:lnTo>
                      <a:pt x="1073" y="475"/>
                    </a:lnTo>
                    <a:lnTo>
                      <a:pt x="107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59"/>
              <p:cNvSpPr/>
              <p:nvPr/>
            </p:nvSpPr>
            <p:spPr>
              <a:xfrm>
                <a:off x="5627696" y="3833346"/>
                <a:ext cx="523149" cy="115938"/>
              </a:xfrm>
              <a:custGeom>
                <a:rect b="b" l="l" r="r" t="t"/>
                <a:pathLst>
                  <a:path extrusionOk="0" h="1056" w="4765">
                    <a:moveTo>
                      <a:pt x="0" y="0"/>
                    </a:moveTo>
                    <a:lnTo>
                      <a:pt x="0" y="1056"/>
                    </a:lnTo>
                    <a:lnTo>
                      <a:pt x="4765" y="1056"/>
                    </a:lnTo>
                    <a:lnTo>
                      <a:pt x="476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59"/>
              <p:cNvSpPr/>
              <p:nvPr/>
            </p:nvSpPr>
            <p:spPr>
              <a:xfrm>
                <a:off x="5470476" y="3920519"/>
                <a:ext cx="2872985" cy="543790"/>
              </a:xfrm>
              <a:custGeom>
                <a:rect b="b" l="l" r="r" t="t"/>
                <a:pathLst>
                  <a:path extrusionOk="0" h="4953" w="26168">
                    <a:moveTo>
                      <a:pt x="0" y="1"/>
                    </a:moveTo>
                    <a:lnTo>
                      <a:pt x="745" y="674"/>
                    </a:lnTo>
                    <a:lnTo>
                      <a:pt x="3045" y="2755"/>
                    </a:lnTo>
                    <a:lnTo>
                      <a:pt x="3893" y="3523"/>
                    </a:lnTo>
                    <a:lnTo>
                      <a:pt x="3893" y="4952"/>
                    </a:lnTo>
                    <a:lnTo>
                      <a:pt x="23058" y="4952"/>
                    </a:lnTo>
                    <a:lnTo>
                      <a:pt x="23058" y="4350"/>
                    </a:lnTo>
                    <a:cubicBezTo>
                      <a:pt x="25219" y="3505"/>
                      <a:pt x="25925" y="1578"/>
                      <a:pt x="26150" y="600"/>
                    </a:cubicBezTo>
                    <a:cubicBezTo>
                      <a:pt x="26156" y="570"/>
                      <a:pt x="26162" y="543"/>
                      <a:pt x="26168" y="520"/>
                    </a:cubicBezTo>
                    <a:lnTo>
                      <a:pt x="9461" y="520"/>
                    </a:lnTo>
                    <a:lnTo>
                      <a:pt x="9218" y="1"/>
                    </a:lnTo>
                    <a:close/>
                  </a:path>
                </a:pathLst>
              </a:custGeom>
              <a:solidFill>
                <a:srgbClr val="4359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59"/>
              <p:cNvSpPr/>
              <p:nvPr/>
            </p:nvSpPr>
            <p:spPr>
              <a:xfrm>
                <a:off x="5470476" y="3920519"/>
                <a:ext cx="2872985" cy="543790"/>
              </a:xfrm>
              <a:custGeom>
                <a:rect b="b" l="l" r="r" t="t"/>
                <a:pathLst>
                  <a:path extrusionOk="0" h="4953" w="26168">
                    <a:moveTo>
                      <a:pt x="0" y="1"/>
                    </a:moveTo>
                    <a:lnTo>
                      <a:pt x="745" y="674"/>
                    </a:lnTo>
                    <a:lnTo>
                      <a:pt x="3045" y="2755"/>
                    </a:lnTo>
                    <a:lnTo>
                      <a:pt x="3893" y="3523"/>
                    </a:lnTo>
                    <a:lnTo>
                      <a:pt x="3893" y="4952"/>
                    </a:lnTo>
                    <a:lnTo>
                      <a:pt x="23058" y="4952"/>
                    </a:lnTo>
                    <a:lnTo>
                      <a:pt x="23058" y="4350"/>
                    </a:lnTo>
                    <a:cubicBezTo>
                      <a:pt x="25219" y="3505"/>
                      <a:pt x="25925" y="1578"/>
                      <a:pt x="26150" y="600"/>
                    </a:cubicBezTo>
                    <a:cubicBezTo>
                      <a:pt x="26156" y="570"/>
                      <a:pt x="26162" y="543"/>
                      <a:pt x="26168" y="520"/>
                    </a:cubicBezTo>
                    <a:lnTo>
                      <a:pt x="9461" y="520"/>
                    </a:lnTo>
                    <a:lnTo>
                      <a:pt x="921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59"/>
              <p:cNvSpPr/>
              <p:nvPr/>
            </p:nvSpPr>
            <p:spPr>
              <a:xfrm>
                <a:off x="7043000" y="3151661"/>
                <a:ext cx="87612" cy="157988"/>
              </a:xfrm>
              <a:custGeom>
                <a:rect b="b" l="l" r="r" t="t"/>
                <a:pathLst>
                  <a:path extrusionOk="0" h="1439" w="798">
                    <a:moveTo>
                      <a:pt x="0" y="1"/>
                    </a:moveTo>
                    <a:lnTo>
                      <a:pt x="0" y="1439"/>
                    </a:lnTo>
                    <a:lnTo>
                      <a:pt x="798" y="1439"/>
                    </a:lnTo>
                    <a:lnTo>
                      <a:pt x="79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59"/>
              <p:cNvSpPr/>
              <p:nvPr/>
            </p:nvSpPr>
            <p:spPr>
              <a:xfrm>
                <a:off x="6942761" y="3264635"/>
                <a:ext cx="288199" cy="217933"/>
              </a:xfrm>
              <a:custGeom>
                <a:rect b="b" l="l" r="r" t="t"/>
                <a:pathLst>
                  <a:path extrusionOk="0" h="1985" w="2625">
                    <a:moveTo>
                      <a:pt x="0" y="1"/>
                    </a:moveTo>
                    <a:lnTo>
                      <a:pt x="0" y="1984"/>
                    </a:lnTo>
                    <a:lnTo>
                      <a:pt x="2624" y="1984"/>
                    </a:lnTo>
                    <a:lnTo>
                      <a:pt x="262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59"/>
              <p:cNvSpPr/>
              <p:nvPr/>
            </p:nvSpPr>
            <p:spPr>
              <a:xfrm>
                <a:off x="6833740" y="3473675"/>
                <a:ext cx="397220" cy="535556"/>
              </a:xfrm>
              <a:custGeom>
                <a:rect b="b" l="l" r="r" t="t"/>
                <a:pathLst>
                  <a:path extrusionOk="0" h="4878" w="3618">
                    <a:moveTo>
                      <a:pt x="0" y="0"/>
                    </a:moveTo>
                    <a:lnTo>
                      <a:pt x="0" y="4877"/>
                    </a:lnTo>
                    <a:lnTo>
                      <a:pt x="3617" y="4877"/>
                    </a:lnTo>
                    <a:lnTo>
                      <a:pt x="361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59"/>
              <p:cNvSpPr/>
              <p:nvPr/>
            </p:nvSpPr>
            <p:spPr>
              <a:xfrm>
                <a:off x="6942761" y="3462915"/>
                <a:ext cx="288199" cy="8234"/>
              </a:xfrm>
              <a:custGeom>
                <a:rect b="b" l="l" r="r" t="t"/>
                <a:pathLst>
                  <a:path extrusionOk="0" h="75" w="2625">
                    <a:moveTo>
                      <a:pt x="0" y="0"/>
                    </a:moveTo>
                    <a:lnTo>
                      <a:pt x="0" y="74"/>
                    </a:lnTo>
                    <a:lnTo>
                      <a:pt x="2624" y="74"/>
                    </a:lnTo>
                    <a:lnTo>
                      <a:pt x="26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59"/>
              <p:cNvSpPr/>
              <p:nvPr/>
            </p:nvSpPr>
            <p:spPr>
              <a:xfrm>
                <a:off x="7004902" y="3320628"/>
                <a:ext cx="56432" cy="85087"/>
              </a:xfrm>
              <a:custGeom>
                <a:rect b="b" l="l" r="r" t="t"/>
                <a:pathLst>
                  <a:path extrusionOk="0" h="775" w="514">
                    <a:moveTo>
                      <a:pt x="1" y="1"/>
                    </a:moveTo>
                    <a:lnTo>
                      <a:pt x="1" y="774"/>
                    </a:lnTo>
                    <a:lnTo>
                      <a:pt x="513" y="774"/>
                    </a:lnTo>
                    <a:lnTo>
                      <a:pt x="51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59"/>
              <p:cNvSpPr/>
              <p:nvPr/>
            </p:nvSpPr>
            <p:spPr>
              <a:xfrm>
                <a:off x="7112277" y="3320628"/>
                <a:ext cx="56103" cy="85087"/>
              </a:xfrm>
              <a:custGeom>
                <a:rect b="b" l="l" r="r" t="t"/>
                <a:pathLst>
                  <a:path extrusionOk="0" h="775" w="511">
                    <a:moveTo>
                      <a:pt x="1" y="1"/>
                    </a:moveTo>
                    <a:lnTo>
                      <a:pt x="1" y="774"/>
                    </a:lnTo>
                    <a:lnTo>
                      <a:pt x="511" y="774"/>
                    </a:lnTo>
                    <a:lnTo>
                      <a:pt x="51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59"/>
              <p:cNvSpPr/>
              <p:nvPr/>
            </p:nvSpPr>
            <p:spPr>
              <a:xfrm>
                <a:off x="7004902" y="3524397"/>
                <a:ext cx="56432" cy="85087"/>
              </a:xfrm>
              <a:custGeom>
                <a:rect b="b" l="l" r="r" t="t"/>
                <a:pathLst>
                  <a:path extrusionOk="0" h="775" w="514">
                    <a:moveTo>
                      <a:pt x="1" y="1"/>
                    </a:moveTo>
                    <a:lnTo>
                      <a:pt x="1" y="774"/>
                    </a:lnTo>
                    <a:lnTo>
                      <a:pt x="513" y="774"/>
                    </a:lnTo>
                    <a:lnTo>
                      <a:pt x="51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59"/>
              <p:cNvSpPr/>
              <p:nvPr/>
            </p:nvSpPr>
            <p:spPr>
              <a:xfrm>
                <a:off x="7112277" y="3524397"/>
                <a:ext cx="56103" cy="85087"/>
              </a:xfrm>
              <a:custGeom>
                <a:rect b="b" l="l" r="r" t="t"/>
                <a:pathLst>
                  <a:path extrusionOk="0" h="775" w="511">
                    <a:moveTo>
                      <a:pt x="1" y="1"/>
                    </a:moveTo>
                    <a:lnTo>
                      <a:pt x="1" y="774"/>
                    </a:lnTo>
                    <a:lnTo>
                      <a:pt x="511" y="774"/>
                    </a:lnTo>
                    <a:lnTo>
                      <a:pt x="51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59"/>
              <p:cNvSpPr/>
              <p:nvPr/>
            </p:nvSpPr>
            <p:spPr>
              <a:xfrm>
                <a:off x="6897857" y="3524397"/>
                <a:ext cx="56103" cy="85087"/>
              </a:xfrm>
              <a:custGeom>
                <a:rect b="b" l="l" r="r" t="t"/>
                <a:pathLst>
                  <a:path extrusionOk="0" h="775" w="511">
                    <a:moveTo>
                      <a:pt x="0" y="1"/>
                    </a:moveTo>
                    <a:lnTo>
                      <a:pt x="0" y="774"/>
                    </a:lnTo>
                    <a:lnTo>
                      <a:pt x="510" y="774"/>
                    </a:lnTo>
                    <a:lnTo>
                      <a:pt x="5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59"/>
              <p:cNvSpPr/>
              <p:nvPr/>
            </p:nvSpPr>
            <p:spPr>
              <a:xfrm>
                <a:off x="6741626" y="3868808"/>
                <a:ext cx="512061" cy="137457"/>
              </a:xfrm>
              <a:custGeom>
                <a:rect b="b" l="l" r="r" t="t"/>
                <a:pathLst>
                  <a:path extrusionOk="0" h="1252" w="4664">
                    <a:moveTo>
                      <a:pt x="0" y="0"/>
                    </a:moveTo>
                    <a:lnTo>
                      <a:pt x="0" y="1252"/>
                    </a:lnTo>
                    <a:lnTo>
                      <a:pt x="4664" y="1252"/>
                    </a:lnTo>
                    <a:lnTo>
                      <a:pt x="466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59"/>
              <p:cNvSpPr/>
              <p:nvPr/>
            </p:nvSpPr>
            <p:spPr>
              <a:xfrm>
                <a:off x="6741626" y="3731132"/>
                <a:ext cx="512061" cy="137786"/>
              </a:xfrm>
              <a:custGeom>
                <a:rect b="b" l="l" r="r" t="t"/>
                <a:pathLst>
                  <a:path extrusionOk="0" h="1255" w="4664">
                    <a:moveTo>
                      <a:pt x="0" y="0"/>
                    </a:moveTo>
                    <a:lnTo>
                      <a:pt x="0" y="1254"/>
                    </a:lnTo>
                    <a:lnTo>
                      <a:pt x="4664" y="1254"/>
                    </a:lnTo>
                    <a:lnTo>
                      <a:pt x="46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59"/>
              <p:cNvSpPr/>
              <p:nvPr/>
            </p:nvSpPr>
            <p:spPr>
              <a:xfrm>
                <a:off x="6741626" y="3593785"/>
                <a:ext cx="512061" cy="137457"/>
              </a:xfrm>
              <a:custGeom>
                <a:rect b="b" l="l" r="r" t="t"/>
                <a:pathLst>
                  <a:path extrusionOk="0" h="1252" w="4664">
                    <a:moveTo>
                      <a:pt x="0" y="0"/>
                    </a:moveTo>
                    <a:lnTo>
                      <a:pt x="0" y="1251"/>
                    </a:lnTo>
                    <a:lnTo>
                      <a:pt x="4664" y="1251"/>
                    </a:lnTo>
                    <a:lnTo>
                      <a:pt x="46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59"/>
              <p:cNvSpPr/>
              <p:nvPr/>
            </p:nvSpPr>
            <p:spPr>
              <a:xfrm>
                <a:off x="5727934" y="4149431"/>
                <a:ext cx="291163" cy="77841"/>
              </a:xfrm>
              <a:custGeom>
                <a:rect b="b" l="l" r="r" t="t"/>
                <a:pathLst>
                  <a:path extrusionOk="0" h="709" w="2652">
                    <a:moveTo>
                      <a:pt x="1" y="0"/>
                    </a:moveTo>
                    <a:lnTo>
                      <a:pt x="1" y="74"/>
                    </a:lnTo>
                    <a:lnTo>
                      <a:pt x="2515" y="74"/>
                    </a:lnTo>
                    <a:lnTo>
                      <a:pt x="2147" y="635"/>
                    </a:lnTo>
                    <a:lnTo>
                      <a:pt x="700" y="635"/>
                    </a:lnTo>
                    <a:lnTo>
                      <a:pt x="700" y="709"/>
                    </a:lnTo>
                    <a:lnTo>
                      <a:pt x="2186" y="709"/>
                    </a:lnTo>
                    <a:lnTo>
                      <a:pt x="26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59"/>
              <p:cNvSpPr/>
              <p:nvPr/>
            </p:nvSpPr>
            <p:spPr>
              <a:xfrm>
                <a:off x="5639443" y="4069284"/>
                <a:ext cx="432353" cy="66203"/>
              </a:xfrm>
              <a:custGeom>
                <a:rect b="b" l="l" r="r" t="t"/>
                <a:pathLst>
                  <a:path extrusionOk="0" h="603" w="3938">
                    <a:moveTo>
                      <a:pt x="0" y="1"/>
                    </a:moveTo>
                    <a:lnTo>
                      <a:pt x="0" y="75"/>
                    </a:lnTo>
                    <a:lnTo>
                      <a:pt x="3798" y="75"/>
                    </a:lnTo>
                    <a:lnTo>
                      <a:pt x="3502" y="528"/>
                    </a:lnTo>
                    <a:lnTo>
                      <a:pt x="584" y="528"/>
                    </a:lnTo>
                    <a:lnTo>
                      <a:pt x="584" y="603"/>
                    </a:lnTo>
                    <a:lnTo>
                      <a:pt x="3540" y="603"/>
                    </a:lnTo>
                    <a:lnTo>
                      <a:pt x="393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59"/>
              <p:cNvSpPr/>
              <p:nvPr/>
            </p:nvSpPr>
            <p:spPr>
              <a:xfrm>
                <a:off x="5552160" y="3990236"/>
                <a:ext cx="571347" cy="64886"/>
              </a:xfrm>
              <a:custGeom>
                <a:rect b="b" l="l" r="r" t="t"/>
                <a:pathLst>
                  <a:path extrusionOk="0" h="591" w="5204">
                    <a:moveTo>
                      <a:pt x="1" y="0"/>
                    </a:moveTo>
                    <a:lnTo>
                      <a:pt x="1" y="74"/>
                    </a:lnTo>
                    <a:lnTo>
                      <a:pt x="5064" y="74"/>
                    </a:lnTo>
                    <a:lnTo>
                      <a:pt x="4774" y="516"/>
                    </a:lnTo>
                    <a:lnTo>
                      <a:pt x="570" y="516"/>
                    </a:lnTo>
                    <a:lnTo>
                      <a:pt x="570" y="590"/>
                    </a:lnTo>
                    <a:lnTo>
                      <a:pt x="4815" y="590"/>
                    </a:lnTo>
                    <a:lnTo>
                      <a:pt x="520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59"/>
              <p:cNvSpPr/>
              <p:nvPr/>
            </p:nvSpPr>
            <p:spPr>
              <a:xfrm>
                <a:off x="5897889" y="4398105"/>
                <a:ext cx="2104125" cy="66203"/>
              </a:xfrm>
              <a:custGeom>
                <a:rect b="b" l="l" r="r" t="t"/>
                <a:pathLst>
                  <a:path extrusionOk="0" h="603" w="19165">
                    <a:moveTo>
                      <a:pt x="0" y="0"/>
                    </a:moveTo>
                    <a:lnTo>
                      <a:pt x="0" y="602"/>
                    </a:lnTo>
                    <a:lnTo>
                      <a:pt x="19165" y="602"/>
                    </a:lnTo>
                    <a:lnTo>
                      <a:pt x="191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59"/>
              <p:cNvSpPr/>
              <p:nvPr/>
            </p:nvSpPr>
            <p:spPr>
              <a:xfrm>
                <a:off x="6373390" y="3920519"/>
                <a:ext cx="1970072" cy="397550"/>
              </a:xfrm>
              <a:custGeom>
                <a:rect b="b" l="l" r="r" t="t"/>
                <a:pathLst>
                  <a:path extrusionOk="0" h="3621" w="17944">
                    <a:moveTo>
                      <a:pt x="1" y="1"/>
                    </a:moveTo>
                    <a:cubicBezTo>
                      <a:pt x="1" y="1"/>
                      <a:pt x="1741" y="3354"/>
                      <a:pt x="8287" y="3606"/>
                    </a:cubicBezTo>
                    <a:cubicBezTo>
                      <a:pt x="8542" y="3616"/>
                      <a:pt x="8791" y="3620"/>
                      <a:pt x="9035" y="3620"/>
                    </a:cubicBezTo>
                    <a:cubicBezTo>
                      <a:pt x="13762" y="3620"/>
                      <a:pt x="16601" y="1851"/>
                      <a:pt x="17926" y="600"/>
                    </a:cubicBezTo>
                    <a:cubicBezTo>
                      <a:pt x="17932" y="570"/>
                      <a:pt x="17938" y="543"/>
                      <a:pt x="17944" y="520"/>
                    </a:cubicBezTo>
                    <a:lnTo>
                      <a:pt x="1237" y="520"/>
                    </a:lnTo>
                    <a:lnTo>
                      <a:pt x="99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59"/>
              <p:cNvSpPr/>
              <p:nvPr/>
            </p:nvSpPr>
            <p:spPr>
              <a:xfrm>
                <a:off x="5901732" y="4394152"/>
                <a:ext cx="2104235" cy="8234"/>
              </a:xfrm>
              <a:custGeom>
                <a:rect b="b" l="l" r="r" t="t"/>
                <a:pathLst>
                  <a:path extrusionOk="0" h="75" w="19166">
                    <a:moveTo>
                      <a:pt x="1" y="1"/>
                    </a:moveTo>
                    <a:lnTo>
                      <a:pt x="1" y="75"/>
                    </a:lnTo>
                    <a:lnTo>
                      <a:pt x="19165" y="75"/>
                    </a:lnTo>
                    <a:lnTo>
                      <a:pt x="19165" y="1"/>
                    </a:lnTo>
                    <a:close/>
                  </a:path>
                </a:pathLst>
              </a:custGeom>
              <a:solidFill>
                <a:srgbClr val="35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80" name="Google Shape;2280;p59"/>
          <p:cNvGrpSpPr/>
          <p:nvPr/>
        </p:nvGrpSpPr>
        <p:grpSpPr>
          <a:xfrm>
            <a:off x="1600049" y="1188541"/>
            <a:ext cx="463619" cy="554249"/>
            <a:chOff x="6417862" y="1441950"/>
            <a:chExt cx="417788" cy="499458"/>
          </a:xfrm>
        </p:grpSpPr>
        <p:sp>
          <p:nvSpPr>
            <p:cNvPr id="2281" name="Google Shape;2281;p59"/>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59"/>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26"/>
          <p:cNvSpPr txBox="1"/>
          <p:nvPr>
            <p:ph type="title"/>
          </p:nvPr>
        </p:nvSpPr>
        <p:spPr>
          <a:xfrm>
            <a:off x="796875" y="1767550"/>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Objectives</a:t>
            </a:r>
            <a:endParaRPr/>
          </a:p>
        </p:txBody>
      </p:sp>
      <p:sp>
        <p:nvSpPr>
          <p:cNvPr id="481" name="Google Shape;481;p26"/>
          <p:cNvSpPr txBox="1"/>
          <p:nvPr>
            <p:ph idx="2" type="title"/>
          </p:nvPr>
        </p:nvSpPr>
        <p:spPr>
          <a:xfrm>
            <a:off x="1376206" y="1254455"/>
            <a:ext cx="10257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06</a:t>
            </a:r>
            <a:endParaRPr/>
          </a:p>
        </p:txBody>
      </p:sp>
      <p:sp>
        <p:nvSpPr>
          <p:cNvPr id="482" name="Google Shape;482;p26"/>
          <p:cNvSpPr txBox="1"/>
          <p:nvPr>
            <p:ph idx="4" type="title"/>
          </p:nvPr>
        </p:nvSpPr>
        <p:spPr>
          <a:xfrm>
            <a:off x="3407638" y="1767550"/>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Scope of Work</a:t>
            </a:r>
            <a:endParaRPr/>
          </a:p>
        </p:txBody>
      </p:sp>
      <p:sp>
        <p:nvSpPr>
          <p:cNvPr id="483" name="Google Shape;483;p26"/>
          <p:cNvSpPr txBox="1"/>
          <p:nvPr>
            <p:ph idx="14" type="title"/>
          </p:nvPr>
        </p:nvSpPr>
        <p:spPr>
          <a:xfrm>
            <a:off x="4065550" y="2995675"/>
            <a:ext cx="10257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10</a:t>
            </a:r>
            <a:endParaRPr/>
          </a:p>
        </p:txBody>
      </p:sp>
      <p:sp>
        <p:nvSpPr>
          <p:cNvPr id="484" name="Google Shape;484;p26"/>
          <p:cNvSpPr txBox="1"/>
          <p:nvPr>
            <p:ph idx="3" type="title"/>
          </p:nvPr>
        </p:nvSpPr>
        <p:spPr>
          <a:xfrm>
            <a:off x="1692150" y="540275"/>
            <a:ext cx="5759700" cy="47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b="1" lang="en-US" sz="3300">
                <a:latin typeface="Roboto Condensed"/>
                <a:ea typeface="Roboto Condensed"/>
                <a:cs typeface="Roboto Condensed"/>
                <a:sym typeface="Roboto Condensed"/>
              </a:rPr>
              <a:t>Table of contents</a:t>
            </a:r>
            <a:endParaRPr b="1" sz="3300">
              <a:latin typeface="Roboto Condensed"/>
              <a:ea typeface="Roboto Condensed"/>
              <a:cs typeface="Roboto Condensed"/>
              <a:sym typeface="Roboto Condensed"/>
            </a:endParaRPr>
          </a:p>
        </p:txBody>
      </p:sp>
      <p:sp>
        <p:nvSpPr>
          <p:cNvPr id="485" name="Google Shape;485;p26"/>
          <p:cNvSpPr txBox="1"/>
          <p:nvPr>
            <p:ph idx="5" type="title"/>
          </p:nvPr>
        </p:nvSpPr>
        <p:spPr>
          <a:xfrm>
            <a:off x="4065550" y="1279230"/>
            <a:ext cx="10257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07</a:t>
            </a:r>
            <a:endParaRPr/>
          </a:p>
        </p:txBody>
      </p:sp>
      <p:sp>
        <p:nvSpPr>
          <p:cNvPr id="486" name="Google Shape;486;p26"/>
          <p:cNvSpPr txBox="1"/>
          <p:nvPr>
            <p:ph idx="7" type="title"/>
          </p:nvPr>
        </p:nvSpPr>
        <p:spPr>
          <a:xfrm>
            <a:off x="6087169" y="1773932"/>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Requirements</a:t>
            </a:r>
            <a:endParaRPr/>
          </a:p>
        </p:txBody>
      </p:sp>
      <p:sp>
        <p:nvSpPr>
          <p:cNvPr id="487" name="Google Shape;487;p26"/>
          <p:cNvSpPr txBox="1"/>
          <p:nvPr>
            <p:ph idx="13" type="title"/>
          </p:nvPr>
        </p:nvSpPr>
        <p:spPr>
          <a:xfrm>
            <a:off x="3374551" y="3528003"/>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Conclusion</a:t>
            </a:r>
            <a:endParaRPr/>
          </a:p>
        </p:txBody>
      </p:sp>
      <p:sp>
        <p:nvSpPr>
          <p:cNvPr id="488" name="Google Shape;488;p26"/>
          <p:cNvSpPr txBox="1"/>
          <p:nvPr>
            <p:ph idx="16" type="title"/>
          </p:nvPr>
        </p:nvSpPr>
        <p:spPr>
          <a:xfrm>
            <a:off x="909046" y="3514910"/>
            <a:ext cx="23364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System Architecture</a:t>
            </a:r>
            <a:endParaRPr b="1">
              <a:latin typeface="Roboto Condensed"/>
              <a:ea typeface="Roboto Condensed"/>
              <a:cs typeface="Roboto Condensed"/>
              <a:sym typeface="Roboto Condensed"/>
            </a:endParaRPr>
          </a:p>
        </p:txBody>
      </p:sp>
      <p:sp>
        <p:nvSpPr>
          <p:cNvPr id="489" name="Google Shape;489;p26"/>
          <p:cNvSpPr txBox="1"/>
          <p:nvPr>
            <p:ph idx="17" type="title"/>
          </p:nvPr>
        </p:nvSpPr>
        <p:spPr>
          <a:xfrm>
            <a:off x="1376206" y="2995675"/>
            <a:ext cx="10257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09</a:t>
            </a:r>
            <a:endParaRPr/>
          </a:p>
        </p:txBody>
      </p:sp>
      <p:sp>
        <p:nvSpPr>
          <p:cNvPr id="490" name="Google Shape;490;p26"/>
          <p:cNvSpPr txBox="1"/>
          <p:nvPr>
            <p:ph idx="8" type="title"/>
          </p:nvPr>
        </p:nvSpPr>
        <p:spPr>
          <a:xfrm>
            <a:off x="6745081" y="1285611"/>
            <a:ext cx="10257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08</a:t>
            </a:r>
            <a:endParaRPr/>
          </a:p>
        </p:txBody>
      </p:sp>
      <p:grpSp>
        <p:nvGrpSpPr>
          <p:cNvPr id="491" name="Google Shape;491;p26"/>
          <p:cNvGrpSpPr/>
          <p:nvPr/>
        </p:nvGrpSpPr>
        <p:grpSpPr>
          <a:xfrm flipH="1">
            <a:off x="6252222" y="2841869"/>
            <a:ext cx="2891778" cy="1640191"/>
            <a:chOff x="3700550" y="1956852"/>
            <a:chExt cx="1744557" cy="989497"/>
          </a:xfrm>
        </p:grpSpPr>
        <p:sp>
          <p:nvSpPr>
            <p:cNvPr id="492" name="Google Shape;492;p26"/>
            <p:cNvSpPr/>
            <p:nvPr/>
          </p:nvSpPr>
          <p:spPr>
            <a:xfrm>
              <a:off x="5012109" y="2325997"/>
              <a:ext cx="79871" cy="79494"/>
            </a:xfrm>
            <a:custGeom>
              <a:rect b="b" l="l" r="r" t="t"/>
              <a:pathLst>
                <a:path extrusionOk="0" h="1055" w="1060">
                  <a:moveTo>
                    <a:pt x="535" y="1"/>
                  </a:moveTo>
                  <a:cubicBezTo>
                    <a:pt x="320" y="1"/>
                    <a:pt x="121" y="130"/>
                    <a:pt x="36" y="338"/>
                  </a:cubicBezTo>
                  <a:cubicBezTo>
                    <a:pt x="9" y="400"/>
                    <a:pt x="1" y="471"/>
                    <a:pt x="4" y="539"/>
                  </a:cubicBezTo>
                  <a:cubicBezTo>
                    <a:pt x="9" y="679"/>
                    <a:pt x="69" y="812"/>
                    <a:pt x="170" y="913"/>
                  </a:cubicBezTo>
                  <a:cubicBezTo>
                    <a:pt x="262" y="1007"/>
                    <a:pt x="417" y="1054"/>
                    <a:pt x="567" y="1054"/>
                  </a:cubicBezTo>
                  <a:cubicBezTo>
                    <a:pt x="668" y="1054"/>
                    <a:pt x="766" y="1033"/>
                    <a:pt x="843" y="990"/>
                  </a:cubicBezTo>
                  <a:cubicBezTo>
                    <a:pt x="1020" y="886"/>
                    <a:pt x="1059" y="658"/>
                    <a:pt x="1035" y="471"/>
                  </a:cubicBezTo>
                  <a:cubicBezTo>
                    <a:pt x="1009" y="252"/>
                    <a:pt x="884" y="62"/>
                    <a:pt x="656" y="14"/>
                  </a:cubicBezTo>
                  <a:cubicBezTo>
                    <a:pt x="615" y="5"/>
                    <a:pt x="575" y="1"/>
                    <a:pt x="535" y="1"/>
                  </a:cubicBezTo>
                  <a:close/>
                </a:path>
              </a:pathLst>
            </a:custGeom>
            <a:solidFill>
              <a:srgbClr val="FA55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6"/>
            <p:cNvSpPr/>
            <p:nvPr/>
          </p:nvSpPr>
          <p:spPr>
            <a:xfrm>
              <a:off x="5031323" y="2345287"/>
              <a:ext cx="40990" cy="40764"/>
            </a:xfrm>
            <a:custGeom>
              <a:rect b="b" l="l" r="r" t="t"/>
              <a:pathLst>
                <a:path extrusionOk="0" h="541" w="544">
                  <a:moveTo>
                    <a:pt x="278" y="1"/>
                  </a:moveTo>
                  <a:cubicBezTo>
                    <a:pt x="166" y="1"/>
                    <a:pt x="64" y="68"/>
                    <a:pt x="21" y="174"/>
                  </a:cubicBezTo>
                  <a:cubicBezTo>
                    <a:pt x="6" y="206"/>
                    <a:pt x="1" y="242"/>
                    <a:pt x="4" y="277"/>
                  </a:cubicBezTo>
                  <a:cubicBezTo>
                    <a:pt x="6" y="348"/>
                    <a:pt x="36" y="417"/>
                    <a:pt x="90" y="467"/>
                  </a:cubicBezTo>
                  <a:cubicBezTo>
                    <a:pt x="136" y="517"/>
                    <a:pt x="215" y="541"/>
                    <a:pt x="292" y="541"/>
                  </a:cubicBezTo>
                  <a:cubicBezTo>
                    <a:pt x="343" y="541"/>
                    <a:pt x="394" y="530"/>
                    <a:pt x="433" y="509"/>
                  </a:cubicBezTo>
                  <a:cubicBezTo>
                    <a:pt x="522" y="455"/>
                    <a:pt x="543" y="340"/>
                    <a:pt x="531" y="245"/>
                  </a:cubicBezTo>
                  <a:cubicBezTo>
                    <a:pt x="519" y="129"/>
                    <a:pt x="454" y="34"/>
                    <a:pt x="339" y="7"/>
                  </a:cubicBezTo>
                  <a:cubicBezTo>
                    <a:pt x="318" y="3"/>
                    <a:pt x="298" y="1"/>
                    <a:pt x="2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6"/>
            <p:cNvSpPr/>
            <p:nvPr/>
          </p:nvSpPr>
          <p:spPr>
            <a:xfrm>
              <a:off x="3940467" y="2422673"/>
              <a:ext cx="44306" cy="293187"/>
            </a:xfrm>
            <a:custGeom>
              <a:rect b="b" l="l" r="r" t="t"/>
              <a:pathLst>
                <a:path extrusionOk="0" h="3891" w="588">
                  <a:moveTo>
                    <a:pt x="294" y="0"/>
                  </a:moveTo>
                  <a:cubicBezTo>
                    <a:pt x="134" y="0"/>
                    <a:pt x="0" y="869"/>
                    <a:pt x="0" y="1945"/>
                  </a:cubicBezTo>
                  <a:cubicBezTo>
                    <a:pt x="0" y="3019"/>
                    <a:pt x="134" y="3890"/>
                    <a:pt x="294" y="3890"/>
                  </a:cubicBezTo>
                  <a:cubicBezTo>
                    <a:pt x="457" y="3890"/>
                    <a:pt x="587" y="3019"/>
                    <a:pt x="587" y="1945"/>
                  </a:cubicBezTo>
                  <a:cubicBezTo>
                    <a:pt x="587" y="869"/>
                    <a:pt x="457" y="0"/>
                    <a:pt x="2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6"/>
            <p:cNvSpPr/>
            <p:nvPr/>
          </p:nvSpPr>
          <p:spPr>
            <a:xfrm>
              <a:off x="3828119" y="2154046"/>
              <a:ext cx="852962" cy="572208"/>
            </a:xfrm>
            <a:custGeom>
              <a:rect b="b" l="l" r="r" t="t"/>
              <a:pathLst>
                <a:path extrusionOk="0" h="7594" w="11320">
                  <a:moveTo>
                    <a:pt x="5865" y="1"/>
                  </a:moveTo>
                  <a:cubicBezTo>
                    <a:pt x="5562" y="1"/>
                    <a:pt x="3620" y="1908"/>
                    <a:pt x="3620" y="1908"/>
                  </a:cubicBezTo>
                  <a:cubicBezTo>
                    <a:pt x="3620" y="1908"/>
                    <a:pt x="1942" y="3420"/>
                    <a:pt x="1562" y="4126"/>
                  </a:cubicBezTo>
                  <a:lnTo>
                    <a:pt x="0" y="4013"/>
                  </a:lnTo>
                  <a:lnTo>
                    <a:pt x="0" y="7268"/>
                  </a:lnTo>
                  <a:lnTo>
                    <a:pt x="1195" y="7120"/>
                  </a:lnTo>
                  <a:cubicBezTo>
                    <a:pt x="2101" y="7441"/>
                    <a:pt x="3178" y="7594"/>
                    <a:pt x="4382" y="7594"/>
                  </a:cubicBezTo>
                  <a:cubicBezTo>
                    <a:pt x="5714" y="7594"/>
                    <a:pt x="7202" y="7407"/>
                    <a:pt x="8788" y="7055"/>
                  </a:cubicBezTo>
                  <a:cubicBezTo>
                    <a:pt x="9366" y="6945"/>
                    <a:pt x="9422" y="6429"/>
                    <a:pt x="9049" y="6329"/>
                  </a:cubicBezTo>
                  <a:lnTo>
                    <a:pt x="10300" y="6213"/>
                  </a:lnTo>
                  <a:cubicBezTo>
                    <a:pt x="10881" y="6169"/>
                    <a:pt x="10921" y="5370"/>
                    <a:pt x="10275" y="5370"/>
                  </a:cubicBezTo>
                  <a:cubicBezTo>
                    <a:pt x="10266" y="5370"/>
                    <a:pt x="10256" y="5371"/>
                    <a:pt x="10246" y="5371"/>
                  </a:cubicBezTo>
                  <a:lnTo>
                    <a:pt x="8640" y="5362"/>
                  </a:lnTo>
                  <a:lnTo>
                    <a:pt x="10718" y="5252"/>
                  </a:lnTo>
                  <a:cubicBezTo>
                    <a:pt x="11284" y="5214"/>
                    <a:pt x="11320" y="4363"/>
                    <a:pt x="10718" y="4342"/>
                  </a:cubicBezTo>
                  <a:lnTo>
                    <a:pt x="10160" y="4330"/>
                  </a:lnTo>
                  <a:cubicBezTo>
                    <a:pt x="10679" y="4313"/>
                    <a:pt x="10670" y="3574"/>
                    <a:pt x="10083" y="3503"/>
                  </a:cubicBezTo>
                  <a:lnTo>
                    <a:pt x="5292" y="3050"/>
                  </a:lnTo>
                  <a:cubicBezTo>
                    <a:pt x="4839" y="3014"/>
                    <a:pt x="4581" y="2800"/>
                    <a:pt x="4951" y="2394"/>
                  </a:cubicBezTo>
                  <a:cubicBezTo>
                    <a:pt x="4951" y="2394"/>
                    <a:pt x="5755" y="1567"/>
                    <a:pt x="5980" y="1099"/>
                  </a:cubicBezTo>
                  <a:cubicBezTo>
                    <a:pt x="6199" y="618"/>
                    <a:pt x="6143" y="52"/>
                    <a:pt x="5876" y="2"/>
                  </a:cubicBezTo>
                  <a:cubicBezTo>
                    <a:pt x="5873" y="1"/>
                    <a:pt x="5869" y="1"/>
                    <a:pt x="5865" y="1"/>
                  </a:cubicBezTo>
                  <a:close/>
                </a:path>
              </a:pathLst>
            </a:cu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6"/>
            <p:cNvSpPr/>
            <p:nvPr/>
          </p:nvSpPr>
          <p:spPr>
            <a:xfrm>
              <a:off x="4310215" y="2478056"/>
              <a:ext cx="283768" cy="166976"/>
            </a:xfrm>
            <a:custGeom>
              <a:rect b="b" l="l" r="r" t="t"/>
              <a:pathLst>
                <a:path extrusionOk="0" h="2216" w="3766">
                  <a:moveTo>
                    <a:pt x="3765" y="1"/>
                  </a:moveTo>
                  <a:lnTo>
                    <a:pt x="996" y="30"/>
                  </a:lnTo>
                  <a:lnTo>
                    <a:pt x="996" y="93"/>
                  </a:lnTo>
                  <a:lnTo>
                    <a:pt x="3765" y="60"/>
                  </a:lnTo>
                  <a:lnTo>
                    <a:pt x="3765" y="1"/>
                  </a:lnTo>
                  <a:close/>
                  <a:moveTo>
                    <a:pt x="2242" y="1032"/>
                  </a:moveTo>
                  <a:lnTo>
                    <a:pt x="575" y="1086"/>
                  </a:lnTo>
                  <a:lnTo>
                    <a:pt x="575" y="1145"/>
                  </a:lnTo>
                  <a:lnTo>
                    <a:pt x="2244" y="1092"/>
                  </a:lnTo>
                  <a:lnTo>
                    <a:pt x="2242" y="1032"/>
                  </a:lnTo>
                  <a:close/>
                  <a:moveTo>
                    <a:pt x="2651" y="1999"/>
                  </a:moveTo>
                  <a:lnTo>
                    <a:pt x="0" y="2156"/>
                  </a:lnTo>
                  <a:lnTo>
                    <a:pt x="3" y="2215"/>
                  </a:lnTo>
                  <a:lnTo>
                    <a:pt x="2654" y="2061"/>
                  </a:lnTo>
                  <a:lnTo>
                    <a:pt x="2651" y="1999"/>
                  </a:lnTo>
                  <a:close/>
                </a:path>
              </a:pathLst>
            </a:custGeom>
            <a:solidFill>
              <a:srgbClr val="0C2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6"/>
            <p:cNvSpPr/>
            <p:nvPr/>
          </p:nvSpPr>
          <p:spPr>
            <a:xfrm>
              <a:off x="3863383" y="2422447"/>
              <a:ext cx="99462" cy="293413"/>
            </a:xfrm>
            <a:custGeom>
              <a:rect b="b" l="l" r="r" t="t"/>
              <a:pathLst>
                <a:path extrusionOk="0" h="3894" w="1320">
                  <a:moveTo>
                    <a:pt x="0" y="0"/>
                  </a:moveTo>
                  <a:lnTo>
                    <a:pt x="0" y="3893"/>
                  </a:lnTo>
                  <a:lnTo>
                    <a:pt x="1320" y="3893"/>
                  </a:lnTo>
                  <a:cubicBezTo>
                    <a:pt x="955" y="3718"/>
                    <a:pt x="982" y="279"/>
                    <a:pt x="13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6"/>
            <p:cNvSpPr/>
            <p:nvPr/>
          </p:nvSpPr>
          <p:spPr>
            <a:xfrm>
              <a:off x="3700550" y="2388011"/>
              <a:ext cx="200657" cy="359570"/>
            </a:xfrm>
            <a:custGeom>
              <a:rect b="b" l="l" r="r" t="t"/>
              <a:pathLst>
                <a:path extrusionOk="0" h="4772" w="2663">
                  <a:moveTo>
                    <a:pt x="0" y="1"/>
                  </a:moveTo>
                  <a:lnTo>
                    <a:pt x="0" y="4771"/>
                  </a:lnTo>
                  <a:cubicBezTo>
                    <a:pt x="1047" y="4730"/>
                    <a:pt x="2322" y="4626"/>
                    <a:pt x="2428" y="4350"/>
                  </a:cubicBezTo>
                  <a:cubicBezTo>
                    <a:pt x="2612" y="3879"/>
                    <a:pt x="2662" y="941"/>
                    <a:pt x="2470" y="451"/>
                  </a:cubicBezTo>
                  <a:cubicBezTo>
                    <a:pt x="2360" y="167"/>
                    <a:pt x="1059" y="5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6"/>
            <p:cNvSpPr/>
            <p:nvPr/>
          </p:nvSpPr>
          <p:spPr>
            <a:xfrm>
              <a:off x="3853362" y="2420638"/>
              <a:ext cx="35113" cy="296502"/>
            </a:xfrm>
            <a:custGeom>
              <a:rect b="b" l="l" r="r" t="t"/>
              <a:pathLst>
                <a:path extrusionOk="0" h="3935" w="466">
                  <a:moveTo>
                    <a:pt x="421" y="1"/>
                  </a:moveTo>
                  <a:cubicBezTo>
                    <a:pt x="116" y="365"/>
                    <a:pt x="0" y="3413"/>
                    <a:pt x="377" y="3935"/>
                  </a:cubicBezTo>
                  <a:lnTo>
                    <a:pt x="427" y="3899"/>
                  </a:lnTo>
                  <a:cubicBezTo>
                    <a:pt x="74" y="3410"/>
                    <a:pt x="181" y="383"/>
                    <a:pt x="466" y="39"/>
                  </a:cubicBezTo>
                  <a:lnTo>
                    <a:pt x="421" y="1"/>
                  </a:lnTo>
                  <a:close/>
                </a:path>
              </a:pathLst>
            </a:custGeom>
            <a:solidFill>
              <a:srgbClr val="0C2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6"/>
            <p:cNvSpPr/>
            <p:nvPr/>
          </p:nvSpPr>
          <p:spPr>
            <a:xfrm>
              <a:off x="3893524" y="2670126"/>
              <a:ext cx="34058" cy="29387"/>
            </a:xfrm>
            <a:custGeom>
              <a:rect b="b" l="l" r="r" t="t"/>
              <a:pathLst>
                <a:path extrusionOk="0" h="390" w="452">
                  <a:moveTo>
                    <a:pt x="259" y="64"/>
                  </a:moveTo>
                  <a:cubicBezTo>
                    <a:pt x="333" y="64"/>
                    <a:pt x="392" y="123"/>
                    <a:pt x="392" y="194"/>
                  </a:cubicBezTo>
                  <a:cubicBezTo>
                    <a:pt x="392" y="275"/>
                    <a:pt x="325" y="328"/>
                    <a:pt x="256" y="328"/>
                  </a:cubicBezTo>
                  <a:cubicBezTo>
                    <a:pt x="224" y="328"/>
                    <a:pt x="190" y="316"/>
                    <a:pt x="164" y="289"/>
                  </a:cubicBezTo>
                  <a:cubicBezTo>
                    <a:pt x="81" y="206"/>
                    <a:pt x="140" y="64"/>
                    <a:pt x="259" y="64"/>
                  </a:cubicBezTo>
                  <a:close/>
                  <a:moveTo>
                    <a:pt x="257" y="1"/>
                  </a:moveTo>
                  <a:cubicBezTo>
                    <a:pt x="210" y="1"/>
                    <a:pt x="162" y="18"/>
                    <a:pt x="122" y="58"/>
                  </a:cubicBezTo>
                  <a:cubicBezTo>
                    <a:pt x="1" y="179"/>
                    <a:pt x="87" y="390"/>
                    <a:pt x="259" y="390"/>
                  </a:cubicBezTo>
                  <a:cubicBezTo>
                    <a:pt x="365" y="390"/>
                    <a:pt x="451" y="301"/>
                    <a:pt x="451" y="194"/>
                  </a:cubicBezTo>
                  <a:cubicBezTo>
                    <a:pt x="451" y="78"/>
                    <a:pt x="356" y="1"/>
                    <a:pt x="257" y="1"/>
                  </a:cubicBezTo>
                  <a:close/>
                </a:path>
              </a:pathLst>
            </a:custGeom>
            <a:solidFill>
              <a:srgbClr val="0C2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6"/>
            <p:cNvSpPr/>
            <p:nvPr/>
          </p:nvSpPr>
          <p:spPr>
            <a:xfrm>
              <a:off x="4284741" y="1956852"/>
              <a:ext cx="1160366" cy="989496"/>
            </a:xfrm>
            <a:custGeom>
              <a:rect b="b" l="l" r="r" t="t"/>
              <a:pathLst>
                <a:path extrusionOk="0" h="13132" w="13443">
                  <a:moveTo>
                    <a:pt x="0" y="1"/>
                  </a:moveTo>
                  <a:lnTo>
                    <a:pt x="0" y="13132"/>
                  </a:lnTo>
                  <a:lnTo>
                    <a:pt x="13443" y="13132"/>
                  </a:lnTo>
                  <a:lnTo>
                    <a:pt x="1344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6"/>
            <p:cNvSpPr/>
            <p:nvPr/>
          </p:nvSpPr>
          <p:spPr>
            <a:xfrm>
              <a:off x="4035184" y="1956853"/>
              <a:ext cx="249635" cy="989496"/>
            </a:xfrm>
            <a:custGeom>
              <a:rect b="b" l="l" r="r" t="t"/>
              <a:pathLst>
                <a:path extrusionOk="0" h="13132" w="3313">
                  <a:moveTo>
                    <a:pt x="0" y="1"/>
                  </a:moveTo>
                  <a:lnTo>
                    <a:pt x="0" y="13132"/>
                  </a:lnTo>
                  <a:lnTo>
                    <a:pt x="3312" y="13132"/>
                  </a:lnTo>
                  <a:lnTo>
                    <a:pt x="33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6"/>
            <p:cNvSpPr/>
            <p:nvPr/>
          </p:nvSpPr>
          <p:spPr>
            <a:xfrm>
              <a:off x="4767293" y="1956853"/>
              <a:ext cx="122218" cy="222810"/>
            </a:xfrm>
            <a:custGeom>
              <a:rect b="b" l="l" r="r" t="t"/>
              <a:pathLst>
                <a:path extrusionOk="0" h="2957" w="1622">
                  <a:moveTo>
                    <a:pt x="0" y="1"/>
                  </a:moveTo>
                  <a:lnTo>
                    <a:pt x="0" y="2957"/>
                  </a:lnTo>
                  <a:lnTo>
                    <a:pt x="454" y="2773"/>
                  </a:lnTo>
                  <a:lnTo>
                    <a:pt x="827" y="2957"/>
                  </a:lnTo>
                  <a:lnTo>
                    <a:pt x="1150" y="2758"/>
                  </a:lnTo>
                  <a:lnTo>
                    <a:pt x="1622" y="2957"/>
                  </a:lnTo>
                  <a:lnTo>
                    <a:pt x="16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6"/>
            <p:cNvSpPr/>
            <p:nvPr/>
          </p:nvSpPr>
          <p:spPr>
            <a:xfrm>
              <a:off x="4121611" y="1956853"/>
              <a:ext cx="76706" cy="227934"/>
            </a:xfrm>
            <a:custGeom>
              <a:rect b="b" l="l" r="r" t="t"/>
              <a:pathLst>
                <a:path extrusionOk="0" h="3025" w="1018">
                  <a:moveTo>
                    <a:pt x="1" y="1"/>
                  </a:moveTo>
                  <a:lnTo>
                    <a:pt x="1" y="3025"/>
                  </a:lnTo>
                  <a:lnTo>
                    <a:pt x="253" y="2800"/>
                  </a:lnTo>
                  <a:lnTo>
                    <a:pt x="469" y="2995"/>
                  </a:lnTo>
                  <a:lnTo>
                    <a:pt x="721" y="2835"/>
                  </a:lnTo>
                  <a:lnTo>
                    <a:pt x="1018" y="3010"/>
                  </a:lnTo>
                  <a:lnTo>
                    <a:pt x="1018" y="1"/>
                  </a:lnTo>
                  <a:lnTo>
                    <a:pt x="958" y="1"/>
                  </a:lnTo>
                  <a:lnTo>
                    <a:pt x="958" y="2903"/>
                  </a:lnTo>
                  <a:lnTo>
                    <a:pt x="721" y="2764"/>
                  </a:lnTo>
                  <a:lnTo>
                    <a:pt x="475" y="2918"/>
                  </a:lnTo>
                  <a:lnTo>
                    <a:pt x="253" y="2719"/>
                  </a:lnTo>
                  <a:lnTo>
                    <a:pt x="60" y="2888"/>
                  </a:lnTo>
                  <a:lnTo>
                    <a:pt x="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6"/>
            <p:cNvSpPr/>
            <p:nvPr/>
          </p:nvSpPr>
          <p:spPr>
            <a:xfrm>
              <a:off x="4282259" y="1956853"/>
              <a:ext cx="4747" cy="989496"/>
            </a:xfrm>
            <a:custGeom>
              <a:rect b="b" l="l" r="r" t="t"/>
              <a:pathLst>
                <a:path extrusionOk="0" h="13132" w="63">
                  <a:moveTo>
                    <a:pt x="0" y="1"/>
                  </a:moveTo>
                  <a:lnTo>
                    <a:pt x="0" y="13132"/>
                  </a:lnTo>
                  <a:lnTo>
                    <a:pt x="63" y="13132"/>
                  </a:lnTo>
                  <a:lnTo>
                    <a:pt x="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6" name="Google Shape;506;p26"/>
            <p:cNvGrpSpPr/>
            <p:nvPr/>
          </p:nvGrpSpPr>
          <p:grpSpPr>
            <a:xfrm>
              <a:off x="4898115" y="2691676"/>
              <a:ext cx="423394" cy="201789"/>
              <a:chOff x="4898115" y="2691676"/>
              <a:chExt cx="423394" cy="201789"/>
            </a:xfrm>
          </p:grpSpPr>
          <p:sp>
            <p:nvSpPr>
              <p:cNvPr id="507" name="Google Shape;507;p26"/>
              <p:cNvSpPr/>
              <p:nvPr/>
            </p:nvSpPr>
            <p:spPr>
              <a:xfrm>
                <a:off x="4898115" y="2691676"/>
                <a:ext cx="196890" cy="64801"/>
              </a:xfrm>
              <a:custGeom>
                <a:rect b="b" l="l" r="r" t="t"/>
                <a:pathLst>
                  <a:path extrusionOk="0" h="860" w="2613">
                    <a:moveTo>
                      <a:pt x="1308" y="0"/>
                    </a:moveTo>
                    <a:cubicBezTo>
                      <a:pt x="738" y="0"/>
                      <a:pt x="225" y="338"/>
                      <a:pt x="0" y="860"/>
                    </a:cubicBezTo>
                    <a:lnTo>
                      <a:pt x="2612" y="860"/>
                    </a:lnTo>
                    <a:cubicBezTo>
                      <a:pt x="2387" y="338"/>
                      <a:pt x="1874" y="0"/>
                      <a:pt x="13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6"/>
              <p:cNvSpPr/>
              <p:nvPr/>
            </p:nvSpPr>
            <p:spPr>
              <a:xfrm>
                <a:off x="4940085" y="2756403"/>
                <a:ext cx="63294" cy="137062"/>
              </a:xfrm>
              <a:custGeom>
                <a:rect b="b" l="l" r="r" t="t"/>
                <a:pathLst>
                  <a:path extrusionOk="0" h="1819" w="840">
                    <a:moveTo>
                      <a:pt x="659" y="1"/>
                    </a:moveTo>
                    <a:lnTo>
                      <a:pt x="659" y="1397"/>
                    </a:lnTo>
                    <a:cubicBezTo>
                      <a:pt x="665" y="1531"/>
                      <a:pt x="555" y="1643"/>
                      <a:pt x="421" y="1643"/>
                    </a:cubicBezTo>
                    <a:cubicBezTo>
                      <a:pt x="285" y="1643"/>
                      <a:pt x="178" y="1531"/>
                      <a:pt x="184" y="1397"/>
                    </a:cubicBezTo>
                    <a:lnTo>
                      <a:pt x="184" y="1199"/>
                    </a:lnTo>
                    <a:lnTo>
                      <a:pt x="0" y="1199"/>
                    </a:lnTo>
                    <a:lnTo>
                      <a:pt x="0" y="1397"/>
                    </a:lnTo>
                    <a:cubicBezTo>
                      <a:pt x="0" y="1629"/>
                      <a:pt x="190" y="1815"/>
                      <a:pt x="421" y="1818"/>
                    </a:cubicBezTo>
                    <a:cubicBezTo>
                      <a:pt x="653" y="1815"/>
                      <a:pt x="839" y="1629"/>
                      <a:pt x="839" y="1397"/>
                    </a:cubicBezTo>
                    <a:lnTo>
                      <a:pt x="83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6"/>
              <p:cNvSpPr/>
              <p:nvPr/>
            </p:nvSpPr>
            <p:spPr>
              <a:xfrm>
                <a:off x="5123263" y="2879526"/>
                <a:ext cx="198246" cy="13714"/>
              </a:xfrm>
              <a:custGeom>
                <a:rect b="b" l="l" r="r" t="t"/>
                <a:pathLst>
                  <a:path extrusionOk="0" h="182" w="2631">
                    <a:moveTo>
                      <a:pt x="1" y="0"/>
                    </a:moveTo>
                    <a:lnTo>
                      <a:pt x="1" y="181"/>
                    </a:lnTo>
                    <a:lnTo>
                      <a:pt x="2630" y="181"/>
                    </a:lnTo>
                    <a:lnTo>
                      <a:pt x="263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6"/>
              <p:cNvSpPr/>
              <p:nvPr/>
            </p:nvSpPr>
            <p:spPr>
              <a:xfrm>
                <a:off x="5166816" y="2720008"/>
                <a:ext cx="13940" cy="145275"/>
              </a:xfrm>
              <a:custGeom>
                <a:rect b="b" l="l" r="r" t="t"/>
                <a:pathLst>
                  <a:path extrusionOk="0" h="1928" w="185">
                    <a:moveTo>
                      <a:pt x="1" y="1"/>
                    </a:moveTo>
                    <a:lnTo>
                      <a:pt x="1" y="1928"/>
                    </a:lnTo>
                    <a:lnTo>
                      <a:pt x="185" y="1928"/>
                    </a:lnTo>
                    <a:lnTo>
                      <a:pt x="1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6"/>
              <p:cNvSpPr/>
              <p:nvPr/>
            </p:nvSpPr>
            <p:spPr>
              <a:xfrm>
                <a:off x="5264245" y="2720008"/>
                <a:ext cx="13714" cy="145275"/>
              </a:xfrm>
              <a:custGeom>
                <a:rect b="b" l="l" r="r" t="t"/>
                <a:pathLst>
                  <a:path extrusionOk="0" h="1928" w="182">
                    <a:moveTo>
                      <a:pt x="0" y="1"/>
                    </a:moveTo>
                    <a:lnTo>
                      <a:pt x="0" y="1928"/>
                    </a:lnTo>
                    <a:lnTo>
                      <a:pt x="181" y="1928"/>
                    </a:lnTo>
                    <a:lnTo>
                      <a:pt x="18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6"/>
              <p:cNvSpPr/>
              <p:nvPr/>
            </p:nvSpPr>
            <p:spPr>
              <a:xfrm>
                <a:off x="5147376" y="2691676"/>
                <a:ext cx="52820" cy="64801"/>
              </a:xfrm>
              <a:custGeom>
                <a:rect b="b" l="l" r="r" t="t"/>
                <a:pathLst>
                  <a:path extrusionOk="0" h="860" w="701">
                    <a:moveTo>
                      <a:pt x="351" y="0"/>
                    </a:moveTo>
                    <a:lnTo>
                      <a:pt x="1" y="860"/>
                    </a:lnTo>
                    <a:lnTo>
                      <a:pt x="700" y="860"/>
                    </a:lnTo>
                    <a:lnTo>
                      <a:pt x="3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6"/>
              <p:cNvSpPr/>
              <p:nvPr/>
            </p:nvSpPr>
            <p:spPr>
              <a:xfrm>
                <a:off x="5244804" y="2691676"/>
                <a:ext cx="52594" cy="64801"/>
              </a:xfrm>
              <a:custGeom>
                <a:rect b="b" l="l" r="r" t="t"/>
                <a:pathLst>
                  <a:path extrusionOk="0" h="860" w="698">
                    <a:moveTo>
                      <a:pt x="350" y="0"/>
                    </a:moveTo>
                    <a:lnTo>
                      <a:pt x="0" y="860"/>
                    </a:lnTo>
                    <a:lnTo>
                      <a:pt x="697" y="860"/>
                    </a:lnTo>
                    <a:lnTo>
                      <a:pt x="3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4" name="Google Shape;514;p26"/>
            <p:cNvSpPr/>
            <p:nvPr/>
          </p:nvSpPr>
          <p:spPr>
            <a:xfrm>
              <a:off x="4069996" y="2884198"/>
              <a:ext cx="80323" cy="4521"/>
            </a:xfrm>
            <a:custGeom>
              <a:rect b="b" l="l" r="r" t="t"/>
              <a:pathLst>
                <a:path extrusionOk="0" h="60" w="1066">
                  <a:moveTo>
                    <a:pt x="1" y="1"/>
                  </a:moveTo>
                  <a:lnTo>
                    <a:pt x="1" y="60"/>
                  </a:lnTo>
                  <a:lnTo>
                    <a:pt x="1065" y="60"/>
                  </a:lnTo>
                  <a:lnTo>
                    <a:pt x="10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6"/>
            <p:cNvSpPr/>
            <p:nvPr/>
          </p:nvSpPr>
          <p:spPr>
            <a:xfrm>
              <a:off x="5095308" y="2038835"/>
              <a:ext cx="225523" cy="74069"/>
            </a:xfrm>
            <a:custGeom>
              <a:rect b="b" l="l" r="r" t="t"/>
              <a:pathLst>
                <a:path extrusionOk="0" h="983" w="2993">
                  <a:moveTo>
                    <a:pt x="1" y="1"/>
                  </a:moveTo>
                  <a:lnTo>
                    <a:pt x="1" y="982"/>
                  </a:lnTo>
                  <a:lnTo>
                    <a:pt x="2992" y="982"/>
                  </a:lnTo>
                  <a:lnTo>
                    <a:pt x="2992" y="1"/>
                  </a:lnTo>
                  <a:lnTo>
                    <a:pt x="2308" y="1"/>
                  </a:lnTo>
                  <a:lnTo>
                    <a:pt x="2308" y="63"/>
                  </a:lnTo>
                  <a:lnTo>
                    <a:pt x="2933" y="63"/>
                  </a:lnTo>
                  <a:lnTo>
                    <a:pt x="2933" y="923"/>
                  </a:lnTo>
                  <a:lnTo>
                    <a:pt x="63" y="923"/>
                  </a:lnTo>
                  <a:lnTo>
                    <a:pt x="63" y="63"/>
                  </a:lnTo>
                  <a:lnTo>
                    <a:pt x="1563" y="63"/>
                  </a:lnTo>
                  <a:lnTo>
                    <a:pt x="15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6"/>
            <p:cNvSpPr/>
            <p:nvPr/>
          </p:nvSpPr>
          <p:spPr>
            <a:xfrm>
              <a:off x="4043924" y="2523869"/>
              <a:ext cx="44306" cy="293413"/>
            </a:xfrm>
            <a:custGeom>
              <a:rect b="b" l="l" r="r" t="t"/>
              <a:pathLst>
                <a:path extrusionOk="0" h="3894" w="588">
                  <a:moveTo>
                    <a:pt x="294" y="0"/>
                  </a:moveTo>
                  <a:cubicBezTo>
                    <a:pt x="130" y="0"/>
                    <a:pt x="0" y="872"/>
                    <a:pt x="0" y="1948"/>
                  </a:cubicBezTo>
                  <a:cubicBezTo>
                    <a:pt x="0" y="3022"/>
                    <a:pt x="130" y="3893"/>
                    <a:pt x="294" y="3893"/>
                  </a:cubicBezTo>
                  <a:cubicBezTo>
                    <a:pt x="454" y="3893"/>
                    <a:pt x="587" y="3022"/>
                    <a:pt x="587" y="1948"/>
                  </a:cubicBezTo>
                  <a:cubicBezTo>
                    <a:pt x="587" y="872"/>
                    <a:pt x="454" y="0"/>
                    <a:pt x="29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6"/>
            <p:cNvSpPr/>
            <p:nvPr/>
          </p:nvSpPr>
          <p:spPr>
            <a:xfrm>
              <a:off x="3931275" y="2255469"/>
              <a:ext cx="853037" cy="572133"/>
            </a:xfrm>
            <a:custGeom>
              <a:rect b="b" l="l" r="r" t="t"/>
              <a:pathLst>
                <a:path extrusionOk="0" h="7593" w="11321">
                  <a:moveTo>
                    <a:pt x="5866" y="1"/>
                  </a:moveTo>
                  <a:cubicBezTo>
                    <a:pt x="5563" y="1"/>
                    <a:pt x="3621" y="1905"/>
                    <a:pt x="3621" y="1905"/>
                  </a:cubicBezTo>
                  <a:cubicBezTo>
                    <a:pt x="3621" y="1905"/>
                    <a:pt x="1943" y="3420"/>
                    <a:pt x="1563" y="4126"/>
                  </a:cubicBezTo>
                  <a:lnTo>
                    <a:pt x="1" y="4013"/>
                  </a:lnTo>
                  <a:lnTo>
                    <a:pt x="1" y="7266"/>
                  </a:lnTo>
                  <a:lnTo>
                    <a:pt x="1196" y="7120"/>
                  </a:lnTo>
                  <a:cubicBezTo>
                    <a:pt x="2103" y="7440"/>
                    <a:pt x="3181" y="7593"/>
                    <a:pt x="4387" y="7593"/>
                  </a:cubicBezTo>
                  <a:cubicBezTo>
                    <a:pt x="5719" y="7593"/>
                    <a:pt x="7206" y="7407"/>
                    <a:pt x="8791" y="7055"/>
                  </a:cubicBezTo>
                  <a:cubicBezTo>
                    <a:pt x="9367" y="6942"/>
                    <a:pt x="9426" y="6426"/>
                    <a:pt x="9049" y="6329"/>
                  </a:cubicBezTo>
                  <a:lnTo>
                    <a:pt x="10301" y="6213"/>
                  </a:lnTo>
                  <a:cubicBezTo>
                    <a:pt x="10881" y="6169"/>
                    <a:pt x="10925" y="5370"/>
                    <a:pt x="10279" y="5370"/>
                  </a:cubicBezTo>
                  <a:cubicBezTo>
                    <a:pt x="10269" y="5370"/>
                    <a:pt x="10258" y="5371"/>
                    <a:pt x="10247" y="5371"/>
                  </a:cubicBezTo>
                  <a:lnTo>
                    <a:pt x="8640" y="5362"/>
                  </a:lnTo>
                  <a:lnTo>
                    <a:pt x="10719" y="5249"/>
                  </a:lnTo>
                  <a:cubicBezTo>
                    <a:pt x="11285" y="5214"/>
                    <a:pt x="11320" y="4360"/>
                    <a:pt x="10719" y="4342"/>
                  </a:cubicBezTo>
                  <a:lnTo>
                    <a:pt x="10164" y="4330"/>
                  </a:lnTo>
                  <a:cubicBezTo>
                    <a:pt x="10683" y="4313"/>
                    <a:pt x="10671" y="3574"/>
                    <a:pt x="10084" y="3500"/>
                  </a:cubicBezTo>
                  <a:lnTo>
                    <a:pt x="5293" y="3050"/>
                  </a:lnTo>
                  <a:cubicBezTo>
                    <a:pt x="4839" y="3011"/>
                    <a:pt x="4584" y="2800"/>
                    <a:pt x="4955" y="2394"/>
                  </a:cubicBezTo>
                  <a:cubicBezTo>
                    <a:pt x="4955" y="2394"/>
                    <a:pt x="5755" y="1564"/>
                    <a:pt x="5981" y="1099"/>
                  </a:cubicBezTo>
                  <a:cubicBezTo>
                    <a:pt x="6200" y="615"/>
                    <a:pt x="6144" y="52"/>
                    <a:pt x="5877" y="2"/>
                  </a:cubicBezTo>
                  <a:cubicBezTo>
                    <a:pt x="5874" y="1"/>
                    <a:pt x="5870" y="1"/>
                    <a:pt x="5866" y="1"/>
                  </a:cubicBezTo>
                  <a:close/>
                </a:path>
              </a:pathLst>
            </a:cu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6"/>
            <p:cNvSpPr/>
            <p:nvPr/>
          </p:nvSpPr>
          <p:spPr>
            <a:xfrm>
              <a:off x="4413370" y="2579478"/>
              <a:ext cx="283843" cy="166976"/>
            </a:xfrm>
            <a:custGeom>
              <a:rect b="b" l="l" r="r" t="t"/>
              <a:pathLst>
                <a:path extrusionOk="0" h="2216" w="3767">
                  <a:moveTo>
                    <a:pt x="3766" y="1"/>
                  </a:moveTo>
                  <a:lnTo>
                    <a:pt x="994" y="30"/>
                  </a:lnTo>
                  <a:lnTo>
                    <a:pt x="994" y="90"/>
                  </a:lnTo>
                  <a:lnTo>
                    <a:pt x="3766" y="60"/>
                  </a:lnTo>
                  <a:lnTo>
                    <a:pt x="3766" y="1"/>
                  </a:lnTo>
                  <a:close/>
                  <a:moveTo>
                    <a:pt x="2242" y="1032"/>
                  </a:moveTo>
                  <a:lnTo>
                    <a:pt x="573" y="1086"/>
                  </a:lnTo>
                  <a:lnTo>
                    <a:pt x="576" y="1145"/>
                  </a:lnTo>
                  <a:lnTo>
                    <a:pt x="2245" y="1092"/>
                  </a:lnTo>
                  <a:lnTo>
                    <a:pt x="2242" y="1032"/>
                  </a:lnTo>
                  <a:close/>
                  <a:moveTo>
                    <a:pt x="2651" y="1999"/>
                  </a:moveTo>
                  <a:lnTo>
                    <a:pt x="1" y="2156"/>
                  </a:lnTo>
                  <a:lnTo>
                    <a:pt x="4" y="2215"/>
                  </a:lnTo>
                  <a:lnTo>
                    <a:pt x="2654" y="2061"/>
                  </a:lnTo>
                  <a:lnTo>
                    <a:pt x="2651" y="199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6"/>
            <p:cNvSpPr/>
            <p:nvPr/>
          </p:nvSpPr>
          <p:spPr>
            <a:xfrm>
              <a:off x="3966614" y="2523869"/>
              <a:ext cx="99462" cy="293413"/>
            </a:xfrm>
            <a:custGeom>
              <a:rect b="b" l="l" r="r" t="t"/>
              <a:pathLst>
                <a:path extrusionOk="0" h="3894" w="1320">
                  <a:moveTo>
                    <a:pt x="0" y="0"/>
                  </a:moveTo>
                  <a:lnTo>
                    <a:pt x="0" y="3893"/>
                  </a:lnTo>
                  <a:lnTo>
                    <a:pt x="1320" y="3893"/>
                  </a:lnTo>
                  <a:cubicBezTo>
                    <a:pt x="958" y="3718"/>
                    <a:pt x="982" y="279"/>
                    <a:pt x="132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6"/>
            <p:cNvSpPr/>
            <p:nvPr/>
          </p:nvSpPr>
          <p:spPr>
            <a:xfrm>
              <a:off x="3700776" y="2486797"/>
              <a:ext cx="303661" cy="363790"/>
            </a:xfrm>
            <a:custGeom>
              <a:rect b="b" l="l" r="r" t="t"/>
              <a:pathLst>
                <a:path extrusionOk="0" h="4828" w="4030">
                  <a:moveTo>
                    <a:pt x="0" y="0"/>
                  </a:moveTo>
                  <a:lnTo>
                    <a:pt x="0" y="4827"/>
                  </a:lnTo>
                  <a:cubicBezTo>
                    <a:pt x="0" y="4827"/>
                    <a:pt x="45" y="4827"/>
                    <a:pt x="126" y="4827"/>
                  </a:cubicBezTo>
                  <a:cubicBezTo>
                    <a:pt x="765" y="4827"/>
                    <a:pt x="3635" y="4804"/>
                    <a:pt x="3798" y="4385"/>
                  </a:cubicBezTo>
                  <a:cubicBezTo>
                    <a:pt x="3982" y="3914"/>
                    <a:pt x="4029" y="973"/>
                    <a:pt x="3839" y="487"/>
                  </a:cubicBezTo>
                  <a:cubicBezTo>
                    <a:pt x="3650" y="0"/>
                    <a:pt x="0"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6"/>
            <p:cNvSpPr/>
            <p:nvPr/>
          </p:nvSpPr>
          <p:spPr>
            <a:xfrm>
              <a:off x="3956743" y="2522061"/>
              <a:ext cx="34962" cy="296578"/>
            </a:xfrm>
            <a:custGeom>
              <a:rect b="b" l="l" r="r" t="t"/>
              <a:pathLst>
                <a:path extrusionOk="0" h="3936" w="464">
                  <a:moveTo>
                    <a:pt x="419" y="1"/>
                  </a:moveTo>
                  <a:cubicBezTo>
                    <a:pt x="116" y="362"/>
                    <a:pt x="1" y="3413"/>
                    <a:pt x="374" y="3935"/>
                  </a:cubicBezTo>
                  <a:lnTo>
                    <a:pt x="425" y="3896"/>
                  </a:lnTo>
                  <a:cubicBezTo>
                    <a:pt x="72" y="3407"/>
                    <a:pt x="179" y="380"/>
                    <a:pt x="463" y="36"/>
                  </a:cubicBezTo>
                  <a:lnTo>
                    <a:pt x="41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7"/>
          <p:cNvSpPr txBox="1"/>
          <p:nvPr>
            <p:ph type="title"/>
          </p:nvPr>
        </p:nvSpPr>
        <p:spPr>
          <a:xfrm>
            <a:off x="4648725" y="2674456"/>
            <a:ext cx="3782100" cy="905063"/>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US"/>
              <a:t>Problem Statement</a:t>
            </a:r>
            <a:endParaRPr/>
          </a:p>
        </p:txBody>
      </p:sp>
      <p:sp>
        <p:nvSpPr>
          <p:cNvPr id="527" name="Google Shape;527;p27"/>
          <p:cNvSpPr txBox="1"/>
          <p:nvPr>
            <p:ph idx="2" type="title"/>
          </p:nvPr>
        </p:nvSpPr>
        <p:spPr>
          <a:xfrm>
            <a:off x="6725025" y="1332038"/>
            <a:ext cx="1705800" cy="1133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6000"/>
              <a:buNone/>
            </a:pPr>
            <a:r>
              <a:rPr lang="en-US"/>
              <a:t>01</a:t>
            </a:r>
            <a:endParaRPr/>
          </a:p>
        </p:txBody>
      </p:sp>
      <p:grpSp>
        <p:nvGrpSpPr>
          <p:cNvPr id="528" name="Google Shape;528;p27"/>
          <p:cNvGrpSpPr/>
          <p:nvPr/>
        </p:nvGrpSpPr>
        <p:grpSpPr>
          <a:xfrm>
            <a:off x="1910349" y="1093240"/>
            <a:ext cx="463619" cy="554249"/>
            <a:chOff x="6417862" y="1441950"/>
            <a:chExt cx="417788" cy="499458"/>
          </a:xfrm>
        </p:grpSpPr>
        <p:sp>
          <p:nvSpPr>
            <p:cNvPr id="529" name="Google Shape;529;p27"/>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7"/>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1" name="Google Shape;531;p27"/>
          <p:cNvGrpSpPr/>
          <p:nvPr/>
        </p:nvGrpSpPr>
        <p:grpSpPr>
          <a:xfrm>
            <a:off x="484719" y="895368"/>
            <a:ext cx="3468105" cy="3248772"/>
            <a:chOff x="498883" y="981663"/>
            <a:chExt cx="3468105" cy="3248772"/>
          </a:xfrm>
        </p:grpSpPr>
        <p:sp>
          <p:nvSpPr>
            <p:cNvPr id="532" name="Google Shape;532;p27"/>
            <p:cNvSpPr/>
            <p:nvPr/>
          </p:nvSpPr>
          <p:spPr>
            <a:xfrm flipH="1">
              <a:off x="1580168" y="1805527"/>
              <a:ext cx="1487891" cy="88245"/>
            </a:xfrm>
            <a:custGeom>
              <a:rect b="b" l="l" r="r" t="t"/>
              <a:pathLst>
                <a:path extrusionOk="0" h="482" w="8127">
                  <a:moveTo>
                    <a:pt x="0" y="1"/>
                  </a:moveTo>
                  <a:lnTo>
                    <a:pt x="0" y="481"/>
                  </a:lnTo>
                  <a:lnTo>
                    <a:pt x="8127" y="481"/>
                  </a:lnTo>
                  <a:lnTo>
                    <a:pt x="8127"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7"/>
            <p:cNvSpPr/>
            <p:nvPr/>
          </p:nvSpPr>
          <p:spPr>
            <a:xfrm flipH="1">
              <a:off x="1580168" y="3508364"/>
              <a:ext cx="1487891" cy="88061"/>
            </a:xfrm>
            <a:custGeom>
              <a:rect b="b" l="l" r="r" t="t"/>
              <a:pathLst>
                <a:path extrusionOk="0" h="481" w="8127">
                  <a:moveTo>
                    <a:pt x="0" y="0"/>
                  </a:moveTo>
                  <a:lnTo>
                    <a:pt x="0" y="481"/>
                  </a:lnTo>
                  <a:lnTo>
                    <a:pt x="8127" y="481"/>
                  </a:lnTo>
                  <a:lnTo>
                    <a:pt x="8127"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7"/>
            <p:cNvSpPr/>
            <p:nvPr/>
          </p:nvSpPr>
          <p:spPr>
            <a:xfrm flipH="1">
              <a:off x="2144051" y="2077586"/>
              <a:ext cx="461545" cy="295308"/>
            </a:xfrm>
            <a:custGeom>
              <a:rect b="b" l="l" r="r" t="t"/>
              <a:pathLst>
                <a:path extrusionOk="0" h="1613" w="2521">
                  <a:moveTo>
                    <a:pt x="0" y="0"/>
                  </a:moveTo>
                  <a:lnTo>
                    <a:pt x="0" y="1613"/>
                  </a:lnTo>
                  <a:lnTo>
                    <a:pt x="2521" y="1613"/>
                  </a:lnTo>
                  <a:lnTo>
                    <a:pt x="252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7"/>
            <p:cNvSpPr/>
            <p:nvPr/>
          </p:nvSpPr>
          <p:spPr>
            <a:xfrm flipH="1">
              <a:off x="1906227" y="2077586"/>
              <a:ext cx="238004" cy="295308"/>
            </a:xfrm>
            <a:custGeom>
              <a:rect b="b" l="l" r="r" t="t"/>
              <a:pathLst>
                <a:path extrusionOk="0" h="1613" w="1300">
                  <a:moveTo>
                    <a:pt x="1" y="0"/>
                  </a:moveTo>
                  <a:lnTo>
                    <a:pt x="1" y="1613"/>
                  </a:lnTo>
                  <a:lnTo>
                    <a:pt x="1299" y="1613"/>
                  </a:lnTo>
                  <a:lnTo>
                    <a:pt x="129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7"/>
            <p:cNvSpPr/>
            <p:nvPr/>
          </p:nvSpPr>
          <p:spPr>
            <a:xfrm flipH="1">
              <a:off x="2335735" y="2077586"/>
              <a:ext cx="87512" cy="110214"/>
            </a:xfrm>
            <a:custGeom>
              <a:rect b="b" l="l" r="r" t="t"/>
              <a:pathLst>
                <a:path extrusionOk="0" h="602" w="478">
                  <a:moveTo>
                    <a:pt x="1" y="0"/>
                  </a:moveTo>
                  <a:lnTo>
                    <a:pt x="1" y="602"/>
                  </a:lnTo>
                  <a:lnTo>
                    <a:pt x="36" y="602"/>
                  </a:lnTo>
                  <a:lnTo>
                    <a:pt x="54" y="540"/>
                  </a:lnTo>
                  <a:lnTo>
                    <a:pt x="75" y="602"/>
                  </a:lnTo>
                  <a:lnTo>
                    <a:pt x="247" y="602"/>
                  </a:lnTo>
                  <a:lnTo>
                    <a:pt x="285" y="507"/>
                  </a:lnTo>
                  <a:lnTo>
                    <a:pt x="330" y="602"/>
                  </a:lnTo>
                  <a:lnTo>
                    <a:pt x="362" y="555"/>
                  </a:lnTo>
                  <a:lnTo>
                    <a:pt x="383" y="602"/>
                  </a:lnTo>
                  <a:lnTo>
                    <a:pt x="478" y="602"/>
                  </a:lnTo>
                  <a:lnTo>
                    <a:pt x="47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7"/>
            <p:cNvSpPr/>
            <p:nvPr/>
          </p:nvSpPr>
          <p:spPr>
            <a:xfrm flipH="1">
              <a:off x="1922521" y="2094978"/>
              <a:ext cx="205416" cy="260706"/>
            </a:xfrm>
            <a:custGeom>
              <a:rect b="b" l="l" r="r" t="t"/>
              <a:pathLst>
                <a:path extrusionOk="0" h="1424" w="1122">
                  <a:moveTo>
                    <a:pt x="0" y="0"/>
                  </a:moveTo>
                  <a:lnTo>
                    <a:pt x="0" y="0"/>
                  </a:lnTo>
                  <a:cubicBezTo>
                    <a:pt x="92" y="122"/>
                    <a:pt x="184" y="240"/>
                    <a:pt x="273" y="359"/>
                  </a:cubicBezTo>
                  <a:lnTo>
                    <a:pt x="550" y="712"/>
                  </a:lnTo>
                  <a:lnTo>
                    <a:pt x="550" y="712"/>
                  </a:lnTo>
                  <a:lnTo>
                    <a:pt x="273" y="1064"/>
                  </a:lnTo>
                  <a:cubicBezTo>
                    <a:pt x="181" y="1186"/>
                    <a:pt x="92" y="1305"/>
                    <a:pt x="0" y="1423"/>
                  </a:cubicBezTo>
                  <a:cubicBezTo>
                    <a:pt x="95" y="1307"/>
                    <a:pt x="190" y="1189"/>
                    <a:pt x="285" y="1070"/>
                  </a:cubicBezTo>
                  <a:lnTo>
                    <a:pt x="559" y="724"/>
                  </a:lnTo>
                  <a:lnTo>
                    <a:pt x="559" y="724"/>
                  </a:lnTo>
                  <a:lnTo>
                    <a:pt x="837" y="1070"/>
                  </a:lnTo>
                  <a:cubicBezTo>
                    <a:pt x="928" y="1189"/>
                    <a:pt x="1026" y="1305"/>
                    <a:pt x="1121" y="1423"/>
                  </a:cubicBezTo>
                  <a:cubicBezTo>
                    <a:pt x="1032" y="1305"/>
                    <a:pt x="940" y="1183"/>
                    <a:pt x="845" y="1064"/>
                  </a:cubicBezTo>
                  <a:lnTo>
                    <a:pt x="569" y="712"/>
                  </a:lnTo>
                  <a:lnTo>
                    <a:pt x="569" y="712"/>
                  </a:lnTo>
                  <a:lnTo>
                    <a:pt x="845" y="359"/>
                  </a:lnTo>
                  <a:cubicBezTo>
                    <a:pt x="937" y="240"/>
                    <a:pt x="1029" y="122"/>
                    <a:pt x="1121" y="0"/>
                  </a:cubicBezTo>
                  <a:lnTo>
                    <a:pt x="1121" y="0"/>
                  </a:lnTo>
                  <a:cubicBezTo>
                    <a:pt x="1026" y="119"/>
                    <a:pt x="928" y="234"/>
                    <a:pt x="837" y="353"/>
                  </a:cubicBezTo>
                  <a:lnTo>
                    <a:pt x="559" y="699"/>
                  </a:lnTo>
                  <a:lnTo>
                    <a:pt x="559" y="699"/>
                  </a:lnTo>
                  <a:lnTo>
                    <a:pt x="285" y="353"/>
                  </a:lnTo>
                  <a:cubicBezTo>
                    <a:pt x="193" y="234"/>
                    <a:pt x="95" y="11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7"/>
            <p:cNvSpPr/>
            <p:nvPr/>
          </p:nvSpPr>
          <p:spPr>
            <a:xfrm flipH="1">
              <a:off x="500533" y="3569513"/>
              <a:ext cx="771316" cy="542832"/>
            </a:xfrm>
            <a:custGeom>
              <a:rect b="b" l="l" r="r" t="t"/>
              <a:pathLst>
                <a:path extrusionOk="0" h="2965" w="4213">
                  <a:moveTo>
                    <a:pt x="2826" y="1"/>
                  </a:moveTo>
                  <a:cubicBezTo>
                    <a:pt x="2736" y="1"/>
                    <a:pt x="2363" y="149"/>
                    <a:pt x="1927" y="336"/>
                  </a:cubicBezTo>
                  <a:lnTo>
                    <a:pt x="1912" y="342"/>
                  </a:lnTo>
                  <a:cubicBezTo>
                    <a:pt x="1812" y="384"/>
                    <a:pt x="0" y="873"/>
                    <a:pt x="0" y="873"/>
                  </a:cubicBezTo>
                  <a:lnTo>
                    <a:pt x="801" y="2619"/>
                  </a:lnTo>
                  <a:lnTo>
                    <a:pt x="2689" y="2074"/>
                  </a:lnTo>
                  <a:lnTo>
                    <a:pt x="2719" y="2059"/>
                  </a:lnTo>
                  <a:cubicBezTo>
                    <a:pt x="2719" y="2059"/>
                    <a:pt x="3647" y="2868"/>
                    <a:pt x="3780" y="2934"/>
                  </a:cubicBezTo>
                  <a:cubicBezTo>
                    <a:pt x="3822" y="2955"/>
                    <a:pt x="3883" y="2965"/>
                    <a:pt x="3946" y="2965"/>
                  </a:cubicBezTo>
                  <a:cubicBezTo>
                    <a:pt x="4075" y="2965"/>
                    <a:pt x="4212" y="2922"/>
                    <a:pt x="4204" y="2848"/>
                  </a:cubicBezTo>
                  <a:cubicBezTo>
                    <a:pt x="4192" y="2741"/>
                    <a:pt x="2953" y="76"/>
                    <a:pt x="2843" y="4"/>
                  </a:cubicBezTo>
                  <a:cubicBezTo>
                    <a:pt x="2840" y="2"/>
                    <a:pt x="2834" y="1"/>
                    <a:pt x="2826" y="1"/>
                  </a:cubicBezTo>
                  <a:close/>
                </a:path>
              </a:pathLst>
            </a:custGeom>
            <a:solidFill>
              <a:srgbClr val="D18D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9" name="Google Shape;539;p27"/>
            <p:cNvGrpSpPr/>
            <p:nvPr/>
          </p:nvGrpSpPr>
          <p:grpSpPr>
            <a:xfrm flipH="1">
              <a:off x="1336295" y="981663"/>
              <a:ext cx="1831726" cy="2614749"/>
              <a:chOff x="5655705" y="881363"/>
              <a:chExt cx="1831726" cy="2614749"/>
            </a:xfrm>
          </p:grpSpPr>
          <p:sp>
            <p:nvSpPr>
              <p:cNvPr id="540" name="Google Shape;540;p27"/>
              <p:cNvSpPr/>
              <p:nvPr/>
            </p:nvSpPr>
            <p:spPr>
              <a:xfrm>
                <a:off x="5655705" y="881363"/>
                <a:ext cx="244046" cy="2614749"/>
              </a:xfrm>
              <a:custGeom>
                <a:rect b="b" l="l" r="r" t="t"/>
                <a:pathLst>
                  <a:path extrusionOk="0" h="14282" w="1333">
                    <a:moveTo>
                      <a:pt x="1" y="0"/>
                    </a:moveTo>
                    <a:lnTo>
                      <a:pt x="1" y="14282"/>
                    </a:lnTo>
                    <a:lnTo>
                      <a:pt x="1332" y="14282"/>
                    </a:lnTo>
                    <a:lnTo>
                      <a:pt x="133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7"/>
              <p:cNvSpPr/>
              <p:nvPr/>
            </p:nvSpPr>
            <p:spPr>
              <a:xfrm>
                <a:off x="7243385" y="881363"/>
                <a:ext cx="244046" cy="2614749"/>
              </a:xfrm>
              <a:custGeom>
                <a:rect b="b" l="l" r="r" t="t"/>
                <a:pathLst>
                  <a:path extrusionOk="0" h="14282" w="1333">
                    <a:moveTo>
                      <a:pt x="1" y="0"/>
                    </a:moveTo>
                    <a:lnTo>
                      <a:pt x="1" y="14282"/>
                    </a:lnTo>
                    <a:lnTo>
                      <a:pt x="1332" y="14282"/>
                    </a:lnTo>
                    <a:lnTo>
                      <a:pt x="133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7"/>
              <p:cNvSpPr/>
              <p:nvPr/>
            </p:nvSpPr>
            <p:spPr>
              <a:xfrm>
                <a:off x="5755667" y="1137493"/>
                <a:ext cx="1487891" cy="88061"/>
              </a:xfrm>
              <a:custGeom>
                <a:rect b="b" l="l" r="r" t="t"/>
                <a:pathLst>
                  <a:path extrusionOk="0" h="481" w="8127">
                    <a:moveTo>
                      <a:pt x="0" y="1"/>
                    </a:moveTo>
                    <a:lnTo>
                      <a:pt x="0" y="481"/>
                    </a:lnTo>
                    <a:lnTo>
                      <a:pt x="8127" y="481"/>
                    </a:lnTo>
                    <a:lnTo>
                      <a:pt x="81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7"/>
              <p:cNvSpPr/>
              <p:nvPr/>
            </p:nvSpPr>
            <p:spPr>
              <a:xfrm>
                <a:off x="5755667" y="2272596"/>
                <a:ext cx="1487891" cy="88061"/>
              </a:xfrm>
              <a:custGeom>
                <a:rect b="b" l="l" r="r" t="t"/>
                <a:pathLst>
                  <a:path extrusionOk="0" h="481" w="8127">
                    <a:moveTo>
                      <a:pt x="0" y="0"/>
                    </a:moveTo>
                    <a:lnTo>
                      <a:pt x="0" y="480"/>
                    </a:lnTo>
                    <a:lnTo>
                      <a:pt x="8127" y="480"/>
                    </a:lnTo>
                    <a:lnTo>
                      <a:pt x="81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7"/>
              <p:cNvSpPr/>
              <p:nvPr/>
            </p:nvSpPr>
            <p:spPr>
              <a:xfrm>
                <a:off x="5755667" y="2840330"/>
                <a:ext cx="1487891" cy="88061"/>
              </a:xfrm>
              <a:custGeom>
                <a:rect b="b" l="l" r="r" t="t"/>
                <a:pathLst>
                  <a:path extrusionOk="0" h="481" w="8127">
                    <a:moveTo>
                      <a:pt x="0" y="0"/>
                    </a:moveTo>
                    <a:lnTo>
                      <a:pt x="0" y="480"/>
                    </a:lnTo>
                    <a:lnTo>
                      <a:pt x="8127" y="480"/>
                    </a:lnTo>
                    <a:lnTo>
                      <a:pt x="81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5" name="Google Shape;545;p27"/>
            <p:cNvSpPr/>
            <p:nvPr/>
          </p:nvSpPr>
          <p:spPr>
            <a:xfrm flipH="1">
              <a:off x="501263" y="3569696"/>
              <a:ext cx="484613" cy="542649"/>
            </a:xfrm>
            <a:custGeom>
              <a:rect b="b" l="l" r="r" t="t"/>
              <a:pathLst>
                <a:path extrusionOk="0" h="2964" w="2647">
                  <a:moveTo>
                    <a:pt x="1263" y="0"/>
                  </a:moveTo>
                  <a:cubicBezTo>
                    <a:pt x="1174" y="0"/>
                    <a:pt x="801" y="149"/>
                    <a:pt x="359" y="338"/>
                  </a:cubicBezTo>
                  <a:lnTo>
                    <a:pt x="347" y="344"/>
                  </a:lnTo>
                  <a:cubicBezTo>
                    <a:pt x="324" y="356"/>
                    <a:pt x="190" y="395"/>
                    <a:pt x="0" y="445"/>
                  </a:cubicBezTo>
                  <a:lnTo>
                    <a:pt x="828" y="2159"/>
                  </a:lnTo>
                  <a:lnTo>
                    <a:pt x="1124" y="2073"/>
                  </a:lnTo>
                  <a:lnTo>
                    <a:pt x="1151" y="2061"/>
                  </a:lnTo>
                  <a:cubicBezTo>
                    <a:pt x="1151" y="2061"/>
                    <a:pt x="2082" y="2867"/>
                    <a:pt x="2212" y="2933"/>
                  </a:cubicBezTo>
                  <a:cubicBezTo>
                    <a:pt x="2255" y="2954"/>
                    <a:pt x="2316" y="2964"/>
                    <a:pt x="2379" y="2964"/>
                  </a:cubicBezTo>
                  <a:cubicBezTo>
                    <a:pt x="2509" y="2964"/>
                    <a:pt x="2646" y="2922"/>
                    <a:pt x="2636" y="2850"/>
                  </a:cubicBezTo>
                  <a:cubicBezTo>
                    <a:pt x="2624" y="2743"/>
                    <a:pt x="1388" y="75"/>
                    <a:pt x="1278" y="3"/>
                  </a:cubicBezTo>
                  <a:cubicBezTo>
                    <a:pt x="1275" y="1"/>
                    <a:pt x="1270" y="0"/>
                    <a:pt x="126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7"/>
            <p:cNvSpPr/>
            <p:nvPr/>
          </p:nvSpPr>
          <p:spPr>
            <a:xfrm flipH="1">
              <a:off x="498883" y="3566218"/>
              <a:ext cx="420718" cy="548874"/>
            </a:xfrm>
            <a:custGeom>
              <a:rect b="b" l="l" r="r" t="t"/>
              <a:pathLst>
                <a:path extrusionOk="0" h="2998" w="2298">
                  <a:moveTo>
                    <a:pt x="908" y="1"/>
                  </a:moveTo>
                  <a:cubicBezTo>
                    <a:pt x="817" y="1"/>
                    <a:pt x="441" y="149"/>
                    <a:pt x="0" y="337"/>
                  </a:cubicBezTo>
                  <a:lnTo>
                    <a:pt x="792" y="2080"/>
                  </a:lnTo>
                  <a:cubicBezTo>
                    <a:pt x="792" y="2080"/>
                    <a:pt x="1729" y="2898"/>
                    <a:pt x="1862" y="2966"/>
                  </a:cubicBezTo>
                  <a:cubicBezTo>
                    <a:pt x="1904" y="2988"/>
                    <a:pt x="1966" y="2998"/>
                    <a:pt x="2028" y="2998"/>
                  </a:cubicBezTo>
                  <a:cubicBezTo>
                    <a:pt x="2159" y="2998"/>
                    <a:pt x="2297" y="2955"/>
                    <a:pt x="2289" y="2880"/>
                  </a:cubicBezTo>
                  <a:cubicBezTo>
                    <a:pt x="2277" y="2774"/>
                    <a:pt x="1038" y="76"/>
                    <a:pt x="925" y="5"/>
                  </a:cubicBezTo>
                  <a:cubicBezTo>
                    <a:pt x="922" y="2"/>
                    <a:pt x="916" y="1"/>
                    <a:pt x="90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7"/>
            <p:cNvSpPr/>
            <p:nvPr/>
          </p:nvSpPr>
          <p:spPr>
            <a:xfrm flipH="1">
              <a:off x="750617" y="3609059"/>
              <a:ext cx="80189" cy="62430"/>
            </a:xfrm>
            <a:custGeom>
              <a:rect b="b" l="l" r="r" t="t"/>
              <a:pathLst>
                <a:path extrusionOk="0" h="341" w="438">
                  <a:moveTo>
                    <a:pt x="228" y="1"/>
                  </a:moveTo>
                  <a:cubicBezTo>
                    <a:pt x="116" y="1"/>
                    <a:pt x="0" y="109"/>
                    <a:pt x="61" y="242"/>
                  </a:cubicBezTo>
                  <a:cubicBezTo>
                    <a:pt x="92" y="312"/>
                    <a:pt x="150" y="341"/>
                    <a:pt x="208" y="341"/>
                  </a:cubicBezTo>
                  <a:cubicBezTo>
                    <a:pt x="321" y="341"/>
                    <a:pt x="437" y="232"/>
                    <a:pt x="375" y="100"/>
                  </a:cubicBezTo>
                  <a:cubicBezTo>
                    <a:pt x="344" y="30"/>
                    <a:pt x="286"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8" name="Google Shape;548;p27"/>
            <p:cNvGrpSpPr/>
            <p:nvPr/>
          </p:nvGrpSpPr>
          <p:grpSpPr>
            <a:xfrm>
              <a:off x="521218" y="3595511"/>
              <a:ext cx="335402" cy="501273"/>
              <a:chOff x="521218" y="3595511"/>
              <a:chExt cx="335402" cy="501273"/>
            </a:xfrm>
          </p:grpSpPr>
          <p:sp>
            <p:nvSpPr>
              <p:cNvPr id="549" name="Google Shape;549;p27"/>
              <p:cNvSpPr/>
              <p:nvPr/>
            </p:nvSpPr>
            <p:spPr>
              <a:xfrm flipH="1">
                <a:off x="521218" y="3595511"/>
                <a:ext cx="229582" cy="501273"/>
              </a:xfrm>
              <a:custGeom>
                <a:rect b="b" l="l" r="r" t="t"/>
                <a:pathLst>
                  <a:path extrusionOk="0" h="2738" w="1254">
                    <a:moveTo>
                      <a:pt x="940" y="2145"/>
                    </a:moveTo>
                    <a:cubicBezTo>
                      <a:pt x="851" y="2187"/>
                      <a:pt x="780" y="2264"/>
                      <a:pt x="747" y="2356"/>
                    </a:cubicBezTo>
                    <a:cubicBezTo>
                      <a:pt x="706" y="2460"/>
                      <a:pt x="712" y="2575"/>
                      <a:pt x="759" y="2676"/>
                    </a:cubicBezTo>
                    <a:lnTo>
                      <a:pt x="762" y="2676"/>
                    </a:lnTo>
                    <a:cubicBezTo>
                      <a:pt x="762" y="2678"/>
                      <a:pt x="763" y="2679"/>
                      <a:pt x="764" y="2679"/>
                    </a:cubicBezTo>
                    <a:cubicBezTo>
                      <a:pt x="766" y="2679"/>
                      <a:pt x="767" y="2678"/>
                      <a:pt x="765" y="2676"/>
                    </a:cubicBezTo>
                    <a:cubicBezTo>
                      <a:pt x="703" y="2480"/>
                      <a:pt x="774" y="2267"/>
                      <a:pt x="943" y="2148"/>
                    </a:cubicBezTo>
                    <a:cubicBezTo>
                      <a:pt x="946" y="2148"/>
                      <a:pt x="943" y="2145"/>
                      <a:pt x="940" y="2145"/>
                    </a:cubicBezTo>
                    <a:close/>
                    <a:moveTo>
                      <a:pt x="1" y="0"/>
                    </a:moveTo>
                    <a:cubicBezTo>
                      <a:pt x="0" y="0"/>
                      <a:pt x="0" y="2"/>
                      <a:pt x="0" y="5"/>
                    </a:cubicBezTo>
                    <a:cubicBezTo>
                      <a:pt x="184" y="461"/>
                      <a:pt x="1023" y="2285"/>
                      <a:pt x="1242" y="2732"/>
                    </a:cubicBezTo>
                    <a:cubicBezTo>
                      <a:pt x="1244" y="2736"/>
                      <a:pt x="1246" y="2738"/>
                      <a:pt x="1248" y="2738"/>
                    </a:cubicBezTo>
                    <a:cubicBezTo>
                      <a:pt x="1251" y="2738"/>
                      <a:pt x="1253" y="2735"/>
                      <a:pt x="1251" y="2729"/>
                    </a:cubicBezTo>
                    <a:cubicBezTo>
                      <a:pt x="1059" y="2273"/>
                      <a:pt x="231" y="441"/>
                      <a:pt x="3" y="5"/>
                    </a:cubicBezTo>
                    <a:cubicBezTo>
                      <a:pt x="2" y="2"/>
                      <a:pt x="1"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7"/>
              <p:cNvSpPr/>
              <p:nvPr/>
            </p:nvSpPr>
            <p:spPr>
              <a:xfrm flipH="1">
                <a:off x="681596" y="3815757"/>
                <a:ext cx="175024" cy="238736"/>
              </a:xfrm>
              <a:custGeom>
                <a:rect b="b" l="l" r="r" t="t"/>
                <a:pathLst>
                  <a:path extrusionOk="0" h="1304" w="956">
                    <a:moveTo>
                      <a:pt x="675" y="382"/>
                    </a:moveTo>
                    <a:cubicBezTo>
                      <a:pt x="673" y="382"/>
                      <a:pt x="671" y="383"/>
                      <a:pt x="670" y="385"/>
                    </a:cubicBezTo>
                    <a:cubicBezTo>
                      <a:pt x="575" y="566"/>
                      <a:pt x="608" y="806"/>
                      <a:pt x="691" y="984"/>
                    </a:cubicBezTo>
                    <a:cubicBezTo>
                      <a:pt x="694" y="990"/>
                      <a:pt x="700" y="993"/>
                      <a:pt x="706" y="993"/>
                    </a:cubicBezTo>
                    <a:cubicBezTo>
                      <a:pt x="712" y="990"/>
                      <a:pt x="718" y="984"/>
                      <a:pt x="715" y="978"/>
                    </a:cubicBezTo>
                    <a:cubicBezTo>
                      <a:pt x="685" y="782"/>
                      <a:pt x="673" y="586"/>
                      <a:pt x="685" y="391"/>
                    </a:cubicBezTo>
                    <a:cubicBezTo>
                      <a:pt x="685" y="387"/>
                      <a:pt x="679" y="382"/>
                      <a:pt x="675" y="382"/>
                    </a:cubicBezTo>
                    <a:close/>
                    <a:moveTo>
                      <a:pt x="793" y="498"/>
                    </a:moveTo>
                    <a:cubicBezTo>
                      <a:pt x="791" y="498"/>
                      <a:pt x="790" y="499"/>
                      <a:pt x="789" y="501"/>
                    </a:cubicBezTo>
                    <a:cubicBezTo>
                      <a:pt x="691" y="681"/>
                      <a:pt x="726" y="919"/>
                      <a:pt x="812" y="1099"/>
                    </a:cubicBezTo>
                    <a:cubicBezTo>
                      <a:pt x="812" y="1105"/>
                      <a:pt x="818" y="1105"/>
                      <a:pt x="824" y="1105"/>
                    </a:cubicBezTo>
                    <a:cubicBezTo>
                      <a:pt x="830" y="1105"/>
                      <a:pt x="836" y="1099"/>
                      <a:pt x="836" y="1093"/>
                    </a:cubicBezTo>
                    <a:cubicBezTo>
                      <a:pt x="804" y="898"/>
                      <a:pt x="792" y="702"/>
                      <a:pt x="804" y="506"/>
                    </a:cubicBezTo>
                    <a:cubicBezTo>
                      <a:pt x="804" y="502"/>
                      <a:pt x="798" y="498"/>
                      <a:pt x="793" y="498"/>
                    </a:cubicBezTo>
                    <a:close/>
                    <a:moveTo>
                      <a:pt x="912" y="612"/>
                    </a:moveTo>
                    <a:cubicBezTo>
                      <a:pt x="910" y="612"/>
                      <a:pt x="908" y="613"/>
                      <a:pt x="907" y="616"/>
                    </a:cubicBezTo>
                    <a:cubicBezTo>
                      <a:pt x="812" y="794"/>
                      <a:pt x="845" y="1034"/>
                      <a:pt x="931" y="1215"/>
                    </a:cubicBezTo>
                    <a:cubicBezTo>
                      <a:pt x="932" y="1219"/>
                      <a:pt x="936" y="1221"/>
                      <a:pt x="940" y="1221"/>
                    </a:cubicBezTo>
                    <a:cubicBezTo>
                      <a:pt x="947" y="1221"/>
                      <a:pt x="956" y="1216"/>
                      <a:pt x="952" y="1206"/>
                    </a:cubicBezTo>
                    <a:cubicBezTo>
                      <a:pt x="922" y="1013"/>
                      <a:pt x="910" y="815"/>
                      <a:pt x="922" y="619"/>
                    </a:cubicBezTo>
                    <a:cubicBezTo>
                      <a:pt x="922" y="617"/>
                      <a:pt x="917" y="612"/>
                      <a:pt x="912" y="612"/>
                    </a:cubicBezTo>
                    <a:close/>
                    <a:moveTo>
                      <a:pt x="190" y="1"/>
                    </a:moveTo>
                    <a:cubicBezTo>
                      <a:pt x="164" y="1"/>
                      <a:pt x="138" y="7"/>
                      <a:pt x="113" y="23"/>
                    </a:cubicBezTo>
                    <a:cubicBezTo>
                      <a:pt x="0" y="91"/>
                      <a:pt x="39" y="237"/>
                      <a:pt x="98" y="326"/>
                    </a:cubicBezTo>
                    <a:cubicBezTo>
                      <a:pt x="197" y="457"/>
                      <a:pt x="329" y="565"/>
                      <a:pt x="476" y="639"/>
                    </a:cubicBezTo>
                    <a:lnTo>
                      <a:pt x="476" y="639"/>
                    </a:lnTo>
                    <a:cubicBezTo>
                      <a:pt x="338" y="726"/>
                      <a:pt x="222" y="846"/>
                      <a:pt x="139" y="990"/>
                    </a:cubicBezTo>
                    <a:cubicBezTo>
                      <a:pt x="86" y="1079"/>
                      <a:pt x="65" y="1230"/>
                      <a:pt x="184" y="1286"/>
                    </a:cubicBezTo>
                    <a:cubicBezTo>
                      <a:pt x="208" y="1298"/>
                      <a:pt x="231" y="1304"/>
                      <a:pt x="253" y="1304"/>
                    </a:cubicBezTo>
                    <a:cubicBezTo>
                      <a:pt x="337" y="1304"/>
                      <a:pt x="402" y="1223"/>
                      <a:pt x="442" y="1150"/>
                    </a:cubicBezTo>
                    <a:cubicBezTo>
                      <a:pt x="499" y="1039"/>
                      <a:pt x="522" y="912"/>
                      <a:pt x="541" y="787"/>
                    </a:cubicBezTo>
                    <a:lnTo>
                      <a:pt x="541" y="787"/>
                    </a:lnTo>
                    <a:cubicBezTo>
                      <a:pt x="551" y="816"/>
                      <a:pt x="562" y="844"/>
                      <a:pt x="575" y="871"/>
                    </a:cubicBezTo>
                    <a:cubicBezTo>
                      <a:pt x="575" y="874"/>
                      <a:pt x="581" y="877"/>
                      <a:pt x="587" y="877"/>
                    </a:cubicBezTo>
                    <a:cubicBezTo>
                      <a:pt x="593" y="877"/>
                      <a:pt x="599" y="868"/>
                      <a:pt x="596" y="862"/>
                    </a:cubicBezTo>
                    <a:cubicBezTo>
                      <a:pt x="566" y="670"/>
                      <a:pt x="555" y="471"/>
                      <a:pt x="566" y="275"/>
                    </a:cubicBezTo>
                    <a:cubicBezTo>
                      <a:pt x="566" y="271"/>
                      <a:pt x="560" y="267"/>
                      <a:pt x="556" y="267"/>
                    </a:cubicBezTo>
                    <a:cubicBezTo>
                      <a:pt x="554" y="267"/>
                      <a:pt x="552" y="268"/>
                      <a:pt x="552" y="269"/>
                    </a:cubicBezTo>
                    <a:cubicBezTo>
                      <a:pt x="527" y="316"/>
                      <a:pt x="511" y="367"/>
                      <a:pt x="502" y="419"/>
                    </a:cubicBezTo>
                    <a:lnTo>
                      <a:pt x="502" y="419"/>
                    </a:lnTo>
                    <a:cubicBezTo>
                      <a:pt x="521" y="487"/>
                      <a:pt x="537" y="555"/>
                      <a:pt x="555" y="621"/>
                    </a:cubicBezTo>
                    <a:lnTo>
                      <a:pt x="555" y="621"/>
                    </a:lnTo>
                    <a:cubicBezTo>
                      <a:pt x="560" y="626"/>
                      <a:pt x="563" y="633"/>
                      <a:pt x="563" y="640"/>
                    </a:cubicBezTo>
                    <a:cubicBezTo>
                      <a:pt x="555" y="688"/>
                      <a:pt x="548" y="737"/>
                      <a:pt x="541" y="787"/>
                    </a:cubicBezTo>
                    <a:lnTo>
                      <a:pt x="541" y="787"/>
                    </a:lnTo>
                    <a:cubicBezTo>
                      <a:pt x="527" y="749"/>
                      <a:pt x="517" y="710"/>
                      <a:pt x="509" y="670"/>
                    </a:cubicBezTo>
                    <a:lnTo>
                      <a:pt x="509" y="670"/>
                    </a:lnTo>
                    <a:cubicBezTo>
                      <a:pt x="492" y="743"/>
                      <a:pt x="481" y="816"/>
                      <a:pt x="466" y="889"/>
                    </a:cubicBezTo>
                    <a:cubicBezTo>
                      <a:pt x="445" y="987"/>
                      <a:pt x="406" y="1188"/>
                      <a:pt x="294" y="1230"/>
                    </a:cubicBezTo>
                    <a:cubicBezTo>
                      <a:pt x="267" y="1239"/>
                      <a:pt x="245" y="1243"/>
                      <a:pt x="227" y="1243"/>
                    </a:cubicBezTo>
                    <a:cubicBezTo>
                      <a:pt x="103" y="1243"/>
                      <a:pt x="160" y="1046"/>
                      <a:pt x="202" y="987"/>
                    </a:cubicBezTo>
                    <a:cubicBezTo>
                      <a:pt x="228" y="945"/>
                      <a:pt x="258" y="904"/>
                      <a:pt x="294" y="865"/>
                    </a:cubicBezTo>
                    <a:cubicBezTo>
                      <a:pt x="358" y="790"/>
                      <a:pt x="428" y="719"/>
                      <a:pt x="503" y="652"/>
                    </a:cubicBezTo>
                    <a:lnTo>
                      <a:pt x="503" y="652"/>
                    </a:lnTo>
                    <a:cubicBezTo>
                      <a:pt x="504" y="652"/>
                      <a:pt x="505" y="653"/>
                      <a:pt x="506" y="653"/>
                    </a:cubicBezTo>
                    <a:lnTo>
                      <a:pt x="506" y="653"/>
                    </a:lnTo>
                    <a:cubicBezTo>
                      <a:pt x="506" y="652"/>
                      <a:pt x="505" y="651"/>
                      <a:pt x="505" y="650"/>
                    </a:cubicBezTo>
                    <a:lnTo>
                      <a:pt x="505" y="650"/>
                    </a:lnTo>
                    <a:cubicBezTo>
                      <a:pt x="509" y="646"/>
                      <a:pt x="512" y="643"/>
                      <a:pt x="516" y="640"/>
                    </a:cubicBezTo>
                    <a:lnTo>
                      <a:pt x="516" y="640"/>
                    </a:lnTo>
                    <a:cubicBezTo>
                      <a:pt x="515" y="645"/>
                      <a:pt x="513" y="651"/>
                      <a:pt x="512" y="656"/>
                    </a:cubicBezTo>
                    <a:lnTo>
                      <a:pt x="512" y="656"/>
                    </a:lnTo>
                    <a:cubicBezTo>
                      <a:pt x="510" y="655"/>
                      <a:pt x="508" y="654"/>
                      <a:pt x="506" y="653"/>
                    </a:cubicBezTo>
                    <a:lnTo>
                      <a:pt x="506" y="653"/>
                    </a:lnTo>
                    <a:cubicBezTo>
                      <a:pt x="507" y="659"/>
                      <a:pt x="508" y="664"/>
                      <a:pt x="509" y="670"/>
                    </a:cubicBezTo>
                    <a:lnTo>
                      <a:pt x="509" y="670"/>
                    </a:lnTo>
                    <a:cubicBezTo>
                      <a:pt x="510" y="665"/>
                      <a:pt x="511" y="661"/>
                      <a:pt x="512" y="656"/>
                    </a:cubicBezTo>
                    <a:lnTo>
                      <a:pt x="512" y="656"/>
                    </a:lnTo>
                    <a:cubicBezTo>
                      <a:pt x="515" y="658"/>
                      <a:pt x="519" y="659"/>
                      <a:pt x="522" y="661"/>
                    </a:cubicBezTo>
                    <a:cubicBezTo>
                      <a:pt x="525" y="661"/>
                      <a:pt x="528" y="658"/>
                      <a:pt x="531" y="658"/>
                    </a:cubicBezTo>
                    <a:cubicBezTo>
                      <a:pt x="546" y="658"/>
                      <a:pt x="563" y="646"/>
                      <a:pt x="557" y="628"/>
                    </a:cubicBezTo>
                    <a:cubicBezTo>
                      <a:pt x="557" y="626"/>
                      <a:pt x="556" y="623"/>
                      <a:pt x="555" y="621"/>
                    </a:cubicBezTo>
                    <a:lnTo>
                      <a:pt x="555" y="621"/>
                    </a:lnTo>
                    <a:cubicBezTo>
                      <a:pt x="552" y="617"/>
                      <a:pt x="548" y="614"/>
                      <a:pt x="543" y="613"/>
                    </a:cubicBezTo>
                    <a:lnTo>
                      <a:pt x="534" y="613"/>
                    </a:lnTo>
                    <a:cubicBezTo>
                      <a:pt x="534" y="611"/>
                      <a:pt x="531" y="609"/>
                      <a:pt x="528" y="609"/>
                    </a:cubicBezTo>
                    <a:cubicBezTo>
                      <a:pt x="527" y="609"/>
                      <a:pt x="526" y="609"/>
                      <a:pt x="525" y="610"/>
                    </a:cubicBezTo>
                    <a:cubicBezTo>
                      <a:pt x="518" y="614"/>
                      <a:pt x="511" y="618"/>
                      <a:pt x="504" y="622"/>
                    </a:cubicBezTo>
                    <a:lnTo>
                      <a:pt x="504" y="622"/>
                    </a:lnTo>
                    <a:cubicBezTo>
                      <a:pt x="502" y="618"/>
                      <a:pt x="501" y="614"/>
                      <a:pt x="499" y="609"/>
                    </a:cubicBezTo>
                    <a:lnTo>
                      <a:pt x="499" y="609"/>
                    </a:lnTo>
                    <a:cubicBezTo>
                      <a:pt x="500" y="614"/>
                      <a:pt x="500" y="619"/>
                      <a:pt x="501" y="624"/>
                    </a:cubicBezTo>
                    <a:lnTo>
                      <a:pt x="501" y="624"/>
                    </a:lnTo>
                    <a:cubicBezTo>
                      <a:pt x="502" y="623"/>
                      <a:pt x="503" y="623"/>
                      <a:pt x="504" y="622"/>
                    </a:cubicBezTo>
                    <a:lnTo>
                      <a:pt x="504" y="622"/>
                    </a:lnTo>
                    <a:cubicBezTo>
                      <a:pt x="505" y="625"/>
                      <a:pt x="506" y="628"/>
                      <a:pt x="507" y="631"/>
                    </a:cubicBezTo>
                    <a:cubicBezTo>
                      <a:pt x="505" y="630"/>
                      <a:pt x="503" y="628"/>
                      <a:pt x="502" y="627"/>
                    </a:cubicBezTo>
                    <a:lnTo>
                      <a:pt x="502" y="627"/>
                    </a:lnTo>
                    <a:cubicBezTo>
                      <a:pt x="501" y="626"/>
                      <a:pt x="501" y="625"/>
                      <a:pt x="501" y="624"/>
                    </a:cubicBezTo>
                    <a:lnTo>
                      <a:pt x="501" y="624"/>
                    </a:lnTo>
                    <a:cubicBezTo>
                      <a:pt x="500" y="624"/>
                      <a:pt x="500" y="625"/>
                      <a:pt x="499" y="625"/>
                    </a:cubicBezTo>
                    <a:lnTo>
                      <a:pt x="499" y="625"/>
                    </a:lnTo>
                    <a:cubicBezTo>
                      <a:pt x="419" y="564"/>
                      <a:pt x="339" y="498"/>
                      <a:pt x="264" y="429"/>
                    </a:cubicBezTo>
                    <a:cubicBezTo>
                      <a:pt x="228" y="397"/>
                      <a:pt x="193" y="358"/>
                      <a:pt x="160" y="320"/>
                    </a:cubicBezTo>
                    <a:cubicBezTo>
                      <a:pt x="117" y="264"/>
                      <a:pt x="36" y="63"/>
                      <a:pt x="175" y="63"/>
                    </a:cubicBezTo>
                    <a:cubicBezTo>
                      <a:pt x="190" y="63"/>
                      <a:pt x="208" y="65"/>
                      <a:pt x="228" y="71"/>
                    </a:cubicBezTo>
                    <a:cubicBezTo>
                      <a:pt x="347" y="97"/>
                      <a:pt x="403" y="296"/>
                      <a:pt x="433" y="391"/>
                    </a:cubicBezTo>
                    <a:lnTo>
                      <a:pt x="433" y="388"/>
                    </a:lnTo>
                    <a:cubicBezTo>
                      <a:pt x="455" y="463"/>
                      <a:pt x="474" y="536"/>
                      <a:pt x="499" y="609"/>
                    </a:cubicBezTo>
                    <a:lnTo>
                      <a:pt x="499" y="609"/>
                    </a:lnTo>
                    <a:cubicBezTo>
                      <a:pt x="492" y="545"/>
                      <a:pt x="492" y="481"/>
                      <a:pt x="502" y="419"/>
                    </a:cubicBezTo>
                    <a:lnTo>
                      <a:pt x="502" y="419"/>
                    </a:lnTo>
                    <a:cubicBezTo>
                      <a:pt x="474" y="318"/>
                      <a:pt x="440" y="219"/>
                      <a:pt x="383" y="133"/>
                    </a:cubicBezTo>
                    <a:cubicBezTo>
                      <a:pt x="342" y="68"/>
                      <a:pt x="269" y="1"/>
                      <a:pt x="19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1" name="Google Shape;551;p27"/>
            <p:cNvSpPr/>
            <p:nvPr/>
          </p:nvSpPr>
          <p:spPr>
            <a:xfrm flipH="1">
              <a:off x="833743" y="2687612"/>
              <a:ext cx="1036416" cy="1380606"/>
            </a:xfrm>
            <a:custGeom>
              <a:rect b="b" l="l" r="r" t="t"/>
              <a:pathLst>
                <a:path extrusionOk="0" h="7541" w="5661">
                  <a:moveTo>
                    <a:pt x="884" y="1"/>
                  </a:moveTo>
                  <a:cubicBezTo>
                    <a:pt x="884" y="1"/>
                    <a:pt x="920" y="1044"/>
                    <a:pt x="1074" y="1560"/>
                  </a:cubicBezTo>
                  <a:cubicBezTo>
                    <a:pt x="1074" y="1560"/>
                    <a:pt x="1246" y="1652"/>
                    <a:pt x="1296" y="1682"/>
                  </a:cubicBezTo>
                  <a:cubicBezTo>
                    <a:pt x="1296" y="1682"/>
                    <a:pt x="1" y="4792"/>
                    <a:pt x="75" y="5990"/>
                  </a:cubicBezTo>
                  <a:cubicBezTo>
                    <a:pt x="99" y="6381"/>
                    <a:pt x="543" y="7027"/>
                    <a:pt x="991" y="7303"/>
                  </a:cubicBezTo>
                  <a:cubicBezTo>
                    <a:pt x="1280" y="7483"/>
                    <a:pt x="1977" y="7540"/>
                    <a:pt x="2747" y="7540"/>
                  </a:cubicBezTo>
                  <a:cubicBezTo>
                    <a:pt x="4092" y="7540"/>
                    <a:pt x="5661" y="7365"/>
                    <a:pt x="5661" y="7365"/>
                  </a:cubicBezTo>
                  <a:lnTo>
                    <a:pt x="5097" y="5035"/>
                  </a:lnTo>
                  <a:cubicBezTo>
                    <a:pt x="5097" y="5035"/>
                    <a:pt x="3993" y="5096"/>
                    <a:pt x="3249" y="5096"/>
                  </a:cubicBezTo>
                  <a:cubicBezTo>
                    <a:pt x="2884" y="5096"/>
                    <a:pt x="2607" y="5082"/>
                    <a:pt x="2586" y="5038"/>
                  </a:cubicBezTo>
                  <a:cubicBezTo>
                    <a:pt x="2509" y="4872"/>
                    <a:pt x="2995" y="3564"/>
                    <a:pt x="3387" y="2500"/>
                  </a:cubicBezTo>
                  <a:cubicBezTo>
                    <a:pt x="3425" y="2393"/>
                    <a:pt x="3816" y="1996"/>
                    <a:pt x="3772" y="1281"/>
                  </a:cubicBezTo>
                  <a:cubicBezTo>
                    <a:pt x="3736" y="837"/>
                    <a:pt x="3621" y="404"/>
                    <a:pt x="34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7"/>
            <p:cNvSpPr/>
            <p:nvPr/>
          </p:nvSpPr>
          <p:spPr>
            <a:xfrm flipH="1">
              <a:off x="909169" y="2721848"/>
              <a:ext cx="557662" cy="1295291"/>
            </a:xfrm>
            <a:custGeom>
              <a:rect b="b" l="l" r="r" t="t"/>
              <a:pathLst>
                <a:path extrusionOk="0" h="7075" w="3046">
                  <a:moveTo>
                    <a:pt x="967" y="0"/>
                  </a:moveTo>
                  <a:cubicBezTo>
                    <a:pt x="965" y="0"/>
                    <a:pt x="962" y="3"/>
                    <a:pt x="964" y="6"/>
                  </a:cubicBezTo>
                  <a:cubicBezTo>
                    <a:pt x="1118" y="478"/>
                    <a:pt x="1302" y="970"/>
                    <a:pt x="1198" y="1477"/>
                  </a:cubicBezTo>
                  <a:cubicBezTo>
                    <a:pt x="1175" y="1595"/>
                    <a:pt x="1133" y="1708"/>
                    <a:pt x="1074" y="1815"/>
                  </a:cubicBezTo>
                  <a:cubicBezTo>
                    <a:pt x="1044" y="1871"/>
                    <a:pt x="1012" y="1922"/>
                    <a:pt x="982" y="1978"/>
                  </a:cubicBezTo>
                  <a:cubicBezTo>
                    <a:pt x="952" y="2034"/>
                    <a:pt x="929" y="2091"/>
                    <a:pt x="908" y="2150"/>
                  </a:cubicBezTo>
                  <a:cubicBezTo>
                    <a:pt x="816" y="2399"/>
                    <a:pt x="739" y="2654"/>
                    <a:pt x="653" y="2909"/>
                  </a:cubicBezTo>
                  <a:cubicBezTo>
                    <a:pt x="484" y="3413"/>
                    <a:pt x="306" y="3914"/>
                    <a:pt x="167" y="4424"/>
                  </a:cubicBezTo>
                  <a:cubicBezTo>
                    <a:pt x="131" y="4551"/>
                    <a:pt x="98" y="4679"/>
                    <a:pt x="69" y="4809"/>
                  </a:cubicBezTo>
                  <a:cubicBezTo>
                    <a:pt x="48" y="4904"/>
                    <a:pt x="1" y="5032"/>
                    <a:pt x="84" y="5112"/>
                  </a:cubicBezTo>
                  <a:cubicBezTo>
                    <a:pt x="146" y="5171"/>
                    <a:pt x="241" y="5177"/>
                    <a:pt x="318" y="5177"/>
                  </a:cubicBezTo>
                  <a:lnTo>
                    <a:pt x="718" y="5177"/>
                  </a:lnTo>
                  <a:cubicBezTo>
                    <a:pt x="1261" y="5177"/>
                    <a:pt x="2381" y="5132"/>
                    <a:pt x="2447" y="5129"/>
                  </a:cubicBezTo>
                  <a:cubicBezTo>
                    <a:pt x="2461" y="5129"/>
                    <a:pt x="2461" y="5106"/>
                    <a:pt x="2447" y="5106"/>
                  </a:cubicBezTo>
                  <a:cubicBezTo>
                    <a:pt x="2387" y="5104"/>
                    <a:pt x="2329" y="5104"/>
                    <a:pt x="2271" y="5104"/>
                  </a:cubicBezTo>
                  <a:cubicBezTo>
                    <a:pt x="1812" y="5104"/>
                    <a:pt x="1415" y="5141"/>
                    <a:pt x="940" y="5141"/>
                  </a:cubicBezTo>
                  <a:lnTo>
                    <a:pt x="339" y="5141"/>
                  </a:lnTo>
                  <a:cubicBezTo>
                    <a:pt x="330" y="5142"/>
                    <a:pt x="322" y="5142"/>
                    <a:pt x="313" y="5142"/>
                  </a:cubicBezTo>
                  <a:cubicBezTo>
                    <a:pt x="274" y="5142"/>
                    <a:pt x="236" y="5137"/>
                    <a:pt x="199" y="5129"/>
                  </a:cubicBezTo>
                  <a:cubicBezTo>
                    <a:pt x="158" y="5124"/>
                    <a:pt x="119" y="5100"/>
                    <a:pt x="93" y="5067"/>
                  </a:cubicBezTo>
                  <a:cubicBezTo>
                    <a:pt x="57" y="5014"/>
                    <a:pt x="75" y="4946"/>
                    <a:pt x="90" y="4889"/>
                  </a:cubicBezTo>
                  <a:cubicBezTo>
                    <a:pt x="116" y="4762"/>
                    <a:pt x="146" y="4637"/>
                    <a:pt x="181" y="4513"/>
                  </a:cubicBezTo>
                  <a:cubicBezTo>
                    <a:pt x="315" y="4009"/>
                    <a:pt x="490" y="3517"/>
                    <a:pt x="656" y="3022"/>
                  </a:cubicBezTo>
                  <a:lnTo>
                    <a:pt x="908" y="2257"/>
                  </a:lnTo>
                  <a:cubicBezTo>
                    <a:pt x="929" y="2194"/>
                    <a:pt x="949" y="2132"/>
                    <a:pt x="976" y="2073"/>
                  </a:cubicBezTo>
                  <a:cubicBezTo>
                    <a:pt x="1000" y="2019"/>
                    <a:pt x="1026" y="1966"/>
                    <a:pt x="1059" y="1913"/>
                  </a:cubicBezTo>
                  <a:cubicBezTo>
                    <a:pt x="1118" y="1815"/>
                    <a:pt x="1169" y="1708"/>
                    <a:pt x="1204" y="1598"/>
                  </a:cubicBezTo>
                  <a:cubicBezTo>
                    <a:pt x="1350" y="1121"/>
                    <a:pt x="1210" y="632"/>
                    <a:pt x="1041" y="181"/>
                  </a:cubicBezTo>
                  <a:cubicBezTo>
                    <a:pt x="1018" y="122"/>
                    <a:pt x="994" y="63"/>
                    <a:pt x="970" y="3"/>
                  </a:cubicBezTo>
                  <a:cubicBezTo>
                    <a:pt x="970" y="1"/>
                    <a:pt x="969" y="0"/>
                    <a:pt x="967" y="0"/>
                  </a:cubicBezTo>
                  <a:close/>
                  <a:moveTo>
                    <a:pt x="2561" y="4992"/>
                  </a:moveTo>
                  <a:cubicBezTo>
                    <a:pt x="2559" y="4992"/>
                    <a:pt x="2556" y="4994"/>
                    <a:pt x="2556" y="4996"/>
                  </a:cubicBezTo>
                  <a:cubicBezTo>
                    <a:pt x="2562" y="5067"/>
                    <a:pt x="2574" y="5135"/>
                    <a:pt x="2592" y="5207"/>
                  </a:cubicBezTo>
                  <a:cubicBezTo>
                    <a:pt x="2607" y="5272"/>
                    <a:pt x="2619" y="5337"/>
                    <a:pt x="2630" y="5402"/>
                  </a:cubicBezTo>
                  <a:cubicBezTo>
                    <a:pt x="2660" y="5539"/>
                    <a:pt x="2690" y="5672"/>
                    <a:pt x="2716" y="5808"/>
                  </a:cubicBezTo>
                  <a:cubicBezTo>
                    <a:pt x="2776" y="6078"/>
                    <a:pt x="2844" y="6345"/>
                    <a:pt x="2912" y="6612"/>
                  </a:cubicBezTo>
                  <a:cubicBezTo>
                    <a:pt x="2951" y="6763"/>
                    <a:pt x="2992" y="6917"/>
                    <a:pt x="3031" y="7068"/>
                  </a:cubicBezTo>
                  <a:cubicBezTo>
                    <a:pt x="3032" y="7073"/>
                    <a:pt x="3035" y="7075"/>
                    <a:pt x="3038" y="7075"/>
                  </a:cubicBezTo>
                  <a:cubicBezTo>
                    <a:pt x="3042" y="7075"/>
                    <a:pt x="3046" y="7072"/>
                    <a:pt x="3046" y="7066"/>
                  </a:cubicBezTo>
                  <a:cubicBezTo>
                    <a:pt x="2992" y="6793"/>
                    <a:pt x="2942" y="6520"/>
                    <a:pt x="2882" y="6250"/>
                  </a:cubicBezTo>
                  <a:cubicBezTo>
                    <a:pt x="2820" y="5980"/>
                    <a:pt x="2755" y="5711"/>
                    <a:pt x="2687" y="5441"/>
                  </a:cubicBezTo>
                  <a:cubicBezTo>
                    <a:pt x="2666" y="5364"/>
                    <a:pt x="2645" y="5290"/>
                    <a:pt x="2624" y="5213"/>
                  </a:cubicBezTo>
                  <a:cubicBezTo>
                    <a:pt x="2616" y="5174"/>
                    <a:pt x="2607" y="5138"/>
                    <a:pt x="2595" y="5103"/>
                  </a:cubicBezTo>
                  <a:cubicBezTo>
                    <a:pt x="2586" y="5067"/>
                    <a:pt x="2574" y="5029"/>
                    <a:pt x="2562" y="4993"/>
                  </a:cubicBezTo>
                  <a:cubicBezTo>
                    <a:pt x="2562" y="4992"/>
                    <a:pt x="2562" y="4992"/>
                    <a:pt x="2561" y="499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7"/>
            <p:cNvSpPr/>
            <p:nvPr/>
          </p:nvSpPr>
          <p:spPr>
            <a:xfrm flipH="1">
              <a:off x="1171891" y="2687612"/>
              <a:ext cx="603798" cy="697169"/>
            </a:xfrm>
            <a:custGeom>
              <a:rect b="b" l="l" r="r" t="t"/>
              <a:pathLst>
                <a:path extrusionOk="0" h="3808" w="3298">
                  <a:moveTo>
                    <a:pt x="368" y="1"/>
                  </a:moveTo>
                  <a:cubicBezTo>
                    <a:pt x="368" y="1"/>
                    <a:pt x="401" y="1044"/>
                    <a:pt x="558" y="1557"/>
                  </a:cubicBezTo>
                  <a:cubicBezTo>
                    <a:pt x="558" y="1557"/>
                    <a:pt x="730" y="1646"/>
                    <a:pt x="780" y="1679"/>
                  </a:cubicBezTo>
                  <a:cubicBezTo>
                    <a:pt x="780" y="1682"/>
                    <a:pt x="353" y="2707"/>
                    <a:pt x="1" y="3807"/>
                  </a:cubicBezTo>
                  <a:lnTo>
                    <a:pt x="2752" y="2811"/>
                  </a:lnTo>
                  <a:cubicBezTo>
                    <a:pt x="2788" y="2707"/>
                    <a:pt x="2829" y="2601"/>
                    <a:pt x="2865" y="2500"/>
                  </a:cubicBezTo>
                  <a:cubicBezTo>
                    <a:pt x="2903" y="2396"/>
                    <a:pt x="3298" y="1996"/>
                    <a:pt x="3250" y="1278"/>
                  </a:cubicBezTo>
                  <a:cubicBezTo>
                    <a:pt x="3217" y="834"/>
                    <a:pt x="3102" y="401"/>
                    <a:pt x="29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7"/>
            <p:cNvSpPr/>
            <p:nvPr/>
          </p:nvSpPr>
          <p:spPr>
            <a:xfrm flipH="1">
              <a:off x="1954563" y="3559444"/>
              <a:ext cx="605446" cy="556014"/>
            </a:xfrm>
            <a:custGeom>
              <a:rect b="b" l="l" r="r" t="t"/>
              <a:pathLst>
                <a:path extrusionOk="0" h="3037" w="3307">
                  <a:moveTo>
                    <a:pt x="3063" y="0"/>
                  </a:moveTo>
                  <a:lnTo>
                    <a:pt x="1006" y="62"/>
                  </a:lnTo>
                  <a:lnTo>
                    <a:pt x="1409" y="1942"/>
                  </a:lnTo>
                  <a:lnTo>
                    <a:pt x="1409" y="1975"/>
                  </a:lnTo>
                  <a:cubicBezTo>
                    <a:pt x="1409" y="1975"/>
                    <a:pt x="306" y="2511"/>
                    <a:pt x="190" y="2606"/>
                  </a:cubicBezTo>
                  <a:cubicBezTo>
                    <a:pt x="78" y="2701"/>
                    <a:pt x="0" y="3000"/>
                    <a:pt x="104" y="3030"/>
                  </a:cubicBezTo>
                  <a:cubicBezTo>
                    <a:pt x="118" y="3035"/>
                    <a:pt x="185" y="3037"/>
                    <a:pt x="289" y="3037"/>
                  </a:cubicBezTo>
                  <a:cubicBezTo>
                    <a:pt x="954" y="3037"/>
                    <a:pt x="3161" y="2955"/>
                    <a:pt x="3256" y="2891"/>
                  </a:cubicBezTo>
                  <a:cubicBezTo>
                    <a:pt x="3297" y="2861"/>
                    <a:pt x="3306" y="2431"/>
                    <a:pt x="3306" y="1915"/>
                  </a:cubicBezTo>
                  <a:lnTo>
                    <a:pt x="3306" y="1898"/>
                  </a:lnTo>
                  <a:cubicBezTo>
                    <a:pt x="3306" y="1791"/>
                    <a:pt x="3063" y="0"/>
                    <a:pt x="3063" y="0"/>
                  </a:cubicBezTo>
                  <a:close/>
                </a:path>
              </a:pathLst>
            </a:custGeom>
            <a:solidFill>
              <a:srgbClr val="C95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7"/>
            <p:cNvSpPr/>
            <p:nvPr/>
          </p:nvSpPr>
          <p:spPr>
            <a:xfrm flipH="1">
              <a:off x="1954014" y="3834615"/>
              <a:ext cx="605995" cy="280845"/>
            </a:xfrm>
            <a:custGeom>
              <a:rect b="b" l="l" r="r" t="t"/>
              <a:pathLst>
                <a:path extrusionOk="0" h="1534" w="3310">
                  <a:moveTo>
                    <a:pt x="3259" y="0"/>
                  </a:moveTo>
                  <a:lnTo>
                    <a:pt x="1332" y="74"/>
                  </a:lnTo>
                  <a:lnTo>
                    <a:pt x="1409" y="436"/>
                  </a:lnTo>
                  <a:lnTo>
                    <a:pt x="1409" y="469"/>
                  </a:lnTo>
                  <a:cubicBezTo>
                    <a:pt x="1409" y="469"/>
                    <a:pt x="300" y="1008"/>
                    <a:pt x="190" y="1103"/>
                  </a:cubicBezTo>
                  <a:cubicBezTo>
                    <a:pt x="78" y="1198"/>
                    <a:pt x="0" y="1497"/>
                    <a:pt x="104" y="1527"/>
                  </a:cubicBezTo>
                  <a:cubicBezTo>
                    <a:pt x="118" y="1532"/>
                    <a:pt x="185" y="1534"/>
                    <a:pt x="289" y="1534"/>
                  </a:cubicBezTo>
                  <a:cubicBezTo>
                    <a:pt x="954" y="1534"/>
                    <a:pt x="3161" y="1452"/>
                    <a:pt x="3256" y="1388"/>
                  </a:cubicBezTo>
                  <a:cubicBezTo>
                    <a:pt x="3297" y="1358"/>
                    <a:pt x="3309" y="928"/>
                    <a:pt x="3306" y="412"/>
                  </a:cubicBezTo>
                  <a:lnTo>
                    <a:pt x="3306" y="395"/>
                  </a:lnTo>
                  <a:cubicBezTo>
                    <a:pt x="3306" y="365"/>
                    <a:pt x="3288" y="211"/>
                    <a:pt x="3259"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7"/>
            <p:cNvSpPr/>
            <p:nvPr/>
          </p:nvSpPr>
          <p:spPr>
            <a:xfrm flipH="1">
              <a:off x="1952366" y="3910044"/>
              <a:ext cx="612036" cy="207613"/>
            </a:xfrm>
            <a:custGeom>
              <a:rect b="b" l="l" r="r" t="t"/>
              <a:pathLst>
                <a:path extrusionOk="0" h="1134" w="3343">
                  <a:moveTo>
                    <a:pt x="3339" y="0"/>
                  </a:moveTo>
                  <a:lnTo>
                    <a:pt x="1427" y="60"/>
                  </a:lnTo>
                  <a:cubicBezTo>
                    <a:pt x="1427" y="60"/>
                    <a:pt x="306" y="605"/>
                    <a:pt x="193" y="700"/>
                  </a:cubicBezTo>
                  <a:cubicBezTo>
                    <a:pt x="81" y="798"/>
                    <a:pt x="1" y="1097"/>
                    <a:pt x="105" y="1127"/>
                  </a:cubicBezTo>
                  <a:cubicBezTo>
                    <a:pt x="119" y="1131"/>
                    <a:pt x="186" y="1133"/>
                    <a:pt x="292" y="1133"/>
                  </a:cubicBezTo>
                  <a:cubicBezTo>
                    <a:pt x="963" y="1133"/>
                    <a:pt x="3191" y="1051"/>
                    <a:pt x="3289" y="985"/>
                  </a:cubicBezTo>
                  <a:cubicBezTo>
                    <a:pt x="3330" y="958"/>
                    <a:pt x="3342" y="525"/>
                    <a:pt x="3339" y="0"/>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7"/>
            <p:cNvSpPr/>
            <p:nvPr/>
          </p:nvSpPr>
          <p:spPr>
            <a:xfrm flipH="1">
              <a:off x="1988249" y="4078662"/>
              <a:ext cx="551620" cy="17759"/>
            </a:xfrm>
            <a:custGeom>
              <a:rect b="b" l="l" r="r" t="t"/>
              <a:pathLst>
                <a:path extrusionOk="0" h="97" w="3013">
                  <a:moveTo>
                    <a:pt x="2901" y="1"/>
                  </a:moveTo>
                  <a:cubicBezTo>
                    <a:pt x="2277" y="1"/>
                    <a:pt x="477" y="62"/>
                    <a:pt x="9" y="90"/>
                  </a:cubicBezTo>
                  <a:cubicBezTo>
                    <a:pt x="0" y="90"/>
                    <a:pt x="0" y="96"/>
                    <a:pt x="9" y="96"/>
                  </a:cubicBezTo>
                  <a:cubicBezTo>
                    <a:pt x="507" y="96"/>
                    <a:pt x="2514" y="40"/>
                    <a:pt x="3006" y="4"/>
                  </a:cubicBezTo>
                  <a:cubicBezTo>
                    <a:pt x="3012" y="4"/>
                    <a:pt x="3012" y="1"/>
                    <a:pt x="3006" y="1"/>
                  </a:cubicBezTo>
                  <a:cubicBezTo>
                    <a:pt x="2977" y="1"/>
                    <a:pt x="2941" y="1"/>
                    <a:pt x="29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7"/>
            <p:cNvSpPr/>
            <p:nvPr/>
          </p:nvSpPr>
          <p:spPr>
            <a:xfrm flipH="1">
              <a:off x="2417023" y="4017330"/>
              <a:ext cx="78358" cy="69204"/>
            </a:xfrm>
            <a:custGeom>
              <a:rect b="b" l="l" r="r" t="t"/>
              <a:pathLst>
                <a:path extrusionOk="0" h="378" w="428">
                  <a:moveTo>
                    <a:pt x="28" y="1"/>
                  </a:moveTo>
                  <a:cubicBezTo>
                    <a:pt x="21" y="1"/>
                    <a:pt x="14" y="1"/>
                    <a:pt x="6" y="1"/>
                  </a:cubicBezTo>
                  <a:cubicBezTo>
                    <a:pt x="3" y="1"/>
                    <a:pt x="3" y="1"/>
                    <a:pt x="0" y="4"/>
                  </a:cubicBezTo>
                  <a:cubicBezTo>
                    <a:pt x="0" y="7"/>
                    <a:pt x="6" y="7"/>
                    <a:pt x="6" y="7"/>
                  </a:cubicBezTo>
                  <a:cubicBezTo>
                    <a:pt x="211" y="25"/>
                    <a:pt x="380" y="173"/>
                    <a:pt x="421" y="375"/>
                  </a:cubicBezTo>
                  <a:cubicBezTo>
                    <a:pt x="421" y="376"/>
                    <a:pt x="423" y="377"/>
                    <a:pt x="424" y="377"/>
                  </a:cubicBezTo>
                  <a:cubicBezTo>
                    <a:pt x="426" y="377"/>
                    <a:pt x="427" y="376"/>
                    <a:pt x="427" y="375"/>
                  </a:cubicBezTo>
                  <a:cubicBezTo>
                    <a:pt x="421" y="274"/>
                    <a:pt x="380" y="182"/>
                    <a:pt x="306" y="114"/>
                  </a:cubicBezTo>
                  <a:cubicBezTo>
                    <a:pt x="231" y="39"/>
                    <a:pt x="130"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7"/>
            <p:cNvSpPr/>
            <p:nvPr/>
          </p:nvSpPr>
          <p:spPr>
            <a:xfrm flipH="1">
              <a:off x="2234857" y="3931099"/>
              <a:ext cx="106369" cy="41010"/>
            </a:xfrm>
            <a:custGeom>
              <a:rect b="b" l="l" r="r" t="t"/>
              <a:pathLst>
                <a:path extrusionOk="0" h="224" w="581">
                  <a:moveTo>
                    <a:pt x="52" y="0"/>
                  </a:moveTo>
                  <a:cubicBezTo>
                    <a:pt x="40" y="0"/>
                    <a:pt x="27" y="0"/>
                    <a:pt x="15" y="1"/>
                  </a:cubicBezTo>
                  <a:cubicBezTo>
                    <a:pt x="14" y="0"/>
                    <a:pt x="13" y="0"/>
                    <a:pt x="12" y="0"/>
                  </a:cubicBezTo>
                  <a:cubicBezTo>
                    <a:pt x="7" y="0"/>
                    <a:pt x="3" y="5"/>
                    <a:pt x="3" y="10"/>
                  </a:cubicBezTo>
                  <a:cubicBezTo>
                    <a:pt x="0" y="19"/>
                    <a:pt x="6" y="25"/>
                    <a:pt x="12" y="25"/>
                  </a:cubicBezTo>
                  <a:cubicBezTo>
                    <a:pt x="205" y="69"/>
                    <a:pt x="389" y="137"/>
                    <a:pt x="567" y="223"/>
                  </a:cubicBezTo>
                  <a:cubicBezTo>
                    <a:pt x="567" y="224"/>
                    <a:pt x="568" y="224"/>
                    <a:pt x="569" y="224"/>
                  </a:cubicBezTo>
                  <a:cubicBezTo>
                    <a:pt x="575" y="224"/>
                    <a:pt x="581" y="217"/>
                    <a:pt x="578" y="211"/>
                  </a:cubicBezTo>
                  <a:cubicBezTo>
                    <a:pt x="456" y="64"/>
                    <a:pt x="242" y="0"/>
                    <a:pt x="5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7"/>
            <p:cNvSpPr/>
            <p:nvPr/>
          </p:nvSpPr>
          <p:spPr>
            <a:xfrm flipH="1">
              <a:off x="1972868" y="3992431"/>
              <a:ext cx="83118" cy="63712"/>
            </a:xfrm>
            <a:custGeom>
              <a:rect b="b" l="l" r="r" t="t"/>
              <a:pathLst>
                <a:path extrusionOk="0" h="348" w="454">
                  <a:moveTo>
                    <a:pt x="227" y="1"/>
                  </a:moveTo>
                  <a:cubicBezTo>
                    <a:pt x="225" y="1"/>
                    <a:pt x="223" y="1"/>
                    <a:pt x="221" y="1"/>
                  </a:cubicBezTo>
                  <a:cubicBezTo>
                    <a:pt x="1" y="10"/>
                    <a:pt x="8" y="348"/>
                    <a:pt x="227" y="348"/>
                  </a:cubicBezTo>
                  <a:cubicBezTo>
                    <a:pt x="229" y="348"/>
                    <a:pt x="231" y="348"/>
                    <a:pt x="233" y="348"/>
                  </a:cubicBezTo>
                  <a:cubicBezTo>
                    <a:pt x="454" y="342"/>
                    <a:pt x="444"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7"/>
            <p:cNvSpPr/>
            <p:nvPr/>
          </p:nvSpPr>
          <p:spPr>
            <a:xfrm flipH="1">
              <a:off x="2158696" y="3827841"/>
              <a:ext cx="266198" cy="179601"/>
            </a:xfrm>
            <a:custGeom>
              <a:rect b="b" l="l" r="r" t="t"/>
              <a:pathLst>
                <a:path extrusionOk="0" h="981" w="1454">
                  <a:moveTo>
                    <a:pt x="327" y="56"/>
                  </a:moveTo>
                  <a:cubicBezTo>
                    <a:pt x="393" y="56"/>
                    <a:pt x="481" y="133"/>
                    <a:pt x="511" y="174"/>
                  </a:cubicBezTo>
                  <a:cubicBezTo>
                    <a:pt x="540" y="215"/>
                    <a:pt x="564" y="260"/>
                    <a:pt x="588" y="304"/>
                  </a:cubicBezTo>
                  <a:cubicBezTo>
                    <a:pt x="630" y="394"/>
                    <a:pt x="669" y="486"/>
                    <a:pt x="703" y="581"/>
                  </a:cubicBezTo>
                  <a:lnTo>
                    <a:pt x="703" y="581"/>
                  </a:lnTo>
                  <a:cubicBezTo>
                    <a:pt x="701" y="583"/>
                    <a:pt x="698" y="586"/>
                    <a:pt x="696" y="588"/>
                  </a:cubicBezTo>
                  <a:lnTo>
                    <a:pt x="696" y="588"/>
                  </a:lnTo>
                  <a:cubicBezTo>
                    <a:pt x="632" y="541"/>
                    <a:pt x="565" y="500"/>
                    <a:pt x="499" y="455"/>
                  </a:cubicBezTo>
                  <a:cubicBezTo>
                    <a:pt x="416" y="399"/>
                    <a:pt x="244" y="286"/>
                    <a:pt x="250" y="168"/>
                  </a:cubicBezTo>
                  <a:cubicBezTo>
                    <a:pt x="255" y="85"/>
                    <a:pt x="287" y="56"/>
                    <a:pt x="327" y="56"/>
                  </a:cubicBezTo>
                  <a:close/>
                  <a:moveTo>
                    <a:pt x="1217" y="391"/>
                  </a:moveTo>
                  <a:cubicBezTo>
                    <a:pt x="1317" y="391"/>
                    <a:pt x="1443" y="426"/>
                    <a:pt x="1344" y="559"/>
                  </a:cubicBezTo>
                  <a:cubicBezTo>
                    <a:pt x="1300" y="617"/>
                    <a:pt x="1208" y="632"/>
                    <a:pt x="1120" y="632"/>
                  </a:cubicBezTo>
                  <a:cubicBezTo>
                    <a:pt x="1064" y="632"/>
                    <a:pt x="1009" y="626"/>
                    <a:pt x="970" y="621"/>
                  </a:cubicBezTo>
                  <a:cubicBezTo>
                    <a:pt x="887" y="616"/>
                    <a:pt x="807" y="602"/>
                    <a:pt x="728" y="598"/>
                  </a:cubicBezTo>
                  <a:lnTo>
                    <a:pt x="728" y="598"/>
                  </a:lnTo>
                  <a:cubicBezTo>
                    <a:pt x="727" y="596"/>
                    <a:pt x="727" y="594"/>
                    <a:pt x="727" y="592"/>
                  </a:cubicBezTo>
                  <a:lnTo>
                    <a:pt x="727" y="592"/>
                  </a:lnTo>
                  <a:cubicBezTo>
                    <a:pt x="813" y="541"/>
                    <a:pt x="905" y="492"/>
                    <a:pt x="997" y="449"/>
                  </a:cubicBezTo>
                  <a:cubicBezTo>
                    <a:pt x="1044" y="429"/>
                    <a:pt x="1092" y="411"/>
                    <a:pt x="1139" y="399"/>
                  </a:cubicBezTo>
                  <a:cubicBezTo>
                    <a:pt x="1158" y="394"/>
                    <a:pt x="1186" y="391"/>
                    <a:pt x="1217" y="391"/>
                  </a:cubicBezTo>
                  <a:close/>
                  <a:moveTo>
                    <a:pt x="339" y="1"/>
                  </a:moveTo>
                  <a:cubicBezTo>
                    <a:pt x="305" y="1"/>
                    <a:pt x="272" y="12"/>
                    <a:pt x="241" y="40"/>
                  </a:cubicBezTo>
                  <a:cubicBezTo>
                    <a:pt x="143" y="129"/>
                    <a:pt x="199" y="254"/>
                    <a:pt x="265" y="331"/>
                  </a:cubicBezTo>
                  <a:cubicBezTo>
                    <a:pt x="377" y="467"/>
                    <a:pt x="543" y="547"/>
                    <a:pt x="689" y="642"/>
                  </a:cubicBezTo>
                  <a:cubicBezTo>
                    <a:pt x="692" y="644"/>
                    <a:pt x="695" y="644"/>
                    <a:pt x="698" y="644"/>
                  </a:cubicBezTo>
                  <a:cubicBezTo>
                    <a:pt x="701" y="644"/>
                    <a:pt x="704" y="644"/>
                    <a:pt x="707" y="643"/>
                  </a:cubicBezTo>
                  <a:lnTo>
                    <a:pt x="707" y="643"/>
                  </a:lnTo>
                  <a:cubicBezTo>
                    <a:pt x="831" y="658"/>
                    <a:pt x="960" y="684"/>
                    <a:pt x="1087" y="684"/>
                  </a:cubicBezTo>
                  <a:cubicBezTo>
                    <a:pt x="1133" y="684"/>
                    <a:pt x="1180" y="680"/>
                    <a:pt x="1225" y="672"/>
                  </a:cubicBezTo>
                  <a:cubicBezTo>
                    <a:pt x="1329" y="660"/>
                    <a:pt x="1453" y="589"/>
                    <a:pt x="1433" y="467"/>
                  </a:cubicBezTo>
                  <a:cubicBezTo>
                    <a:pt x="1417" y="368"/>
                    <a:pt x="1323" y="331"/>
                    <a:pt x="1232" y="331"/>
                  </a:cubicBezTo>
                  <a:cubicBezTo>
                    <a:pt x="1206" y="331"/>
                    <a:pt x="1181" y="334"/>
                    <a:pt x="1157" y="340"/>
                  </a:cubicBezTo>
                  <a:cubicBezTo>
                    <a:pt x="996" y="377"/>
                    <a:pt x="846" y="457"/>
                    <a:pt x="722" y="564"/>
                  </a:cubicBezTo>
                  <a:lnTo>
                    <a:pt x="722" y="564"/>
                  </a:lnTo>
                  <a:cubicBezTo>
                    <a:pt x="695" y="401"/>
                    <a:pt x="630" y="248"/>
                    <a:pt x="531" y="114"/>
                  </a:cubicBezTo>
                  <a:cubicBezTo>
                    <a:pt x="487" y="55"/>
                    <a:pt x="413" y="1"/>
                    <a:pt x="339" y="1"/>
                  </a:cubicBezTo>
                  <a:close/>
                  <a:moveTo>
                    <a:pt x="369" y="629"/>
                  </a:moveTo>
                  <a:cubicBezTo>
                    <a:pt x="353" y="629"/>
                    <a:pt x="337" y="629"/>
                    <a:pt x="321" y="630"/>
                  </a:cubicBezTo>
                  <a:cubicBezTo>
                    <a:pt x="319" y="630"/>
                    <a:pt x="318" y="629"/>
                    <a:pt x="316" y="629"/>
                  </a:cubicBezTo>
                  <a:cubicBezTo>
                    <a:pt x="310" y="629"/>
                    <a:pt x="306" y="634"/>
                    <a:pt x="306" y="639"/>
                  </a:cubicBezTo>
                  <a:cubicBezTo>
                    <a:pt x="306" y="648"/>
                    <a:pt x="309" y="654"/>
                    <a:pt x="318" y="654"/>
                  </a:cubicBezTo>
                  <a:cubicBezTo>
                    <a:pt x="508" y="698"/>
                    <a:pt x="694" y="767"/>
                    <a:pt x="872" y="853"/>
                  </a:cubicBezTo>
                  <a:cubicBezTo>
                    <a:pt x="878" y="853"/>
                    <a:pt x="887" y="847"/>
                    <a:pt x="881" y="841"/>
                  </a:cubicBezTo>
                  <a:cubicBezTo>
                    <a:pt x="764" y="693"/>
                    <a:pt x="556" y="629"/>
                    <a:pt x="369" y="629"/>
                  </a:cubicBezTo>
                  <a:close/>
                  <a:moveTo>
                    <a:pt x="207" y="692"/>
                  </a:moveTo>
                  <a:cubicBezTo>
                    <a:pt x="194" y="692"/>
                    <a:pt x="182" y="692"/>
                    <a:pt x="170" y="692"/>
                  </a:cubicBezTo>
                  <a:cubicBezTo>
                    <a:pt x="164" y="692"/>
                    <a:pt x="158" y="698"/>
                    <a:pt x="155" y="704"/>
                  </a:cubicBezTo>
                  <a:cubicBezTo>
                    <a:pt x="155" y="713"/>
                    <a:pt x="161" y="719"/>
                    <a:pt x="167" y="719"/>
                  </a:cubicBezTo>
                  <a:cubicBezTo>
                    <a:pt x="359" y="764"/>
                    <a:pt x="543" y="832"/>
                    <a:pt x="721" y="915"/>
                  </a:cubicBezTo>
                  <a:cubicBezTo>
                    <a:pt x="722" y="915"/>
                    <a:pt x="723" y="916"/>
                    <a:pt x="725" y="916"/>
                  </a:cubicBezTo>
                  <a:cubicBezTo>
                    <a:pt x="730" y="916"/>
                    <a:pt x="735" y="911"/>
                    <a:pt x="730" y="906"/>
                  </a:cubicBezTo>
                  <a:cubicBezTo>
                    <a:pt x="610" y="756"/>
                    <a:pt x="397" y="692"/>
                    <a:pt x="207" y="692"/>
                  </a:cubicBezTo>
                  <a:close/>
                  <a:moveTo>
                    <a:pt x="56" y="757"/>
                  </a:moveTo>
                  <a:cubicBezTo>
                    <a:pt x="43" y="757"/>
                    <a:pt x="31" y="757"/>
                    <a:pt x="18" y="758"/>
                  </a:cubicBezTo>
                  <a:cubicBezTo>
                    <a:pt x="4" y="761"/>
                    <a:pt x="1" y="781"/>
                    <a:pt x="16" y="784"/>
                  </a:cubicBezTo>
                  <a:cubicBezTo>
                    <a:pt x="205" y="829"/>
                    <a:pt x="392" y="897"/>
                    <a:pt x="570" y="980"/>
                  </a:cubicBezTo>
                  <a:cubicBezTo>
                    <a:pt x="571" y="981"/>
                    <a:pt x="572" y="981"/>
                    <a:pt x="573" y="981"/>
                  </a:cubicBezTo>
                  <a:cubicBezTo>
                    <a:pt x="579" y="981"/>
                    <a:pt x="584" y="976"/>
                    <a:pt x="579" y="971"/>
                  </a:cubicBezTo>
                  <a:cubicBezTo>
                    <a:pt x="456" y="821"/>
                    <a:pt x="245" y="757"/>
                    <a:pt x="56" y="757"/>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7"/>
            <p:cNvSpPr/>
            <p:nvPr/>
          </p:nvSpPr>
          <p:spPr>
            <a:xfrm flipH="1">
              <a:off x="1097564" y="2687612"/>
              <a:ext cx="1326232" cy="1200822"/>
            </a:xfrm>
            <a:custGeom>
              <a:rect b="b" l="l" r="r" t="t"/>
              <a:pathLst>
                <a:path extrusionOk="0" h="6559" w="7244">
                  <a:moveTo>
                    <a:pt x="3979" y="1"/>
                  </a:moveTo>
                  <a:cubicBezTo>
                    <a:pt x="3979" y="1"/>
                    <a:pt x="3929" y="694"/>
                    <a:pt x="3796" y="973"/>
                  </a:cubicBezTo>
                  <a:cubicBezTo>
                    <a:pt x="3739" y="1092"/>
                    <a:pt x="1000" y="923"/>
                    <a:pt x="570" y="1705"/>
                  </a:cubicBezTo>
                  <a:cubicBezTo>
                    <a:pt x="1" y="2749"/>
                    <a:pt x="499" y="6559"/>
                    <a:pt x="499" y="6559"/>
                  </a:cubicBezTo>
                  <a:lnTo>
                    <a:pt x="2799" y="6559"/>
                  </a:lnTo>
                  <a:cubicBezTo>
                    <a:pt x="2799" y="6559"/>
                    <a:pt x="2390" y="3428"/>
                    <a:pt x="2524" y="3223"/>
                  </a:cubicBezTo>
                  <a:cubicBezTo>
                    <a:pt x="2536" y="3205"/>
                    <a:pt x="2665" y="3202"/>
                    <a:pt x="2870" y="3202"/>
                  </a:cubicBezTo>
                  <a:cubicBezTo>
                    <a:pt x="2952" y="3202"/>
                    <a:pt x="3046" y="3203"/>
                    <a:pt x="3149" y="3203"/>
                  </a:cubicBezTo>
                  <a:cubicBezTo>
                    <a:pt x="4087" y="3203"/>
                    <a:pt x="5815" y="3169"/>
                    <a:pt x="6443" y="2485"/>
                  </a:cubicBezTo>
                  <a:cubicBezTo>
                    <a:pt x="7244" y="1622"/>
                    <a:pt x="6431" y="1"/>
                    <a:pt x="64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7"/>
            <p:cNvSpPr/>
            <p:nvPr/>
          </p:nvSpPr>
          <p:spPr>
            <a:xfrm flipH="1">
              <a:off x="1954012" y="3804773"/>
              <a:ext cx="367258" cy="12083"/>
            </a:xfrm>
            <a:custGeom>
              <a:rect b="b" l="l" r="r" t="t"/>
              <a:pathLst>
                <a:path extrusionOk="0" h="66" w="2006">
                  <a:moveTo>
                    <a:pt x="1220" y="0"/>
                  </a:moveTo>
                  <a:cubicBezTo>
                    <a:pt x="959" y="3"/>
                    <a:pt x="698" y="6"/>
                    <a:pt x="437" y="18"/>
                  </a:cubicBezTo>
                  <a:cubicBezTo>
                    <a:pt x="363" y="21"/>
                    <a:pt x="146" y="30"/>
                    <a:pt x="111" y="33"/>
                  </a:cubicBezTo>
                  <a:cubicBezTo>
                    <a:pt x="75" y="33"/>
                    <a:pt x="40" y="36"/>
                    <a:pt x="4" y="42"/>
                  </a:cubicBezTo>
                  <a:cubicBezTo>
                    <a:pt x="1" y="42"/>
                    <a:pt x="1" y="48"/>
                    <a:pt x="4" y="51"/>
                  </a:cubicBezTo>
                  <a:cubicBezTo>
                    <a:pt x="60" y="59"/>
                    <a:pt x="650" y="65"/>
                    <a:pt x="778" y="65"/>
                  </a:cubicBezTo>
                  <a:cubicBezTo>
                    <a:pt x="1039" y="65"/>
                    <a:pt x="1297" y="59"/>
                    <a:pt x="1555" y="51"/>
                  </a:cubicBezTo>
                  <a:cubicBezTo>
                    <a:pt x="1703" y="45"/>
                    <a:pt x="1851" y="39"/>
                    <a:pt x="1996" y="33"/>
                  </a:cubicBezTo>
                  <a:cubicBezTo>
                    <a:pt x="2005" y="33"/>
                    <a:pt x="2005" y="21"/>
                    <a:pt x="1996" y="18"/>
                  </a:cubicBezTo>
                  <a:cubicBezTo>
                    <a:pt x="1738" y="12"/>
                    <a:pt x="1477" y="0"/>
                    <a:pt x="122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7"/>
            <p:cNvSpPr/>
            <p:nvPr/>
          </p:nvSpPr>
          <p:spPr>
            <a:xfrm flipH="1">
              <a:off x="1663643" y="2684133"/>
              <a:ext cx="65909" cy="193699"/>
            </a:xfrm>
            <a:custGeom>
              <a:rect b="b" l="l" r="r" t="t"/>
              <a:pathLst>
                <a:path extrusionOk="0" h="1058" w="360">
                  <a:moveTo>
                    <a:pt x="118" y="0"/>
                  </a:moveTo>
                  <a:cubicBezTo>
                    <a:pt x="116" y="0"/>
                    <a:pt x="113" y="2"/>
                    <a:pt x="113" y="5"/>
                  </a:cubicBezTo>
                  <a:cubicBezTo>
                    <a:pt x="54" y="275"/>
                    <a:pt x="1" y="556"/>
                    <a:pt x="48" y="829"/>
                  </a:cubicBezTo>
                  <a:cubicBezTo>
                    <a:pt x="51" y="885"/>
                    <a:pt x="87" y="936"/>
                    <a:pt x="137" y="959"/>
                  </a:cubicBezTo>
                  <a:lnTo>
                    <a:pt x="140" y="959"/>
                  </a:lnTo>
                  <a:lnTo>
                    <a:pt x="140" y="989"/>
                  </a:lnTo>
                  <a:cubicBezTo>
                    <a:pt x="140" y="995"/>
                    <a:pt x="140" y="1001"/>
                    <a:pt x="140" y="1007"/>
                  </a:cubicBezTo>
                  <a:lnTo>
                    <a:pt x="140" y="1048"/>
                  </a:lnTo>
                  <a:cubicBezTo>
                    <a:pt x="140" y="1054"/>
                    <a:pt x="144" y="1057"/>
                    <a:pt x="149" y="1057"/>
                  </a:cubicBezTo>
                  <a:cubicBezTo>
                    <a:pt x="154" y="1057"/>
                    <a:pt x="159" y="1054"/>
                    <a:pt x="161" y="1048"/>
                  </a:cubicBezTo>
                  <a:cubicBezTo>
                    <a:pt x="164" y="1048"/>
                    <a:pt x="167" y="1045"/>
                    <a:pt x="167" y="1042"/>
                  </a:cubicBezTo>
                  <a:cubicBezTo>
                    <a:pt x="173" y="1016"/>
                    <a:pt x="173" y="989"/>
                    <a:pt x="167" y="962"/>
                  </a:cubicBezTo>
                  <a:cubicBezTo>
                    <a:pt x="199" y="962"/>
                    <a:pt x="229" y="945"/>
                    <a:pt x="247" y="915"/>
                  </a:cubicBezTo>
                  <a:cubicBezTo>
                    <a:pt x="273" y="870"/>
                    <a:pt x="285" y="820"/>
                    <a:pt x="288" y="770"/>
                  </a:cubicBezTo>
                  <a:cubicBezTo>
                    <a:pt x="297" y="696"/>
                    <a:pt x="309" y="621"/>
                    <a:pt x="318" y="547"/>
                  </a:cubicBezTo>
                  <a:cubicBezTo>
                    <a:pt x="336" y="378"/>
                    <a:pt x="353" y="209"/>
                    <a:pt x="359" y="40"/>
                  </a:cubicBezTo>
                  <a:cubicBezTo>
                    <a:pt x="359" y="33"/>
                    <a:pt x="355" y="30"/>
                    <a:pt x="351" y="30"/>
                  </a:cubicBezTo>
                  <a:cubicBezTo>
                    <a:pt x="346" y="30"/>
                    <a:pt x="340" y="34"/>
                    <a:pt x="339" y="40"/>
                  </a:cubicBezTo>
                  <a:cubicBezTo>
                    <a:pt x="324" y="171"/>
                    <a:pt x="312" y="301"/>
                    <a:pt x="297" y="432"/>
                  </a:cubicBezTo>
                  <a:cubicBezTo>
                    <a:pt x="282" y="562"/>
                    <a:pt x="270" y="693"/>
                    <a:pt x="247" y="820"/>
                  </a:cubicBezTo>
                  <a:cubicBezTo>
                    <a:pt x="238" y="859"/>
                    <a:pt x="223" y="924"/>
                    <a:pt x="173" y="924"/>
                  </a:cubicBezTo>
                  <a:cubicBezTo>
                    <a:pt x="104" y="924"/>
                    <a:pt x="93" y="835"/>
                    <a:pt x="87" y="787"/>
                  </a:cubicBezTo>
                  <a:cubicBezTo>
                    <a:pt x="75" y="666"/>
                    <a:pt x="72" y="544"/>
                    <a:pt x="81" y="420"/>
                  </a:cubicBezTo>
                  <a:cubicBezTo>
                    <a:pt x="87" y="283"/>
                    <a:pt x="104" y="144"/>
                    <a:pt x="122" y="5"/>
                  </a:cubicBezTo>
                  <a:cubicBezTo>
                    <a:pt x="122" y="2"/>
                    <a:pt x="120" y="0"/>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7"/>
            <p:cNvSpPr/>
            <p:nvPr/>
          </p:nvSpPr>
          <p:spPr>
            <a:xfrm flipH="1">
              <a:off x="1623732" y="2860990"/>
              <a:ext cx="101976" cy="82203"/>
            </a:xfrm>
            <a:custGeom>
              <a:rect b="b" l="l" r="r" t="t"/>
              <a:pathLst>
                <a:path extrusionOk="0" h="449" w="557">
                  <a:moveTo>
                    <a:pt x="15" y="0"/>
                  </a:moveTo>
                  <a:cubicBezTo>
                    <a:pt x="12" y="0"/>
                    <a:pt x="9" y="1"/>
                    <a:pt x="6" y="2"/>
                  </a:cubicBezTo>
                  <a:cubicBezTo>
                    <a:pt x="0" y="8"/>
                    <a:pt x="0" y="17"/>
                    <a:pt x="6" y="23"/>
                  </a:cubicBezTo>
                  <a:cubicBezTo>
                    <a:pt x="175" y="171"/>
                    <a:pt x="362" y="308"/>
                    <a:pt x="543" y="447"/>
                  </a:cubicBezTo>
                  <a:cubicBezTo>
                    <a:pt x="544" y="448"/>
                    <a:pt x="545" y="449"/>
                    <a:pt x="547" y="449"/>
                  </a:cubicBezTo>
                  <a:cubicBezTo>
                    <a:pt x="552" y="449"/>
                    <a:pt x="557" y="440"/>
                    <a:pt x="552" y="435"/>
                  </a:cubicBezTo>
                  <a:cubicBezTo>
                    <a:pt x="389" y="275"/>
                    <a:pt x="211" y="130"/>
                    <a:pt x="24" y="2"/>
                  </a:cubicBezTo>
                  <a:cubicBezTo>
                    <a:pt x="21" y="1"/>
                    <a:pt x="18" y="0"/>
                    <a:pt x="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7"/>
            <p:cNvSpPr/>
            <p:nvPr/>
          </p:nvSpPr>
          <p:spPr>
            <a:xfrm flipH="1">
              <a:off x="1350941" y="2755718"/>
              <a:ext cx="144084" cy="134747"/>
            </a:xfrm>
            <a:custGeom>
              <a:rect b="b" l="l" r="r" t="t"/>
              <a:pathLst>
                <a:path extrusionOk="0" h="736" w="787">
                  <a:moveTo>
                    <a:pt x="3" y="1"/>
                  </a:moveTo>
                  <a:cubicBezTo>
                    <a:pt x="2" y="1"/>
                    <a:pt x="0" y="2"/>
                    <a:pt x="0" y="5"/>
                  </a:cubicBezTo>
                  <a:cubicBezTo>
                    <a:pt x="6" y="109"/>
                    <a:pt x="24" y="213"/>
                    <a:pt x="51" y="313"/>
                  </a:cubicBezTo>
                  <a:cubicBezTo>
                    <a:pt x="66" y="364"/>
                    <a:pt x="86" y="414"/>
                    <a:pt x="110" y="462"/>
                  </a:cubicBezTo>
                  <a:cubicBezTo>
                    <a:pt x="131" y="509"/>
                    <a:pt x="158" y="554"/>
                    <a:pt x="190" y="592"/>
                  </a:cubicBezTo>
                  <a:cubicBezTo>
                    <a:pt x="261" y="666"/>
                    <a:pt x="371" y="702"/>
                    <a:pt x="466" y="723"/>
                  </a:cubicBezTo>
                  <a:cubicBezTo>
                    <a:pt x="518" y="731"/>
                    <a:pt x="570" y="736"/>
                    <a:pt x="623" y="736"/>
                  </a:cubicBezTo>
                  <a:cubicBezTo>
                    <a:pt x="675" y="736"/>
                    <a:pt x="727" y="731"/>
                    <a:pt x="777" y="723"/>
                  </a:cubicBezTo>
                  <a:cubicBezTo>
                    <a:pt x="786" y="720"/>
                    <a:pt x="786" y="711"/>
                    <a:pt x="777" y="711"/>
                  </a:cubicBezTo>
                  <a:cubicBezTo>
                    <a:pt x="724" y="711"/>
                    <a:pt x="673" y="705"/>
                    <a:pt x="620" y="699"/>
                  </a:cubicBezTo>
                  <a:cubicBezTo>
                    <a:pt x="573" y="687"/>
                    <a:pt x="528" y="678"/>
                    <a:pt x="484" y="663"/>
                  </a:cubicBezTo>
                  <a:cubicBezTo>
                    <a:pt x="398" y="637"/>
                    <a:pt x="294" y="607"/>
                    <a:pt x="232" y="542"/>
                  </a:cubicBezTo>
                  <a:cubicBezTo>
                    <a:pt x="172" y="468"/>
                    <a:pt x="125" y="385"/>
                    <a:pt x="89" y="296"/>
                  </a:cubicBezTo>
                  <a:cubicBezTo>
                    <a:pt x="48" y="204"/>
                    <a:pt x="18" y="106"/>
                    <a:pt x="6" y="5"/>
                  </a:cubicBezTo>
                  <a:cubicBezTo>
                    <a:pt x="6" y="2"/>
                    <a:pt x="5" y="1"/>
                    <a:pt x="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7"/>
            <p:cNvSpPr/>
            <p:nvPr/>
          </p:nvSpPr>
          <p:spPr>
            <a:xfrm flipH="1">
              <a:off x="1230478" y="2714342"/>
              <a:ext cx="784498" cy="1068821"/>
            </a:xfrm>
            <a:custGeom>
              <a:rect b="b" l="l" r="r" t="t"/>
              <a:pathLst>
                <a:path extrusionOk="0" h="5838" w="4285">
                  <a:moveTo>
                    <a:pt x="4021" y="0"/>
                  </a:moveTo>
                  <a:cubicBezTo>
                    <a:pt x="4019" y="0"/>
                    <a:pt x="4017" y="4"/>
                    <a:pt x="4017" y="6"/>
                  </a:cubicBezTo>
                  <a:cubicBezTo>
                    <a:pt x="4047" y="80"/>
                    <a:pt x="4071" y="154"/>
                    <a:pt x="4098" y="228"/>
                  </a:cubicBezTo>
                  <a:cubicBezTo>
                    <a:pt x="4189" y="522"/>
                    <a:pt x="4237" y="827"/>
                    <a:pt x="4246" y="1135"/>
                  </a:cubicBezTo>
                  <a:cubicBezTo>
                    <a:pt x="4252" y="1423"/>
                    <a:pt x="4237" y="1740"/>
                    <a:pt x="4071" y="1986"/>
                  </a:cubicBezTo>
                  <a:cubicBezTo>
                    <a:pt x="3929" y="2197"/>
                    <a:pt x="3697" y="2333"/>
                    <a:pt x="3469" y="2434"/>
                  </a:cubicBezTo>
                  <a:cubicBezTo>
                    <a:pt x="3193" y="2547"/>
                    <a:pt x="2912" y="2633"/>
                    <a:pt x="2621" y="2686"/>
                  </a:cubicBezTo>
                  <a:cubicBezTo>
                    <a:pt x="2025" y="2805"/>
                    <a:pt x="1417" y="2819"/>
                    <a:pt x="813" y="2819"/>
                  </a:cubicBezTo>
                  <a:cubicBezTo>
                    <a:pt x="661" y="2819"/>
                    <a:pt x="507" y="2816"/>
                    <a:pt x="356" y="2816"/>
                  </a:cubicBezTo>
                  <a:cubicBezTo>
                    <a:pt x="331" y="2815"/>
                    <a:pt x="306" y="2815"/>
                    <a:pt x="282" y="2815"/>
                  </a:cubicBezTo>
                  <a:cubicBezTo>
                    <a:pt x="240" y="2815"/>
                    <a:pt x="198" y="2817"/>
                    <a:pt x="154" y="2822"/>
                  </a:cubicBezTo>
                  <a:cubicBezTo>
                    <a:pt x="101" y="2828"/>
                    <a:pt x="56" y="2873"/>
                    <a:pt x="45" y="2929"/>
                  </a:cubicBezTo>
                  <a:cubicBezTo>
                    <a:pt x="12" y="3080"/>
                    <a:pt x="0" y="3237"/>
                    <a:pt x="9" y="3392"/>
                  </a:cubicBezTo>
                  <a:cubicBezTo>
                    <a:pt x="15" y="3552"/>
                    <a:pt x="27" y="3715"/>
                    <a:pt x="39" y="3875"/>
                  </a:cubicBezTo>
                  <a:cubicBezTo>
                    <a:pt x="77" y="4527"/>
                    <a:pt x="139" y="5179"/>
                    <a:pt x="223" y="5829"/>
                  </a:cubicBezTo>
                  <a:cubicBezTo>
                    <a:pt x="223" y="5835"/>
                    <a:pt x="227" y="5838"/>
                    <a:pt x="231" y="5838"/>
                  </a:cubicBezTo>
                  <a:cubicBezTo>
                    <a:pt x="236" y="5838"/>
                    <a:pt x="240" y="5835"/>
                    <a:pt x="240" y="5829"/>
                  </a:cubicBezTo>
                  <a:cubicBezTo>
                    <a:pt x="231" y="5749"/>
                    <a:pt x="223" y="5669"/>
                    <a:pt x="217" y="5589"/>
                  </a:cubicBezTo>
                  <a:cubicBezTo>
                    <a:pt x="193" y="5259"/>
                    <a:pt x="157" y="4930"/>
                    <a:pt x="131" y="4604"/>
                  </a:cubicBezTo>
                  <a:cubicBezTo>
                    <a:pt x="104" y="4278"/>
                    <a:pt x="83" y="3952"/>
                    <a:pt x="62" y="3623"/>
                  </a:cubicBezTo>
                  <a:cubicBezTo>
                    <a:pt x="51" y="3463"/>
                    <a:pt x="48" y="3303"/>
                    <a:pt x="56" y="3143"/>
                  </a:cubicBezTo>
                  <a:cubicBezTo>
                    <a:pt x="59" y="3098"/>
                    <a:pt x="65" y="3057"/>
                    <a:pt x="71" y="3015"/>
                  </a:cubicBezTo>
                  <a:cubicBezTo>
                    <a:pt x="74" y="2977"/>
                    <a:pt x="83" y="2938"/>
                    <a:pt x="98" y="2902"/>
                  </a:cubicBezTo>
                  <a:cubicBezTo>
                    <a:pt x="122" y="2863"/>
                    <a:pt x="172" y="2856"/>
                    <a:pt x="219" y="2856"/>
                  </a:cubicBezTo>
                  <a:cubicBezTo>
                    <a:pt x="243" y="2856"/>
                    <a:pt x="266" y="2858"/>
                    <a:pt x="285" y="2858"/>
                  </a:cubicBezTo>
                  <a:cubicBezTo>
                    <a:pt x="506" y="2862"/>
                    <a:pt x="729" y="2865"/>
                    <a:pt x="951" y="2865"/>
                  </a:cubicBezTo>
                  <a:cubicBezTo>
                    <a:pt x="1033" y="2865"/>
                    <a:pt x="1114" y="2865"/>
                    <a:pt x="1195" y="2864"/>
                  </a:cubicBezTo>
                  <a:cubicBezTo>
                    <a:pt x="1797" y="2855"/>
                    <a:pt x="2405" y="2811"/>
                    <a:pt x="2989" y="2644"/>
                  </a:cubicBezTo>
                  <a:cubicBezTo>
                    <a:pt x="3469" y="2511"/>
                    <a:pt x="4068" y="2292"/>
                    <a:pt x="4225" y="1755"/>
                  </a:cubicBezTo>
                  <a:cubicBezTo>
                    <a:pt x="4261" y="1616"/>
                    <a:pt x="4281" y="1467"/>
                    <a:pt x="4281" y="1322"/>
                  </a:cubicBezTo>
                  <a:cubicBezTo>
                    <a:pt x="4284" y="1171"/>
                    <a:pt x="4278" y="1023"/>
                    <a:pt x="4261" y="874"/>
                  </a:cubicBezTo>
                  <a:cubicBezTo>
                    <a:pt x="4222" y="572"/>
                    <a:pt x="4145" y="279"/>
                    <a:pt x="4023" y="3"/>
                  </a:cubicBezTo>
                  <a:cubicBezTo>
                    <a:pt x="4023" y="1"/>
                    <a:pt x="4022" y="0"/>
                    <a:pt x="40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7"/>
            <p:cNvSpPr/>
            <p:nvPr/>
          </p:nvSpPr>
          <p:spPr>
            <a:xfrm flipH="1">
              <a:off x="1253910" y="3153736"/>
              <a:ext cx="484796" cy="122847"/>
            </a:xfrm>
            <a:custGeom>
              <a:rect b="b" l="l" r="r" t="t"/>
              <a:pathLst>
                <a:path extrusionOk="0" h="671" w="2648">
                  <a:moveTo>
                    <a:pt x="2642" y="1"/>
                  </a:moveTo>
                  <a:cubicBezTo>
                    <a:pt x="2641" y="1"/>
                    <a:pt x="2640" y="1"/>
                    <a:pt x="2639" y="1"/>
                  </a:cubicBezTo>
                  <a:cubicBezTo>
                    <a:pt x="2500" y="117"/>
                    <a:pt x="2339" y="212"/>
                    <a:pt x="2168" y="277"/>
                  </a:cubicBezTo>
                  <a:cubicBezTo>
                    <a:pt x="1856" y="402"/>
                    <a:pt x="1521" y="464"/>
                    <a:pt x="1189" y="520"/>
                  </a:cubicBezTo>
                  <a:cubicBezTo>
                    <a:pt x="999" y="553"/>
                    <a:pt x="810" y="580"/>
                    <a:pt x="620" y="603"/>
                  </a:cubicBezTo>
                  <a:cubicBezTo>
                    <a:pt x="418" y="630"/>
                    <a:pt x="214" y="645"/>
                    <a:pt x="9" y="648"/>
                  </a:cubicBezTo>
                  <a:cubicBezTo>
                    <a:pt x="6" y="648"/>
                    <a:pt x="6" y="651"/>
                    <a:pt x="3" y="654"/>
                  </a:cubicBezTo>
                  <a:cubicBezTo>
                    <a:pt x="0" y="657"/>
                    <a:pt x="0" y="665"/>
                    <a:pt x="6" y="668"/>
                  </a:cubicBezTo>
                  <a:cubicBezTo>
                    <a:pt x="62" y="670"/>
                    <a:pt x="118" y="671"/>
                    <a:pt x="174" y="671"/>
                  </a:cubicBezTo>
                  <a:cubicBezTo>
                    <a:pt x="349" y="671"/>
                    <a:pt x="524" y="663"/>
                    <a:pt x="697" y="648"/>
                  </a:cubicBezTo>
                  <a:cubicBezTo>
                    <a:pt x="1068" y="615"/>
                    <a:pt x="1435" y="550"/>
                    <a:pt x="1797" y="455"/>
                  </a:cubicBezTo>
                  <a:cubicBezTo>
                    <a:pt x="2111" y="369"/>
                    <a:pt x="2411" y="236"/>
                    <a:pt x="2645" y="7"/>
                  </a:cubicBezTo>
                  <a:cubicBezTo>
                    <a:pt x="2647" y="5"/>
                    <a:pt x="2646" y="1"/>
                    <a:pt x="26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7"/>
            <p:cNvSpPr/>
            <p:nvPr/>
          </p:nvSpPr>
          <p:spPr>
            <a:xfrm flipH="1">
              <a:off x="1605060" y="2120610"/>
              <a:ext cx="523426" cy="756120"/>
            </a:xfrm>
            <a:custGeom>
              <a:rect b="b" l="l" r="r" t="t"/>
              <a:pathLst>
                <a:path extrusionOk="0" h="4130" w="2859">
                  <a:moveTo>
                    <a:pt x="2653" y="0"/>
                  </a:moveTo>
                  <a:cubicBezTo>
                    <a:pt x="2543" y="0"/>
                    <a:pt x="2412" y="108"/>
                    <a:pt x="2337" y="290"/>
                  </a:cubicBezTo>
                  <a:cubicBezTo>
                    <a:pt x="2058" y="966"/>
                    <a:pt x="1679" y="1757"/>
                    <a:pt x="1495" y="2036"/>
                  </a:cubicBezTo>
                  <a:cubicBezTo>
                    <a:pt x="1370" y="2220"/>
                    <a:pt x="172" y="2884"/>
                    <a:pt x="104" y="3023"/>
                  </a:cubicBezTo>
                  <a:cubicBezTo>
                    <a:pt x="1" y="3244"/>
                    <a:pt x="103" y="4129"/>
                    <a:pt x="314" y="4129"/>
                  </a:cubicBezTo>
                  <a:cubicBezTo>
                    <a:pt x="321" y="4129"/>
                    <a:pt x="328" y="4128"/>
                    <a:pt x="336" y="4126"/>
                  </a:cubicBezTo>
                  <a:cubicBezTo>
                    <a:pt x="970" y="3951"/>
                    <a:pt x="2171" y="3175"/>
                    <a:pt x="2372" y="2780"/>
                  </a:cubicBezTo>
                  <a:cubicBezTo>
                    <a:pt x="2654" y="2226"/>
                    <a:pt x="2859" y="1084"/>
                    <a:pt x="2853" y="331"/>
                  </a:cubicBezTo>
                  <a:cubicBezTo>
                    <a:pt x="2850" y="101"/>
                    <a:pt x="2761" y="0"/>
                    <a:pt x="265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7"/>
            <p:cNvSpPr/>
            <p:nvPr/>
          </p:nvSpPr>
          <p:spPr>
            <a:xfrm flipH="1">
              <a:off x="2015893" y="2629575"/>
              <a:ext cx="249355" cy="144633"/>
            </a:xfrm>
            <a:custGeom>
              <a:rect b="b" l="l" r="r" t="t"/>
              <a:pathLst>
                <a:path extrusionOk="0" h="790" w="1362">
                  <a:moveTo>
                    <a:pt x="817" y="0"/>
                  </a:moveTo>
                  <a:cubicBezTo>
                    <a:pt x="786" y="0"/>
                    <a:pt x="757" y="1"/>
                    <a:pt x="733" y="3"/>
                  </a:cubicBezTo>
                  <a:cubicBezTo>
                    <a:pt x="576" y="18"/>
                    <a:pt x="0" y="294"/>
                    <a:pt x="54" y="421"/>
                  </a:cubicBezTo>
                  <a:cubicBezTo>
                    <a:pt x="82" y="488"/>
                    <a:pt x="159" y="512"/>
                    <a:pt x="253" y="512"/>
                  </a:cubicBezTo>
                  <a:cubicBezTo>
                    <a:pt x="387" y="512"/>
                    <a:pt x="554" y="463"/>
                    <a:pt x="656" y="421"/>
                  </a:cubicBezTo>
                  <a:cubicBezTo>
                    <a:pt x="656" y="421"/>
                    <a:pt x="808" y="789"/>
                    <a:pt x="1073" y="789"/>
                  </a:cubicBezTo>
                  <a:cubicBezTo>
                    <a:pt x="1077" y="789"/>
                    <a:pt x="1081" y="789"/>
                    <a:pt x="1085" y="789"/>
                  </a:cubicBezTo>
                  <a:cubicBezTo>
                    <a:pt x="1361" y="774"/>
                    <a:pt x="1246" y="30"/>
                    <a:pt x="1246" y="30"/>
                  </a:cubicBezTo>
                  <a:cubicBezTo>
                    <a:pt x="1246" y="30"/>
                    <a:pt x="992" y="0"/>
                    <a:pt x="817" y="0"/>
                  </a:cubicBezTo>
                  <a:close/>
                </a:path>
              </a:pathLst>
            </a:custGeom>
            <a:solidFill>
              <a:srgbClr val="C95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7"/>
            <p:cNvSpPr/>
            <p:nvPr/>
          </p:nvSpPr>
          <p:spPr>
            <a:xfrm flipH="1">
              <a:off x="2028892" y="2668571"/>
              <a:ext cx="321122" cy="247524"/>
            </a:xfrm>
            <a:custGeom>
              <a:rect b="b" l="l" r="r" t="t"/>
              <a:pathLst>
                <a:path extrusionOk="0" h="1352" w="1754">
                  <a:moveTo>
                    <a:pt x="1578" y="1"/>
                  </a:moveTo>
                  <a:cubicBezTo>
                    <a:pt x="1578" y="1"/>
                    <a:pt x="742" y="226"/>
                    <a:pt x="695" y="235"/>
                  </a:cubicBezTo>
                  <a:cubicBezTo>
                    <a:pt x="658" y="242"/>
                    <a:pt x="614" y="245"/>
                    <a:pt x="567" y="245"/>
                  </a:cubicBezTo>
                  <a:cubicBezTo>
                    <a:pt x="484" y="245"/>
                    <a:pt x="392" y="237"/>
                    <a:pt x="309" y="237"/>
                  </a:cubicBezTo>
                  <a:cubicBezTo>
                    <a:pt x="195" y="237"/>
                    <a:pt x="100" y="251"/>
                    <a:pt x="75" y="318"/>
                  </a:cubicBezTo>
                  <a:cubicBezTo>
                    <a:pt x="33" y="437"/>
                    <a:pt x="241" y="466"/>
                    <a:pt x="241" y="466"/>
                  </a:cubicBezTo>
                  <a:cubicBezTo>
                    <a:pt x="241" y="466"/>
                    <a:pt x="228" y="465"/>
                    <a:pt x="209" y="465"/>
                  </a:cubicBezTo>
                  <a:cubicBezTo>
                    <a:pt x="144" y="465"/>
                    <a:pt x="2" y="478"/>
                    <a:pt x="7" y="585"/>
                  </a:cubicBezTo>
                  <a:cubicBezTo>
                    <a:pt x="13" y="727"/>
                    <a:pt x="235" y="769"/>
                    <a:pt x="235" y="769"/>
                  </a:cubicBezTo>
                  <a:cubicBezTo>
                    <a:pt x="235" y="769"/>
                    <a:pt x="1" y="789"/>
                    <a:pt x="19" y="929"/>
                  </a:cubicBezTo>
                  <a:cubicBezTo>
                    <a:pt x="36" y="1065"/>
                    <a:pt x="256" y="1092"/>
                    <a:pt x="256" y="1092"/>
                  </a:cubicBezTo>
                  <a:cubicBezTo>
                    <a:pt x="256" y="1092"/>
                    <a:pt x="105" y="1113"/>
                    <a:pt x="134" y="1243"/>
                  </a:cubicBezTo>
                  <a:cubicBezTo>
                    <a:pt x="153" y="1328"/>
                    <a:pt x="368" y="1352"/>
                    <a:pt x="568" y="1352"/>
                  </a:cubicBezTo>
                  <a:cubicBezTo>
                    <a:pt x="683" y="1352"/>
                    <a:pt x="793" y="1344"/>
                    <a:pt x="858" y="1335"/>
                  </a:cubicBezTo>
                  <a:cubicBezTo>
                    <a:pt x="1036" y="1314"/>
                    <a:pt x="1629" y="1113"/>
                    <a:pt x="1753" y="1056"/>
                  </a:cubicBezTo>
                  <a:lnTo>
                    <a:pt x="1578" y="1"/>
                  </a:lnTo>
                  <a:close/>
                </a:path>
              </a:pathLst>
            </a:custGeom>
            <a:solidFill>
              <a:srgbClr val="C95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7"/>
            <p:cNvSpPr/>
            <p:nvPr/>
          </p:nvSpPr>
          <p:spPr>
            <a:xfrm flipH="1">
              <a:off x="2185242" y="2747846"/>
              <a:ext cx="127973" cy="20871"/>
            </a:xfrm>
            <a:custGeom>
              <a:rect b="b" l="l" r="r" t="t"/>
              <a:pathLst>
                <a:path extrusionOk="0" h="114" w="699">
                  <a:moveTo>
                    <a:pt x="689" y="1"/>
                  </a:moveTo>
                  <a:cubicBezTo>
                    <a:pt x="539" y="50"/>
                    <a:pt x="431" y="76"/>
                    <a:pt x="315" y="76"/>
                  </a:cubicBezTo>
                  <a:cubicBezTo>
                    <a:pt x="227" y="76"/>
                    <a:pt x="135" y="61"/>
                    <a:pt x="16" y="30"/>
                  </a:cubicBezTo>
                  <a:cubicBezTo>
                    <a:pt x="15" y="30"/>
                    <a:pt x="14" y="30"/>
                    <a:pt x="13" y="30"/>
                  </a:cubicBezTo>
                  <a:cubicBezTo>
                    <a:pt x="3" y="30"/>
                    <a:pt x="0" y="40"/>
                    <a:pt x="13" y="45"/>
                  </a:cubicBezTo>
                  <a:cubicBezTo>
                    <a:pt x="122" y="93"/>
                    <a:pt x="214" y="113"/>
                    <a:pt x="302" y="113"/>
                  </a:cubicBezTo>
                  <a:cubicBezTo>
                    <a:pt x="427" y="113"/>
                    <a:pt x="544" y="72"/>
                    <a:pt x="692" y="10"/>
                  </a:cubicBezTo>
                  <a:cubicBezTo>
                    <a:pt x="698" y="7"/>
                    <a:pt x="695" y="1"/>
                    <a:pt x="68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7"/>
            <p:cNvSpPr/>
            <p:nvPr/>
          </p:nvSpPr>
          <p:spPr>
            <a:xfrm flipH="1">
              <a:off x="2177736" y="2800573"/>
              <a:ext cx="135296" cy="18674"/>
            </a:xfrm>
            <a:custGeom>
              <a:rect b="b" l="l" r="r" t="t"/>
              <a:pathLst>
                <a:path extrusionOk="0" h="102" w="739">
                  <a:moveTo>
                    <a:pt x="733" y="0"/>
                  </a:moveTo>
                  <a:cubicBezTo>
                    <a:pt x="559" y="44"/>
                    <a:pt x="437" y="66"/>
                    <a:pt x="302" y="66"/>
                  </a:cubicBezTo>
                  <a:cubicBezTo>
                    <a:pt x="216" y="66"/>
                    <a:pt x="125" y="57"/>
                    <a:pt x="12" y="39"/>
                  </a:cubicBezTo>
                  <a:cubicBezTo>
                    <a:pt x="0" y="39"/>
                    <a:pt x="0" y="51"/>
                    <a:pt x="9" y="54"/>
                  </a:cubicBezTo>
                  <a:cubicBezTo>
                    <a:pt x="120" y="87"/>
                    <a:pt x="212" y="102"/>
                    <a:pt x="300" y="102"/>
                  </a:cubicBezTo>
                  <a:cubicBezTo>
                    <a:pt x="438" y="102"/>
                    <a:pt x="564" y="65"/>
                    <a:pt x="733" y="9"/>
                  </a:cubicBezTo>
                  <a:cubicBezTo>
                    <a:pt x="739" y="6"/>
                    <a:pt x="736" y="0"/>
                    <a:pt x="73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7"/>
            <p:cNvSpPr/>
            <p:nvPr/>
          </p:nvSpPr>
          <p:spPr>
            <a:xfrm flipH="1">
              <a:off x="2168032" y="2851469"/>
              <a:ext cx="136028" cy="23983"/>
            </a:xfrm>
            <a:custGeom>
              <a:rect b="b" l="l" r="r" t="t"/>
              <a:pathLst>
                <a:path extrusionOk="0" h="131" w="743">
                  <a:moveTo>
                    <a:pt x="734" y="0"/>
                  </a:moveTo>
                  <a:cubicBezTo>
                    <a:pt x="733" y="0"/>
                    <a:pt x="732" y="1"/>
                    <a:pt x="731" y="1"/>
                  </a:cubicBezTo>
                  <a:cubicBezTo>
                    <a:pt x="542" y="72"/>
                    <a:pt x="406" y="99"/>
                    <a:pt x="242" y="99"/>
                  </a:cubicBezTo>
                  <a:cubicBezTo>
                    <a:pt x="175" y="99"/>
                    <a:pt x="102" y="95"/>
                    <a:pt x="20" y="87"/>
                  </a:cubicBezTo>
                  <a:cubicBezTo>
                    <a:pt x="17" y="87"/>
                    <a:pt x="14" y="86"/>
                    <a:pt x="12" y="86"/>
                  </a:cubicBezTo>
                  <a:cubicBezTo>
                    <a:pt x="0" y="86"/>
                    <a:pt x="4" y="93"/>
                    <a:pt x="20" y="96"/>
                  </a:cubicBezTo>
                  <a:cubicBezTo>
                    <a:pt x="112" y="118"/>
                    <a:pt x="197" y="130"/>
                    <a:pt x="280" y="130"/>
                  </a:cubicBezTo>
                  <a:cubicBezTo>
                    <a:pt x="427" y="130"/>
                    <a:pt x="569" y="93"/>
                    <a:pt x="737" y="10"/>
                  </a:cubicBezTo>
                  <a:cubicBezTo>
                    <a:pt x="742" y="7"/>
                    <a:pt x="739"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7"/>
            <p:cNvSpPr/>
            <p:nvPr/>
          </p:nvSpPr>
          <p:spPr>
            <a:xfrm flipH="1">
              <a:off x="2066972" y="2703174"/>
              <a:ext cx="182531" cy="74147"/>
            </a:xfrm>
            <a:custGeom>
              <a:rect b="b" l="l" r="r" t="t"/>
              <a:pathLst>
                <a:path extrusionOk="0" h="405" w="997">
                  <a:moveTo>
                    <a:pt x="565" y="1"/>
                  </a:moveTo>
                  <a:cubicBezTo>
                    <a:pt x="564" y="1"/>
                    <a:pt x="562" y="1"/>
                    <a:pt x="561" y="2"/>
                  </a:cubicBezTo>
                  <a:cubicBezTo>
                    <a:pt x="444" y="40"/>
                    <a:pt x="303" y="103"/>
                    <a:pt x="171" y="103"/>
                  </a:cubicBezTo>
                  <a:cubicBezTo>
                    <a:pt x="113" y="103"/>
                    <a:pt x="56" y="91"/>
                    <a:pt x="3" y="58"/>
                  </a:cubicBezTo>
                  <a:cubicBezTo>
                    <a:pt x="3" y="58"/>
                    <a:pt x="3" y="61"/>
                    <a:pt x="0" y="61"/>
                  </a:cubicBezTo>
                  <a:cubicBezTo>
                    <a:pt x="60" y="114"/>
                    <a:pt x="130" y="133"/>
                    <a:pt x="202" y="133"/>
                  </a:cubicBezTo>
                  <a:cubicBezTo>
                    <a:pt x="320" y="133"/>
                    <a:pt x="447" y="83"/>
                    <a:pt x="555" y="46"/>
                  </a:cubicBezTo>
                  <a:cubicBezTo>
                    <a:pt x="629" y="221"/>
                    <a:pt x="795" y="402"/>
                    <a:pt x="991" y="405"/>
                  </a:cubicBezTo>
                  <a:cubicBezTo>
                    <a:pt x="994" y="405"/>
                    <a:pt x="997" y="402"/>
                    <a:pt x="997" y="399"/>
                  </a:cubicBezTo>
                  <a:cubicBezTo>
                    <a:pt x="994" y="396"/>
                    <a:pt x="994" y="396"/>
                    <a:pt x="991" y="396"/>
                  </a:cubicBezTo>
                  <a:cubicBezTo>
                    <a:pt x="813" y="369"/>
                    <a:pt x="659" y="174"/>
                    <a:pt x="584" y="16"/>
                  </a:cubicBezTo>
                  <a:cubicBezTo>
                    <a:pt x="584" y="16"/>
                    <a:pt x="584" y="13"/>
                    <a:pt x="584" y="13"/>
                  </a:cubicBezTo>
                  <a:cubicBezTo>
                    <a:pt x="580" y="6"/>
                    <a:pt x="573" y="1"/>
                    <a:pt x="56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7"/>
            <p:cNvSpPr/>
            <p:nvPr/>
          </p:nvSpPr>
          <p:spPr>
            <a:xfrm flipH="1">
              <a:off x="1594256" y="2094795"/>
              <a:ext cx="198276" cy="348218"/>
            </a:xfrm>
            <a:custGeom>
              <a:rect b="b" l="l" r="r" t="t"/>
              <a:pathLst>
                <a:path extrusionOk="0" h="1902" w="1083">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7"/>
            <p:cNvSpPr/>
            <p:nvPr/>
          </p:nvSpPr>
          <p:spPr>
            <a:xfrm flipH="1">
              <a:off x="1594256" y="2094795"/>
              <a:ext cx="198276" cy="348218"/>
            </a:xfrm>
            <a:custGeom>
              <a:rect b="b" l="l" r="r" t="t"/>
              <a:pathLst>
                <a:path extrusionOk="0" h="1902" w="1083">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7"/>
            <p:cNvSpPr/>
            <p:nvPr/>
          </p:nvSpPr>
          <p:spPr>
            <a:xfrm flipH="1">
              <a:off x="1626478" y="2299846"/>
              <a:ext cx="139873" cy="90075"/>
            </a:xfrm>
            <a:custGeom>
              <a:rect b="b" l="l" r="r" t="t"/>
              <a:pathLst>
                <a:path extrusionOk="0" h="492" w="764">
                  <a:moveTo>
                    <a:pt x="3" y="1"/>
                  </a:moveTo>
                  <a:cubicBezTo>
                    <a:pt x="2" y="1"/>
                    <a:pt x="0" y="5"/>
                    <a:pt x="0" y="8"/>
                  </a:cubicBezTo>
                  <a:cubicBezTo>
                    <a:pt x="113" y="103"/>
                    <a:pt x="501" y="343"/>
                    <a:pt x="563" y="381"/>
                  </a:cubicBezTo>
                  <a:cubicBezTo>
                    <a:pt x="626" y="417"/>
                    <a:pt x="691" y="452"/>
                    <a:pt x="753" y="491"/>
                  </a:cubicBezTo>
                  <a:cubicBezTo>
                    <a:pt x="754" y="491"/>
                    <a:pt x="755" y="492"/>
                    <a:pt x="756" y="492"/>
                  </a:cubicBezTo>
                  <a:cubicBezTo>
                    <a:pt x="761" y="492"/>
                    <a:pt x="764" y="487"/>
                    <a:pt x="759" y="485"/>
                  </a:cubicBezTo>
                  <a:cubicBezTo>
                    <a:pt x="726" y="464"/>
                    <a:pt x="602" y="375"/>
                    <a:pt x="569" y="355"/>
                  </a:cubicBezTo>
                  <a:cubicBezTo>
                    <a:pt x="507" y="313"/>
                    <a:pt x="136" y="64"/>
                    <a:pt x="3" y="2"/>
                  </a:cubicBezTo>
                  <a:cubicBezTo>
                    <a:pt x="3" y="1"/>
                    <a:pt x="3" y="1"/>
                    <a:pt x="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7"/>
            <p:cNvSpPr/>
            <p:nvPr/>
          </p:nvSpPr>
          <p:spPr>
            <a:xfrm flipH="1">
              <a:off x="1597368" y="2236500"/>
              <a:ext cx="36616" cy="210908"/>
            </a:xfrm>
            <a:custGeom>
              <a:rect b="b" l="l" r="r" t="t"/>
              <a:pathLst>
                <a:path extrusionOk="0" h="1152" w="200">
                  <a:moveTo>
                    <a:pt x="169" y="32"/>
                  </a:moveTo>
                  <a:lnTo>
                    <a:pt x="196" y="158"/>
                  </a:lnTo>
                  <a:cubicBezTo>
                    <a:pt x="190" y="214"/>
                    <a:pt x="181" y="271"/>
                    <a:pt x="166" y="324"/>
                  </a:cubicBezTo>
                  <a:cubicBezTo>
                    <a:pt x="169" y="227"/>
                    <a:pt x="169" y="129"/>
                    <a:pt x="169" y="32"/>
                  </a:cubicBezTo>
                  <a:close/>
                  <a:moveTo>
                    <a:pt x="166" y="0"/>
                  </a:moveTo>
                  <a:cubicBezTo>
                    <a:pt x="165" y="0"/>
                    <a:pt x="164" y="1"/>
                    <a:pt x="164" y="4"/>
                  </a:cubicBezTo>
                  <a:cubicBezTo>
                    <a:pt x="146" y="191"/>
                    <a:pt x="134" y="383"/>
                    <a:pt x="125" y="567"/>
                  </a:cubicBezTo>
                  <a:cubicBezTo>
                    <a:pt x="113" y="751"/>
                    <a:pt x="101" y="935"/>
                    <a:pt x="95" y="1119"/>
                  </a:cubicBezTo>
                  <a:cubicBezTo>
                    <a:pt x="66" y="1101"/>
                    <a:pt x="39" y="1086"/>
                    <a:pt x="9" y="1071"/>
                  </a:cubicBezTo>
                  <a:cubicBezTo>
                    <a:pt x="9" y="1071"/>
                    <a:pt x="8" y="1071"/>
                    <a:pt x="7" y="1071"/>
                  </a:cubicBezTo>
                  <a:cubicBezTo>
                    <a:pt x="3" y="1071"/>
                    <a:pt x="1" y="1077"/>
                    <a:pt x="3" y="1077"/>
                  </a:cubicBezTo>
                  <a:cubicBezTo>
                    <a:pt x="36" y="1104"/>
                    <a:pt x="69" y="1127"/>
                    <a:pt x="101" y="1151"/>
                  </a:cubicBezTo>
                  <a:lnTo>
                    <a:pt x="104" y="1151"/>
                  </a:lnTo>
                  <a:cubicBezTo>
                    <a:pt x="106" y="1152"/>
                    <a:pt x="107" y="1152"/>
                    <a:pt x="109" y="1152"/>
                  </a:cubicBezTo>
                  <a:cubicBezTo>
                    <a:pt x="115" y="1152"/>
                    <a:pt x="119" y="1147"/>
                    <a:pt x="119" y="1142"/>
                  </a:cubicBezTo>
                  <a:cubicBezTo>
                    <a:pt x="140" y="953"/>
                    <a:pt x="149" y="763"/>
                    <a:pt x="158" y="573"/>
                  </a:cubicBezTo>
                  <a:cubicBezTo>
                    <a:pt x="161" y="499"/>
                    <a:pt x="166" y="425"/>
                    <a:pt x="166" y="351"/>
                  </a:cubicBezTo>
                  <a:cubicBezTo>
                    <a:pt x="184" y="288"/>
                    <a:pt x="196" y="223"/>
                    <a:pt x="199" y="158"/>
                  </a:cubicBezTo>
                  <a:lnTo>
                    <a:pt x="169" y="29"/>
                  </a:lnTo>
                  <a:lnTo>
                    <a:pt x="169" y="29"/>
                  </a:lnTo>
                  <a:cubicBezTo>
                    <a:pt x="169" y="21"/>
                    <a:pt x="169" y="12"/>
                    <a:pt x="169" y="4"/>
                  </a:cubicBezTo>
                  <a:cubicBezTo>
                    <a:pt x="169" y="2"/>
                    <a:pt x="167" y="0"/>
                    <a:pt x="16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7"/>
            <p:cNvSpPr/>
            <p:nvPr/>
          </p:nvSpPr>
          <p:spPr>
            <a:xfrm flipH="1">
              <a:off x="1176834" y="2066052"/>
              <a:ext cx="591898" cy="767471"/>
            </a:xfrm>
            <a:custGeom>
              <a:rect b="b" l="l" r="r" t="t"/>
              <a:pathLst>
                <a:path extrusionOk="0" h="4192" w="3233">
                  <a:moveTo>
                    <a:pt x="3233" y="3760"/>
                  </a:moveTo>
                  <a:lnTo>
                    <a:pt x="3233" y="3760"/>
                  </a:lnTo>
                  <a:lnTo>
                    <a:pt x="3233" y="3760"/>
                  </a:lnTo>
                  <a:cubicBezTo>
                    <a:pt x="3233" y="3761"/>
                    <a:pt x="3233" y="3761"/>
                    <a:pt x="3233" y="3761"/>
                  </a:cubicBezTo>
                  <a:cubicBezTo>
                    <a:pt x="3233" y="3761"/>
                    <a:pt x="3233" y="3761"/>
                    <a:pt x="3233" y="3760"/>
                  </a:cubicBezTo>
                  <a:close/>
                  <a:moveTo>
                    <a:pt x="1076" y="0"/>
                  </a:moveTo>
                  <a:cubicBezTo>
                    <a:pt x="853" y="0"/>
                    <a:pt x="614" y="107"/>
                    <a:pt x="585" y="182"/>
                  </a:cubicBezTo>
                  <a:cubicBezTo>
                    <a:pt x="1" y="1713"/>
                    <a:pt x="151" y="4132"/>
                    <a:pt x="150" y="4190"/>
                  </a:cubicBezTo>
                  <a:lnTo>
                    <a:pt x="150" y="4190"/>
                  </a:lnTo>
                  <a:lnTo>
                    <a:pt x="3233" y="3760"/>
                  </a:lnTo>
                  <a:lnTo>
                    <a:pt x="3233" y="3760"/>
                  </a:lnTo>
                  <a:cubicBezTo>
                    <a:pt x="3216" y="3721"/>
                    <a:pt x="2380" y="792"/>
                    <a:pt x="1335" y="69"/>
                  </a:cubicBezTo>
                  <a:cubicBezTo>
                    <a:pt x="1264" y="19"/>
                    <a:pt x="1171" y="0"/>
                    <a:pt x="1076" y="0"/>
                  </a:cubicBezTo>
                  <a:close/>
                  <a:moveTo>
                    <a:pt x="150" y="4190"/>
                  </a:moveTo>
                  <a:lnTo>
                    <a:pt x="149" y="4190"/>
                  </a:lnTo>
                  <a:cubicBezTo>
                    <a:pt x="150" y="4191"/>
                    <a:pt x="150" y="4191"/>
                    <a:pt x="150" y="4191"/>
                  </a:cubicBezTo>
                  <a:cubicBezTo>
                    <a:pt x="150" y="4191"/>
                    <a:pt x="150" y="4191"/>
                    <a:pt x="150" y="419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7"/>
            <p:cNvSpPr/>
            <p:nvPr/>
          </p:nvSpPr>
          <p:spPr>
            <a:xfrm flipH="1">
              <a:off x="1181044" y="2086191"/>
              <a:ext cx="562605" cy="735066"/>
            </a:xfrm>
            <a:custGeom>
              <a:rect b="b" l="l" r="r" t="t"/>
              <a:pathLst>
                <a:path extrusionOk="0" h="4015" w="3073">
                  <a:moveTo>
                    <a:pt x="1258" y="1"/>
                  </a:moveTo>
                  <a:lnTo>
                    <a:pt x="430" y="122"/>
                  </a:lnTo>
                  <a:cubicBezTo>
                    <a:pt x="428" y="128"/>
                    <a:pt x="425" y="131"/>
                    <a:pt x="425" y="137"/>
                  </a:cubicBezTo>
                  <a:lnTo>
                    <a:pt x="1272" y="12"/>
                  </a:lnTo>
                  <a:cubicBezTo>
                    <a:pt x="1267" y="9"/>
                    <a:pt x="1264" y="4"/>
                    <a:pt x="1258" y="1"/>
                  </a:cubicBezTo>
                  <a:close/>
                  <a:moveTo>
                    <a:pt x="1507" y="238"/>
                  </a:moveTo>
                  <a:lnTo>
                    <a:pt x="336" y="413"/>
                  </a:lnTo>
                  <a:cubicBezTo>
                    <a:pt x="333" y="416"/>
                    <a:pt x="333" y="422"/>
                    <a:pt x="330" y="425"/>
                  </a:cubicBezTo>
                  <a:lnTo>
                    <a:pt x="1516" y="253"/>
                  </a:lnTo>
                  <a:lnTo>
                    <a:pt x="1507" y="238"/>
                  </a:lnTo>
                  <a:close/>
                  <a:moveTo>
                    <a:pt x="1702" y="481"/>
                  </a:moveTo>
                  <a:lnTo>
                    <a:pt x="259" y="694"/>
                  </a:lnTo>
                  <a:cubicBezTo>
                    <a:pt x="259" y="700"/>
                    <a:pt x="259" y="703"/>
                    <a:pt x="256" y="709"/>
                  </a:cubicBezTo>
                  <a:lnTo>
                    <a:pt x="1711" y="496"/>
                  </a:lnTo>
                  <a:lnTo>
                    <a:pt x="1702" y="481"/>
                  </a:lnTo>
                  <a:close/>
                  <a:moveTo>
                    <a:pt x="1868" y="730"/>
                  </a:moveTo>
                  <a:lnTo>
                    <a:pt x="196" y="976"/>
                  </a:lnTo>
                  <a:lnTo>
                    <a:pt x="193" y="991"/>
                  </a:lnTo>
                  <a:lnTo>
                    <a:pt x="1877" y="742"/>
                  </a:lnTo>
                  <a:lnTo>
                    <a:pt x="1868" y="730"/>
                  </a:lnTo>
                  <a:close/>
                  <a:moveTo>
                    <a:pt x="2017" y="979"/>
                  </a:moveTo>
                  <a:lnTo>
                    <a:pt x="146" y="1255"/>
                  </a:lnTo>
                  <a:cubicBezTo>
                    <a:pt x="146" y="1261"/>
                    <a:pt x="146" y="1264"/>
                    <a:pt x="143" y="1270"/>
                  </a:cubicBezTo>
                  <a:lnTo>
                    <a:pt x="2023" y="994"/>
                  </a:lnTo>
                  <a:lnTo>
                    <a:pt x="2017" y="979"/>
                  </a:lnTo>
                  <a:close/>
                  <a:moveTo>
                    <a:pt x="2153" y="1234"/>
                  </a:moveTo>
                  <a:lnTo>
                    <a:pt x="107" y="1533"/>
                  </a:lnTo>
                  <a:lnTo>
                    <a:pt x="107" y="1548"/>
                  </a:lnTo>
                  <a:lnTo>
                    <a:pt x="2162" y="1246"/>
                  </a:lnTo>
                  <a:cubicBezTo>
                    <a:pt x="2159" y="1243"/>
                    <a:pt x="2156" y="1237"/>
                    <a:pt x="2153" y="1234"/>
                  </a:cubicBezTo>
                  <a:close/>
                  <a:moveTo>
                    <a:pt x="2281" y="1486"/>
                  </a:moveTo>
                  <a:lnTo>
                    <a:pt x="75" y="1812"/>
                  </a:lnTo>
                  <a:lnTo>
                    <a:pt x="75" y="1824"/>
                  </a:lnTo>
                  <a:lnTo>
                    <a:pt x="2286" y="1501"/>
                  </a:lnTo>
                  <a:lnTo>
                    <a:pt x="2281" y="1486"/>
                  </a:lnTo>
                  <a:close/>
                  <a:moveTo>
                    <a:pt x="2506" y="1999"/>
                  </a:moveTo>
                  <a:cubicBezTo>
                    <a:pt x="2506" y="1999"/>
                    <a:pt x="2506" y="1999"/>
                    <a:pt x="2506" y="1999"/>
                  </a:cubicBezTo>
                  <a:lnTo>
                    <a:pt x="2506" y="1999"/>
                  </a:lnTo>
                  <a:lnTo>
                    <a:pt x="2509" y="1999"/>
                  </a:lnTo>
                  <a:close/>
                  <a:moveTo>
                    <a:pt x="2396" y="1741"/>
                  </a:moveTo>
                  <a:lnTo>
                    <a:pt x="48" y="2088"/>
                  </a:lnTo>
                  <a:lnTo>
                    <a:pt x="48" y="2103"/>
                  </a:lnTo>
                  <a:lnTo>
                    <a:pt x="2399" y="1756"/>
                  </a:lnTo>
                  <a:cubicBezTo>
                    <a:pt x="2399" y="1750"/>
                    <a:pt x="2396" y="1747"/>
                    <a:pt x="2396" y="1741"/>
                  </a:cubicBezTo>
                  <a:close/>
                  <a:moveTo>
                    <a:pt x="2506" y="1999"/>
                  </a:moveTo>
                  <a:lnTo>
                    <a:pt x="27" y="2364"/>
                  </a:lnTo>
                  <a:lnTo>
                    <a:pt x="27" y="2378"/>
                  </a:lnTo>
                  <a:lnTo>
                    <a:pt x="2515" y="2011"/>
                  </a:lnTo>
                  <a:cubicBezTo>
                    <a:pt x="2512" y="2008"/>
                    <a:pt x="2509" y="2002"/>
                    <a:pt x="2506" y="1999"/>
                  </a:cubicBezTo>
                  <a:close/>
                  <a:moveTo>
                    <a:pt x="2613" y="2254"/>
                  </a:moveTo>
                  <a:lnTo>
                    <a:pt x="15" y="2636"/>
                  </a:lnTo>
                  <a:lnTo>
                    <a:pt x="15" y="2651"/>
                  </a:lnTo>
                  <a:lnTo>
                    <a:pt x="2619" y="2269"/>
                  </a:lnTo>
                  <a:cubicBezTo>
                    <a:pt x="2616" y="2263"/>
                    <a:pt x="2613" y="2260"/>
                    <a:pt x="2613" y="2254"/>
                  </a:cubicBezTo>
                  <a:close/>
                  <a:moveTo>
                    <a:pt x="2805" y="2773"/>
                  </a:moveTo>
                  <a:cubicBezTo>
                    <a:pt x="2805" y="2773"/>
                    <a:pt x="2805" y="2773"/>
                    <a:pt x="2805" y="2773"/>
                  </a:cubicBezTo>
                  <a:lnTo>
                    <a:pt x="2805" y="2773"/>
                  </a:lnTo>
                  <a:lnTo>
                    <a:pt x="2808" y="2773"/>
                  </a:lnTo>
                  <a:close/>
                  <a:moveTo>
                    <a:pt x="2713" y="2515"/>
                  </a:moveTo>
                  <a:lnTo>
                    <a:pt x="4" y="2912"/>
                  </a:lnTo>
                  <a:cubicBezTo>
                    <a:pt x="4" y="2918"/>
                    <a:pt x="4" y="2921"/>
                    <a:pt x="4" y="2927"/>
                  </a:cubicBezTo>
                  <a:lnTo>
                    <a:pt x="2716" y="2527"/>
                  </a:lnTo>
                  <a:lnTo>
                    <a:pt x="2713" y="2515"/>
                  </a:lnTo>
                  <a:close/>
                  <a:moveTo>
                    <a:pt x="2805" y="2773"/>
                  </a:moveTo>
                  <a:lnTo>
                    <a:pt x="1" y="3188"/>
                  </a:lnTo>
                  <a:cubicBezTo>
                    <a:pt x="1" y="3191"/>
                    <a:pt x="1" y="3197"/>
                    <a:pt x="1" y="3200"/>
                  </a:cubicBezTo>
                  <a:lnTo>
                    <a:pt x="2811" y="2788"/>
                  </a:lnTo>
                  <a:cubicBezTo>
                    <a:pt x="2808" y="2782"/>
                    <a:pt x="2808" y="2779"/>
                    <a:pt x="2805" y="2773"/>
                  </a:cubicBezTo>
                  <a:close/>
                  <a:moveTo>
                    <a:pt x="2900" y="3034"/>
                  </a:moveTo>
                  <a:lnTo>
                    <a:pt x="1" y="3461"/>
                  </a:lnTo>
                  <a:lnTo>
                    <a:pt x="1" y="3472"/>
                  </a:lnTo>
                  <a:lnTo>
                    <a:pt x="2903" y="3045"/>
                  </a:lnTo>
                  <a:lnTo>
                    <a:pt x="2900" y="3034"/>
                  </a:lnTo>
                  <a:close/>
                  <a:moveTo>
                    <a:pt x="3066" y="3552"/>
                  </a:moveTo>
                  <a:cubicBezTo>
                    <a:pt x="3066" y="3553"/>
                    <a:pt x="3066" y="3553"/>
                    <a:pt x="3066" y="3553"/>
                  </a:cubicBezTo>
                  <a:lnTo>
                    <a:pt x="3066" y="3553"/>
                  </a:lnTo>
                  <a:lnTo>
                    <a:pt x="3069" y="3552"/>
                  </a:lnTo>
                  <a:close/>
                  <a:moveTo>
                    <a:pt x="2986" y="3292"/>
                  </a:moveTo>
                  <a:lnTo>
                    <a:pt x="4" y="3730"/>
                  </a:lnTo>
                  <a:lnTo>
                    <a:pt x="4" y="3745"/>
                  </a:lnTo>
                  <a:lnTo>
                    <a:pt x="2989" y="3306"/>
                  </a:lnTo>
                  <a:lnTo>
                    <a:pt x="2986" y="3292"/>
                  </a:lnTo>
                  <a:close/>
                  <a:moveTo>
                    <a:pt x="3066" y="3553"/>
                  </a:moveTo>
                  <a:lnTo>
                    <a:pt x="12" y="4003"/>
                  </a:lnTo>
                  <a:lnTo>
                    <a:pt x="12" y="4015"/>
                  </a:lnTo>
                  <a:lnTo>
                    <a:pt x="3072" y="3564"/>
                  </a:lnTo>
                  <a:cubicBezTo>
                    <a:pt x="3069" y="3561"/>
                    <a:pt x="3066" y="3556"/>
                    <a:pt x="3066" y="355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7"/>
            <p:cNvSpPr/>
            <p:nvPr/>
          </p:nvSpPr>
          <p:spPr>
            <a:xfrm flipH="1">
              <a:off x="1505644" y="2265244"/>
              <a:ext cx="105637" cy="129987"/>
            </a:xfrm>
            <a:custGeom>
              <a:rect b="b" l="l" r="r" t="t"/>
              <a:pathLst>
                <a:path extrusionOk="0" h="710" w="577">
                  <a:moveTo>
                    <a:pt x="484" y="1"/>
                  </a:moveTo>
                  <a:lnTo>
                    <a:pt x="1" y="72"/>
                  </a:lnTo>
                  <a:cubicBezTo>
                    <a:pt x="1" y="72"/>
                    <a:pt x="54" y="609"/>
                    <a:pt x="63" y="624"/>
                  </a:cubicBezTo>
                  <a:cubicBezTo>
                    <a:pt x="72" y="638"/>
                    <a:pt x="300" y="701"/>
                    <a:pt x="321" y="710"/>
                  </a:cubicBezTo>
                  <a:cubicBezTo>
                    <a:pt x="322" y="710"/>
                    <a:pt x="322" y="710"/>
                    <a:pt x="323" y="710"/>
                  </a:cubicBezTo>
                  <a:cubicBezTo>
                    <a:pt x="353" y="710"/>
                    <a:pt x="576" y="528"/>
                    <a:pt x="576" y="514"/>
                  </a:cubicBezTo>
                  <a:cubicBezTo>
                    <a:pt x="576" y="499"/>
                    <a:pt x="484" y="1"/>
                    <a:pt x="4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7"/>
            <p:cNvSpPr/>
            <p:nvPr/>
          </p:nvSpPr>
          <p:spPr>
            <a:xfrm flipH="1">
              <a:off x="1741822" y="2435692"/>
              <a:ext cx="549423" cy="608741"/>
            </a:xfrm>
            <a:custGeom>
              <a:rect b="b" l="l" r="r" t="t"/>
              <a:pathLst>
                <a:path extrusionOk="0" h="3325" w="3001">
                  <a:moveTo>
                    <a:pt x="0" y="1"/>
                  </a:moveTo>
                  <a:lnTo>
                    <a:pt x="0" y="3324"/>
                  </a:lnTo>
                  <a:lnTo>
                    <a:pt x="3000" y="3324"/>
                  </a:lnTo>
                  <a:lnTo>
                    <a:pt x="3000"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7"/>
            <p:cNvSpPr/>
            <p:nvPr/>
          </p:nvSpPr>
          <p:spPr>
            <a:xfrm flipH="1">
              <a:off x="1741822" y="2435692"/>
              <a:ext cx="549423" cy="608741"/>
            </a:xfrm>
            <a:custGeom>
              <a:rect b="b" l="l" r="r" t="t"/>
              <a:pathLst>
                <a:path extrusionOk="0" h="3325" w="3001">
                  <a:moveTo>
                    <a:pt x="0" y="1"/>
                  </a:moveTo>
                  <a:lnTo>
                    <a:pt x="0" y="3324"/>
                  </a:lnTo>
                  <a:lnTo>
                    <a:pt x="3000" y="3324"/>
                  </a:lnTo>
                  <a:lnTo>
                    <a:pt x="300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7"/>
            <p:cNvSpPr/>
            <p:nvPr/>
          </p:nvSpPr>
          <p:spPr>
            <a:xfrm flipH="1">
              <a:off x="2291613" y="2435692"/>
              <a:ext cx="283591" cy="608741"/>
            </a:xfrm>
            <a:custGeom>
              <a:rect b="b" l="l" r="r" t="t"/>
              <a:pathLst>
                <a:path extrusionOk="0" h="3325" w="1549">
                  <a:moveTo>
                    <a:pt x="0" y="1"/>
                  </a:moveTo>
                  <a:lnTo>
                    <a:pt x="0" y="3324"/>
                  </a:lnTo>
                  <a:lnTo>
                    <a:pt x="1548" y="3324"/>
                  </a:lnTo>
                  <a:lnTo>
                    <a:pt x="154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7"/>
            <p:cNvSpPr/>
            <p:nvPr/>
          </p:nvSpPr>
          <p:spPr>
            <a:xfrm flipH="1">
              <a:off x="1958954" y="2435692"/>
              <a:ext cx="104356" cy="132184"/>
            </a:xfrm>
            <a:custGeom>
              <a:rect b="b" l="l" r="r" t="t"/>
              <a:pathLst>
                <a:path extrusionOk="0" h="722" w="570">
                  <a:moveTo>
                    <a:pt x="0" y="1"/>
                  </a:moveTo>
                  <a:lnTo>
                    <a:pt x="0" y="721"/>
                  </a:lnTo>
                  <a:lnTo>
                    <a:pt x="110" y="721"/>
                  </a:lnTo>
                  <a:lnTo>
                    <a:pt x="140" y="665"/>
                  </a:lnTo>
                  <a:lnTo>
                    <a:pt x="178" y="721"/>
                  </a:lnTo>
                  <a:lnTo>
                    <a:pt x="229" y="606"/>
                  </a:lnTo>
                  <a:lnTo>
                    <a:pt x="279" y="721"/>
                  </a:lnTo>
                  <a:lnTo>
                    <a:pt x="484" y="721"/>
                  </a:lnTo>
                  <a:lnTo>
                    <a:pt x="504" y="644"/>
                  </a:lnTo>
                  <a:lnTo>
                    <a:pt x="528" y="721"/>
                  </a:lnTo>
                  <a:lnTo>
                    <a:pt x="570" y="721"/>
                  </a:lnTo>
                  <a:lnTo>
                    <a:pt x="57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7"/>
            <p:cNvSpPr/>
            <p:nvPr/>
          </p:nvSpPr>
          <p:spPr>
            <a:xfrm flipH="1">
              <a:off x="1650648" y="2435692"/>
              <a:ext cx="640597" cy="132184"/>
            </a:xfrm>
            <a:custGeom>
              <a:rect b="b" l="l" r="r" t="t"/>
              <a:pathLst>
                <a:path extrusionOk="0" h="722" w="3499">
                  <a:moveTo>
                    <a:pt x="0" y="1"/>
                  </a:moveTo>
                  <a:lnTo>
                    <a:pt x="498" y="721"/>
                  </a:lnTo>
                  <a:lnTo>
                    <a:pt x="3499" y="721"/>
                  </a:lnTo>
                  <a:lnTo>
                    <a:pt x="3000"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7"/>
            <p:cNvSpPr/>
            <p:nvPr/>
          </p:nvSpPr>
          <p:spPr>
            <a:xfrm flipH="1">
              <a:off x="1650648" y="2435692"/>
              <a:ext cx="640597" cy="132184"/>
            </a:xfrm>
            <a:custGeom>
              <a:rect b="b" l="l" r="r" t="t"/>
              <a:pathLst>
                <a:path extrusionOk="0" h="722" w="3499">
                  <a:moveTo>
                    <a:pt x="0" y="1"/>
                  </a:moveTo>
                  <a:lnTo>
                    <a:pt x="498" y="721"/>
                  </a:lnTo>
                  <a:lnTo>
                    <a:pt x="3499" y="721"/>
                  </a:lnTo>
                  <a:lnTo>
                    <a:pt x="300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7"/>
            <p:cNvSpPr/>
            <p:nvPr/>
          </p:nvSpPr>
          <p:spPr>
            <a:xfrm flipH="1">
              <a:off x="2291065" y="2435692"/>
              <a:ext cx="374765" cy="132184"/>
            </a:xfrm>
            <a:custGeom>
              <a:rect b="b" l="l" r="r" t="t"/>
              <a:pathLst>
                <a:path extrusionOk="0" h="722" w="2047">
                  <a:moveTo>
                    <a:pt x="498" y="1"/>
                  </a:moveTo>
                  <a:lnTo>
                    <a:pt x="0" y="721"/>
                  </a:lnTo>
                  <a:lnTo>
                    <a:pt x="1548" y="721"/>
                  </a:lnTo>
                  <a:lnTo>
                    <a:pt x="2046"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7"/>
            <p:cNvSpPr/>
            <p:nvPr/>
          </p:nvSpPr>
          <p:spPr>
            <a:xfrm flipH="1">
              <a:off x="2291065" y="2435692"/>
              <a:ext cx="374765" cy="132184"/>
            </a:xfrm>
            <a:custGeom>
              <a:rect b="b" l="l" r="r" t="t"/>
              <a:pathLst>
                <a:path extrusionOk="0" h="722" w="2047">
                  <a:moveTo>
                    <a:pt x="498" y="1"/>
                  </a:moveTo>
                  <a:lnTo>
                    <a:pt x="0" y="721"/>
                  </a:lnTo>
                  <a:lnTo>
                    <a:pt x="1548" y="721"/>
                  </a:lnTo>
                  <a:lnTo>
                    <a:pt x="20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7"/>
            <p:cNvSpPr/>
            <p:nvPr/>
          </p:nvSpPr>
          <p:spPr>
            <a:xfrm flipH="1">
              <a:off x="1538233" y="1970850"/>
              <a:ext cx="155984" cy="202486"/>
            </a:xfrm>
            <a:custGeom>
              <a:rect b="b" l="l" r="r" t="t"/>
              <a:pathLst>
                <a:path extrusionOk="0" h="1106" w="852">
                  <a:moveTo>
                    <a:pt x="671" y="1"/>
                  </a:moveTo>
                  <a:cubicBezTo>
                    <a:pt x="623" y="1"/>
                    <a:pt x="0" y="299"/>
                    <a:pt x="0" y="299"/>
                  </a:cubicBezTo>
                  <a:cubicBezTo>
                    <a:pt x="66" y="432"/>
                    <a:pt x="113" y="571"/>
                    <a:pt x="146" y="717"/>
                  </a:cubicBezTo>
                  <a:cubicBezTo>
                    <a:pt x="149" y="731"/>
                    <a:pt x="149" y="746"/>
                    <a:pt x="149" y="761"/>
                  </a:cubicBezTo>
                  <a:cubicBezTo>
                    <a:pt x="149" y="764"/>
                    <a:pt x="149" y="767"/>
                    <a:pt x="149" y="770"/>
                  </a:cubicBezTo>
                  <a:cubicBezTo>
                    <a:pt x="149" y="862"/>
                    <a:pt x="175" y="1087"/>
                    <a:pt x="338" y="1105"/>
                  </a:cubicBezTo>
                  <a:cubicBezTo>
                    <a:pt x="343" y="1105"/>
                    <a:pt x="348" y="1106"/>
                    <a:pt x="354" y="1106"/>
                  </a:cubicBezTo>
                  <a:cubicBezTo>
                    <a:pt x="508" y="1106"/>
                    <a:pt x="774" y="896"/>
                    <a:pt x="845" y="681"/>
                  </a:cubicBezTo>
                  <a:cubicBezTo>
                    <a:pt x="851" y="663"/>
                    <a:pt x="804" y="521"/>
                    <a:pt x="756" y="343"/>
                  </a:cubicBezTo>
                  <a:cubicBezTo>
                    <a:pt x="724" y="233"/>
                    <a:pt x="694" y="115"/>
                    <a:pt x="673" y="2"/>
                  </a:cubicBezTo>
                  <a:cubicBezTo>
                    <a:pt x="673" y="1"/>
                    <a:pt x="672" y="1"/>
                    <a:pt x="67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7"/>
            <p:cNvSpPr/>
            <p:nvPr/>
          </p:nvSpPr>
          <p:spPr>
            <a:xfrm flipH="1">
              <a:off x="1574666" y="1971765"/>
              <a:ext cx="119551" cy="140605"/>
            </a:xfrm>
            <a:custGeom>
              <a:rect b="b" l="l" r="r" t="t"/>
              <a:pathLst>
                <a:path extrusionOk="0" h="768" w="653">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7"/>
            <p:cNvSpPr/>
            <p:nvPr/>
          </p:nvSpPr>
          <p:spPr>
            <a:xfrm flipH="1">
              <a:off x="1554528" y="1746941"/>
              <a:ext cx="240201" cy="320207"/>
            </a:xfrm>
            <a:custGeom>
              <a:rect b="b" l="l" r="r" t="t"/>
              <a:pathLst>
                <a:path extrusionOk="0" h="1749" w="1312">
                  <a:moveTo>
                    <a:pt x="634" y="0"/>
                  </a:moveTo>
                  <a:cubicBezTo>
                    <a:pt x="484" y="0"/>
                    <a:pt x="337" y="49"/>
                    <a:pt x="232" y="152"/>
                  </a:cubicBezTo>
                  <a:cubicBezTo>
                    <a:pt x="57" y="330"/>
                    <a:pt x="1" y="1299"/>
                    <a:pt x="238" y="1572"/>
                  </a:cubicBezTo>
                  <a:cubicBezTo>
                    <a:pt x="344" y="1694"/>
                    <a:pt x="481" y="1748"/>
                    <a:pt x="622" y="1748"/>
                  </a:cubicBezTo>
                  <a:cubicBezTo>
                    <a:pt x="808" y="1748"/>
                    <a:pt x="999" y="1653"/>
                    <a:pt x="1128" y="1498"/>
                  </a:cubicBezTo>
                  <a:cubicBezTo>
                    <a:pt x="1285" y="1311"/>
                    <a:pt x="1311" y="567"/>
                    <a:pt x="1199" y="327"/>
                  </a:cubicBezTo>
                  <a:cubicBezTo>
                    <a:pt x="1097" y="114"/>
                    <a:pt x="862" y="0"/>
                    <a:pt x="63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7"/>
            <p:cNvSpPr/>
            <p:nvPr/>
          </p:nvSpPr>
          <p:spPr>
            <a:xfrm flipH="1">
              <a:off x="1684331" y="1904940"/>
              <a:ext cx="10985" cy="24533"/>
            </a:xfrm>
            <a:custGeom>
              <a:rect b="b" l="l" r="r" t="t"/>
              <a:pathLst>
                <a:path extrusionOk="0" h="134" w="60">
                  <a:moveTo>
                    <a:pt x="9" y="0"/>
                  </a:moveTo>
                  <a:cubicBezTo>
                    <a:pt x="9" y="0"/>
                    <a:pt x="9" y="0"/>
                    <a:pt x="9" y="0"/>
                  </a:cubicBezTo>
                  <a:lnTo>
                    <a:pt x="9" y="0"/>
                  </a:lnTo>
                  <a:lnTo>
                    <a:pt x="14" y="14"/>
                  </a:lnTo>
                  <a:lnTo>
                    <a:pt x="14" y="14"/>
                  </a:lnTo>
                  <a:cubicBezTo>
                    <a:pt x="15" y="11"/>
                    <a:pt x="15" y="9"/>
                    <a:pt x="15" y="6"/>
                  </a:cubicBezTo>
                  <a:cubicBezTo>
                    <a:pt x="15" y="3"/>
                    <a:pt x="9" y="0"/>
                    <a:pt x="9" y="0"/>
                  </a:cubicBezTo>
                  <a:close/>
                  <a:moveTo>
                    <a:pt x="14" y="14"/>
                  </a:moveTo>
                  <a:lnTo>
                    <a:pt x="58" y="130"/>
                  </a:lnTo>
                  <a:lnTo>
                    <a:pt x="58" y="130"/>
                  </a:lnTo>
                  <a:cubicBezTo>
                    <a:pt x="17" y="113"/>
                    <a:pt x="10" y="62"/>
                    <a:pt x="14" y="14"/>
                  </a:cubicBezTo>
                  <a:close/>
                  <a:moveTo>
                    <a:pt x="9" y="0"/>
                  </a:moveTo>
                  <a:lnTo>
                    <a:pt x="9" y="0"/>
                  </a:lnTo>
                  <a:cubicBezTo>
                    <a:pt x="0" y="48"/>
                    <a:pt x="3" y="125"/>
                    <a:pt x="60" y="134"/>
                  </a:cubicBezTo>
                  <a:lnTo>
                    <a:pt x="58" y="130"/>
                  </a:lnTo>
                  <a:lnTo>
                    <a:pt x="58" y="130"/>
                  </a:lnTo>
                  <a:cubicBezTo>
                    <a:pt x="59" y="130"/>
                    <a:pt x="59" y="131"/>
                    <a:pt x="60" y="131"/>
                  </a:cubicBezTo>
                  <a:lnTo>
                    <a:pt x="14" y="14"/>
                  </a:lnTo>
                  <a:lnTo>
                    <a:pt x="14" y="14"/>
                  </a:lnTo>
                  <a:cubicBezTo>
                    <a:pt x="14" y="14"/>
                    <a:pt x="14" y="14"/>
                    <a:pt x="14" y="14"/>
                  </a:cubicBezTo>
                  <a:lnTo>
                    <a:pt x="14" y="14"/>
                  </a:lnTo>
                  <a:lnTo>
                    <a:pt x="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7"/>
            <p:cNvSpPr/>
            <p:nvPr/>
          </p:nvSpPr>
          <p:spPr>
            <a:xfrm flipH="1">
              <a:off x="1669685" y="1895603"/>
              <a:ext cx="27828" cy="30208"/>
            </a:xfrm>
            <a:custGeom>
              <a:rect b="b" l="l" r="r" t="t"/>
              <a:pathLst>
                <a:path extrusionOk="0" h="165" w="152">
                  <a:moveTo>
                    <a:pt x="71" y="1"/>
                  </a:moveTo>
                  <a:cubicBezTo>
                    <a:pt x="70" y="1"/>
                    <a:pt x="70" y="1"/>
                    <a:pt x="69" y="1"/>
                  </a:cubicBezTo>
                  <a:cubicBezTo>
                    <a:pt x="1" y="7"/>
                    <a:pt x="1" y="164"/>
                    <a:pt x="73" y="164"/>
                  </a:cubicBezTo>
                  <a:cubicBezTo>
                    <a:pt x="73" y="164"/>
                    <a:pt x="74" y="164"/>
                    <a:pt x="75" y="164"/>
                  </a:cubicBezTo>
                  <a:cubicBezTo>
                    <a:pt x="151" y="158"/>
                    <a:pt x="149" y="1"/>
                    <a:pt x="7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7"/>
            <p:cNvSpPr/>
            <p:nvPr/>
          </p:nvSpPr>
          <p:spPr>
            <a:xfrm flipH="1">
              <a:off x="1744565" y="1907137"/>
              <a:ext cx="12083" cy="23983"/>
            </a:xfrm>
            <a:custGeom>
              <a:rect b="b" l="l" r="r" t="t"/>
              <a:pathLst>
                <a:path extrusionOk="0" h="131" w="66">
                  <a:moveTo>
                    <a:pt x="54" y="0"/>
                  </a:moveTo>
                  <a:cubicBezTo>
                    <a:pt x="54" y="0"/>
                    <a:pt x="51" y="0"/>
                    <a:pt x="51" y="3"/>
                  </a:cubicBezTo>
                  <a:cubicBezTo>
                    <a:pt x="54" y="54"/>
                    <a:pt x="48" y="113"/>
                    <a:pt x="0" y="128"/>
                  </a:cubicBezTo>
                  <a:lnTo>
                    <a:pt x="0" y="131"/>
                  </a:lnTo>
                  <a:cubicBezTo>
                    <a:pt x="57" y="125"/>
                    <a:pt x="66" y="48"/>
                    <a:pt x="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7"/>
            <p:cNvSpPr/>
            <p:nvPr/>
          </p:nvSpPr>
          <p:spPr>
            <a:xfrm flipH="1">
              <a:off x="1742551" y="1897251"/>
              <a:ext cx="28011" cy="30025"/>
            </a:xfrm>
            <a:custGeom>
              <a:rect b="b" l="l" r="r" t="t"/>
              <a:pathLst>
                <a:path extrusionOk="0" h="164" w="153">
                  <a:moveTo>
                    <a:pt x="81" y="1"/>
                  </a:moveTo>
                  <a:cubicBezTo>
                    <a:pt x="5" y="1"/>
                    <a:pt x="1" y="158"/>
                    <a:pt x="73" y="164"/>
                  </a:cubicBezTo>
                  <a:cubicBezTo>
                    <a:pt x="74" y="164"/>
                    <a:pt x="75" y="164"/>
                    <a:pt x="76" y="164"/>
                  </a:cubicBezTo>
                  <a:cubicBezTo>
                    <a:pt x="151" y="164"/>
                    <a:pt x="153" y="7"/>
                    <a:pt x="85" y="1"/>
                  </a:cubicBezTo>
                  <a:cubicBezTo>
                    <a:pt x="84" y="1"/>
                    <a:pt x="82" y="1"/>
                    <a:pt x="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7"/>
            <p:cNvSpPr/>
            <p:nvPr/>
          </p:nvSpPr>
          <p:spPr>
            <a:xfrm flipH="1">
              <a:off x="1664192" y="1861001"/>
              <a:ext cx="33321" cy="21603"/>
            </a:xfrm>
            <a:custGeom>
              <a:rect b="b" l="l" r="r" t="t"/>
              <a:pathLst>
                <a:path extrusionOk="0" h="118" w="182">
                  <a:moveTo>
                    <a:pt x="65" y="1"/>
                  </a:moveTo>
                  <a:cubicBezTo>
                    <a:pt x="47" y="1"/>
                    <a:pt x="29" y="7"/>
                    <a:pt x="12" y="18"/>
                  </a:cubicBezTo>
                  <a:cubicBezTo>
                    <a:pt x="4" y="30"/>
                    <a:pt x="1" y="45"/>
                    <a:pt x="9" y="59"/>
                  </a:cubicBezTo>
                  <a:cubicBezTo>
                    <a:pt x="24" y="77"/>
                    <a:pt x="45" y="89"/>
                    <a:pt x="69" y="95"/>
                  </a:cubicBezTo>
                  <a:cubicBezTo>
                    <a:pt x="90" y="101"/>
                    <a:pt x="110" y="110"/>
                    <a:pt x="131" y="116"/>
                  </a:cubicBezTo>
                  <a:cubicBezTo>
                    <a:pt x="134" y="117"/>
                    <a:pt x="136" y="117"/>
                    <a:pt x="139" y="117"/>
                  </a:cubicBezTo>
                  <a:cubicBezTo>
                    <a:pt x="147" y="117"/>
                    <a:pt x="154" y="115"/>
                    <a:pt x="161" y="113"/>
                  </a:cubicBezTo>
                  <a:cubicBezTo>
                    <a:pt x="178" y="101"/>
                    <a:pt x="181" y="80"/>
                    <a:pt x="173" y="62"/>
                  </a:cubicBezTo>
                  <a:cubicBezTo>
                    <a:pt x="155" y="36"/>
                    <a:pt x="131" y="15"/>
                    <a:pt x="98" y="9"/>
                  </a:cubicBezTo>
                  <a:cubicBezTo>
                    <a:pt x="88" y="3"/>
                    <a:pt x="77" y="1"/>
                    <a:pt x="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7"/>
            <p:cNvSpPr/>
            <p:nvPr/>
          </p:nvSpPr>
          <p:spPr>
            <a:xfrm flipH="1">
              <a:off x="1741819" y="1862466"/>
              <a:ext cx="33321" cy="20322"/>
            </a:xfrm>
            <a:custGeom>
              <a:rect b="b" l="l" r="r" t="t"/>
              <a:pathLst>
                <a:path extrusionOk="0" h="111" w="182">
                  <a:moveTo>
                    <a:pt x="118" y="1"/>
                  </a:moveTo>
                  <a:cubicBezTo>
                    <a:pt x="107" y="1"/>
                    <a:pt x="97" y="3"/>
                    <a:pt x="87" y="7"/>
                  </a:cubicBezTo>
                  <a:cubicBezTo>
                    <a:pt x="57" y="10"/>
                    <a:pt x="30" y="28"/>
                    <a:pt x="12" y="51"/>
                  </a:cubicBezTo>
                  <a:cubicBezTo>
                    <a:pt x="1" y="66"/>
                    <a:pt x="4" y="90"/>
                    <a:pt x="18" y="102"/>
                  </a:cubicBezTo>
                  <a:cubicBezTo>
                    <a:pt x="27" y="108"/>
                    <a:pt x="36" y="111"/>
                    <a:pt x="48" y="111"/>
                  </a:cubicBezTo>
                  <a:cubicBezTo>
                    <a:pt x="69" y="105"/>
                    <a:pt x="90" y="99"/>
                    <a:pt x="110" y="93"/>
                  </a:cubicBezTo>
                  <a:cubicBezTo>
                    <a:pt x="134" y="90"/>
                    <a:pt x="158" y="78"/>
                    <a:pt x="173" y="63"/>
                  </a:cubicBezTo>
                  <a:cubicBezTo>
                    <a:pt x="181" y="49"/>
                    <a:pt x="181" y="34"/>
                    <a:pt x="173" y="22"/>
                  </a:cubicBezTo>
                  <a:cubicBezTo>
                    <a:pt x="157" y="8"/>
                    <a:pt x="138" y="1"/>
                    <a:pt x="1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7"/>
            <p:cNvSpPr/>
            <p:nvPr/>
          </p:nvSpPr>
          <p:spPr>
            <a:xfrm flipH="1">
              <a:off x="1683233" y="1990073"/>
              <a:ext cx="19223" cy="8971"/>
            </a:xfrm>
            <a:custGeom>
              <a:rect b="b" l="l" r="r" t="t"/>
              <a:pathLst>
                <a:path extrusionOk="0" h="49" w="105">
                  <a:moveTo>
                    <a:pt x="99" y="1"/>
                  </a:moveTo>
                  <a:cubicBezTo>
                    <a:pt x="87" y="13"/>
                    <a:pt x="75" y="30"/>
                    <a:pt x="57" y="30"/>
                  </a:cubicBezTo>
                  <a:cubicBezTo>
                    <a:pt x="39" y="30"/>
                    <a:pt x="19" y="27"/>
                    <a:pt x="4" y="19"/>
                  </a:cubicBezTo>
                  <a:cubicBezTo>
                    <a:pt x="4" y="19"/>
                    <a:pt x="1" y="19"/>
                    <a:pt x="1" y="22"/>
                  </a:cubicBezTo>
                  <a:cubicBezTo>
                    <a:pt x="14" y="40"/>
                    <a:pt x="34" y="49"/>
                    <a:pt x="56" y="49"/>
                  </a:cubicBezTo>
                  <a:cubicBezTo>
                    <a:pt x="59" y="49"/>
                    <a:pt x="63" y="49"/>
                    <a:pt x="66" y="48"/>
                  </a:cubicBezTo>
                  <a:cubicBezTo>
                    <a:pt x="87" y="42"/>
                    <a:pt x="102" y="25"/>
                    <a:pt x="105" y="4"/>
                  </a:cubicBezTo>
                  <a:cubicBezTo>
                    <a:pt x="105" y="1"/>
                    <a:pt x="102" y="1"/>
                    <a:pt x="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7"/>
            <p:cNvSpPr/>
            <p:nvPr/>
          </p:nvSpPr>
          <p:spPr>
            <a:xfrm flipH="1">
              <a:off x="1693669" y="1863747"/>
              <a:ext cx="54375" cy="114059"/>
            </a:xfrm>
            <a:custGeom>
              <a:rect b="b" l="l" r="r" t="t"/>
              <a:pathLst>
                <a:path extrusionOk="0" h="623" w="297">
                  <a:moveTo>
                    <a:pt x="69" y="1"/>
                  </a:moveTo>
                  <a:cubicBezTo>
                    <a:pt x="66" y="1"/>
                    <a:pt x="63" y="1"/>
                    <a:pt x="63" y="3"/>
                  </a:cubicBezTo>
                  <a:cubicBezTo>
                    <a:pt x="25" y="175"/>
                    <a:pt x="4" y="347"/>
                    <a:pt x="1" y="522"/>
                  </a:cubicBezTo>
                  <a:cubicBezTo>
                    <a:pt x="1" y="527"/>
                    <a:pt x="5" y="529"/>
                    <a:pt x="11" y="529"/>
                  </a:cubicBezTo>
                  <a:cubicBezTo>
                    <a:pt x="31" y="529"/>
                    <a:pt x="75" y="508"/>
                    <a:pt x="87" y="501"/>
                  </a:cubicBezTo>
                  <a:lnTo>
                    <a:pt x="87" y="605"/>
                  </a:lnTo>
                  <a:cubicBezTo>
                    <a:pt x="87" y="605"/>
                    <a:pt x="87" y="608"/>
                    <a:pt x="87" y="611"/>
                  </a:cubicBezTo>
                  <a:cubicBezTo>
                    <a:pt x="87" y="617"/>
                    <a:pt x="90" y="620"/>
                    <a:pt x="96" y="623"/>
                  </a:cubicBezTo>
                  <a:lnTo>
                    <a:pt x="119" y="623"/>
                  </a:lnTo>
                  <a:cubicBezTo>
                    <a:pt x="140" y="623"/>
                    <a:pt x="161" y="623"/>
                    <a:pt x="182" y="620"/>
                  </a:cubicBezTo>
                  <a:cubicBezTo>
                    <a:pt x="226" y="611"/>
                    <a:pt x="268" y="581"/>
                    <a:pt x="294" y="543"/>
                  </a:cubicBezTo>
                  <a:cubicBezTo>
                    <a:pt x="297" y="538"/>
                    <a:pt x="296" y="535"/>
                    <a:pt x="291" y="535"/>
                  </a:cubicBezTo>
                  <a:cubicBezTo>
                    <a:pt x="290" y="535"/>
                    <a:pt x="288" y="536"/>
                    <a:pt x="285" y="537"/>
                  </a:cubicBezTo>
                  <a:cubicBezTo>
                    <a:pt x="243" y="573"/>
                    <a:pt x="187" y="594"/>
                    <a:pt x="132" y="594"/>
                  </a:cubicBezTo>
                  <a:cubicBezTo>
                    <a:pt x="125" y="594"/>
                    <a:pt x="118" y="594"/>
                    <a:pt x="111" y="593"/>
                  </a:cubicBezTo>
                  <a:cubicBezTo>
                    <a:pt x="108" y="575"/>
                    <a:pt x="122" y="460"/>
                    <a:pt x="116" y="460"/>
                  </a:cubicBezTo>
                  <a:lnTo>
                    <a:pt x="116" y="460"/>
                  </a:lnTo>
                  <a:cubicBezTo>
                    <a:pt x="90" y="465"/>
                    <a:pt x="60" y="474"/>
                    <a:pt x="36" y="486"/>
                  </a:cubicBezTo>
                  <a:cubicBezTo>
                    <a:pt x="39" y="326"/>
                    <a:pt x="72" y="166"/>
                    <a:pt x="72" y="3"/>
                  </a:cubicBezTo>
                  <a:cubicBezTo>
                    <a:pt x="73" y="1"/>
                    <a:pt x="71" y="1"/>
                    <a:pt x="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7"/>
            <p:cNvSpPr/>
            <p:nvPr/>
          </p:nvSpPr>
          <p:spPr>
            <a:xfrm flipH="1">
              <a:off x="1689091" y="1962977"/>
              <a:ext cx="32771" cy="23617"/>
            </a:xfrm>
            <a:custGeom>
              <a:rect b="b" l="l" r="r" t="t"/>
              <a:pathLst>
                <a:path extrusionOk="0" h="129" w="179">
                  <a:moveTo>
                    <a:pt x="151" y="1"/>
                  </a:moveTo>
                  <a:cubicBezTo>
                    <a:pt x="107" y="36"/>
                    <a:pt x="54" y="57"/>
                    <a:pt x="0" y="60"/>
                  </a:cubicBezTo>
                  <a:cubicBezTo>
                    <a:pt x="21" y="87"/>
                    <a:pt x="48" y="110"/>
                    <a:pt x="80" y="122"/>
                  </a:cubicBezTo>
                  <a:cubicBezTo>
                    <a:pt x="91" y="126"/>
                    <a:pt x="103" y="128"/>
                    <a:pt x="115" y="128"/>
                  </a:cubicBezTo>
                  <a:cubicBezTo>
                    <a:pt x="123" y="128"/>
                    <a:pt x="130" y="127"/>
                    <a:pt x="137" y="125"/>
                  </a:cubicBezTo>
                  <a:cubicBezTo>
                    <a:pt x="175" y="116"/>
                    <a:pt x="178" y="81"/>
                    <a:pt x="169" y="48"/>
                  </a:cubicBezTo>
                  <a:cubicBezTo>
                    <a:pt x="166" y="30"/>
                    <a:pt x="160" y="15"/>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7"/>
            <p:cNvSpPr/>
            <p:nvPr/>
          </p:nvSpPr>
          <p:spPr>
            <a:xfrm flipH="1">
              <a:off x="1689091" y="1971765"/>
              <a:ext cx="18125" cy="14829"/>
            </a:xfrm>
            <a:custGeom>
              <a:rect b="b" l="l" r="r" t="t"/>
              <a:pathLst>
                <a:path extrusionOk="0" h="81" w="99">
                  <a:moveTo>
                    <a:pt x="89" y="0"/>
                  </a:moveTo>
                  <a:cubicBezTo>
                    <a:pt x="45" y="0"/>
                    <a:pt x="9" y="33"/>
                    <a:pt x="0" y="74"/>
                  </a:cubicBezTo>
                  <a:cubicBezTo>
                    <a:pt x="11" y="78"/>
                    <a:pt x="23" y="80"/>
                    <a:pt x="35" y="80"/>
                  </a:cubicBezTo>
                  <a:cubicBezTo>
                    <a:pt x="43" y="80"/>
                    <a:pt x="50" y="79"/>
                    <a:pt x="57" y="77"/>
                  </a:cubicBezTo>
                  <a:cubicBezTo>
                    <a:pt x="95" y="68"/>
                    <a:pt x="98" y="33"/>
                    <a:pt x="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7"/>
            <p:cNvSpPr/>
            <p:nvPr/>
          </p:nvSpPr>
          <p:spPr>
            <a:xfrm flipH="1">
              <a:off x="1545923" y="1741815"/>
              <a:ext cx="225371" cy="201205"/>
            </a:xfrm>
            <a:custGeom>
              <a:rect b="b" l="l" r="r" t="t"/>
              <a:pathLst>
                <a:path extrusionOk="0" h="1099" w="1231">
                  <a:moveTo>
                    <a:pt x="518" y="0"/>
                  </a:moveTo>
                  <a:cubicBezTo>
                    <a:pt x="385" y="0"/>
                    <a:pt x="252" y="37"/>
                    <a:pt x="140" y="120"/>
                  </a:cubicBezTo>
                  <a:cubicBezTo>
                    <a:pt x="36" y="198"/>
                    <a:pt x="0" y="429"/>
                    <a:pt x="0" y="429"/>
                  </a:cubicBezTo>
                  <a:cubicBezTo>
                    <a:pt x="27" y="364"/>
                    <a:pt x="57" y="301"/>
                    <a:pt x="95" y="287"/>
                  </a:cubicBezTo>
                  <a:cubicBezTo>
                    <a:pt x="98" y="286"/>
                    <a:pt x="100" y="285"/>
                    <a:pt x="102" y="285"/>
                  </a:cubicBezTo>
                  <a:cubicBezTo>
                    <a:pt x="137" y="285"/>
                    <a:pt x="166" y="367"/>
                    <a:pt x="246" y="372"/>
                  </a:cubicBezTo>
                  <a:cubicBezTo>
                    <a:pt x="250" y="373"/>
                    <a:pt x="253" y="373"/>
                    <a:pt x="256" y="373"/>
                  </a:cubicBezTo>
                  <a:cubicBezTo>
                    <a:pt x="368" y="373"/>
                    <a:pt x="426" y="271"/>
                    <a:pt x="584" y="257"/>
                  </a:cubicBezTo>
                  <a:cubicBezTo>
                    <a:pt x="594" y="256"/>
                    <a:pt x="604" y="256"/>
                    <a:pt x="614" y="256"/>
                  </a:cubicBezTo>
                  <a:cubicBezTo>
                    <a:pt x="830" y="256"/>
                    <a:pt x="929" y="449"/>
                    <a:pt x="937" y="770"/>
                  </a:cubicBezTo>
                  <a:cubicBezTo>
                    <a:pt x="943" y="1072"/>
                    <a:pt x="1127" y="1099"/>
                    <a:pt x="1127" y="1099"/>
                  </a:cubicBezTo>
                  <a:cubicBezTo>
                    <a:pt x="1127" y="1099"/>
                    <a:pt x="1231" y="435"/>
                    <a:pt x="1041" y="218"/>
                  </a:cubicBezTo>
                  <a:cubicBezTo>
                    <a:pt x="926" y="87"/>
                    <a:pt x="723" y="0"/>
                    <a:pt x="5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7"/>
            <p:cNvSpPr/>
            <p:nvPr/>
          </p:nvSpPr>
          <p:spPr>
            <a:xfrm flipH="1">
              <a:off x="1526332" y="1881689"/>
              <a:ext cx="69753" cy="89709"/>
            </a:xfrm>
            <a:custGeom>
              <a:rect b="b" l="l" r="r" t="t"/>
              <a:pathLst>
                <a:path extrusionOk="0" h="490" w="381">
                  <a:moveTo>
                    <a:pt x="237" y="1"/>
                  </a:moveTo>
                  <a:cubicBezTo>
                    <a:pt x="131" y="1"/>
                    <a:pt x="16" y="216"/>
                    <a:pt x="16" y="216"/>
                  </a:cubicBezTo>
                  <a:lnTo>
                    <a:pt x="1" y="424"/>
                  </a:lnTo>
                  <a:lnTo>
                    <a:pt x="4" y="430"/>
                  </a:lnTo>
                  <a:cubicBezTo>
                    <a:pt x="27" y="468"/>
                    <a:pt x="69" y="490"/>
                    <a:pt x="112" y="490"/>
                  </a:cubicBezTo>
                  <a:cubicBezTo>
                    <a:pt x="135" y="490"/>
                    <a:pt x="158" y="484"/>
                    <a:pt x="179" y="471"/>
                  </a:cubicBezTo>
                  <a:cubicBezTo>
                    <a:pt x="297" y="409"/>
                    <a:pt x="380" y="53"/>
                    <a:pt x="265" y="6"/>
                  </a:cubicBezTo>
                  <a:cubicBezTo>
                    <a:pt x="256" y="2"/>
                    <a:pt x="247" y="1"/>
                    <a:pt x="23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7"/>
            <p:cNvSpPr/>
            <p:nvPr/>
          </p:nvSpPr>
          <p:spPr>
            <a:xfrm flipH="1">
              <a:off x="1552330" y="1901096"/>
              <a:ext cx="33870" cy="58219"/>
            </a:xfrm>
            <a:custGeom>
              <a:rect b="b" l="l" r="r" t="t"/>
              <a:pathLst>
                <a:path extrusionOk="0" h="318" w="185">
                  <a:moveTo>
                    <a:pt x="184" y="1"/>
                  </a:moveTo>
                  <a:cubicBezTo>
                    <a:pt x="66" y="24"/>
                    <a:pt x="0" y="193"/>
                    <a:pt x="15" y="309"/>
                  </a:cubicBezTo>
                  <a:cubicBezTo>
                    <a:pt x="15" y="314"/>
                    <a:pt x="19" y="317"/>
                    <a:pt x="24" y="317"/>
                  </a:cubicBezTo>
                  <a:cubicBezTo>
                    <a:pt x="27" y="317"/>
                    <a:pt x="30" y="316"/>
                    <a:pt x="33" y="312"/>
                  </a:cubicBezTo>
                  <a:cubicBezTo>
                    <a:pt x="39" y="285"/>
                    <a:pt x="51" y="261"/>
                    <a:pt x="66" y="238"/>
                  </a:cubicBezTo>
                  <a:cubicBezTo>
                    <a:pt x="78" y="212"/>
                    <a:pt x="104" y="198"/>
                    <a:pt x="133" y="198"/>
                  </a:cubicBezTo>
                  <a:cubicBezTo>
                    <a:pt x="138" y="198"/>
                    <a:pt x="143" y="198"/>
                    <a:pt x="149" y="199"/>
                  </a:cubicBezTo>
                  <a:cubicBezTo>
                    <a:pt x="149" y="199"/>
                    <a:pt x="149" y="196"/>
                    <a:pt x="149" y="196"/>
                  </a:cubicBezTo>
                  <a:cubicBezTo>
                    <a:pt x="143" y="193"/>
                    <a:pt x="140" y="193"/>
                    <a:pt x="137" y="190"/>
                  </a:cubicBezTo>
                  <a:cubicBezTo>
                    <a:pt x="128" y="187"/>
                    <a:pt x="119" y="185"/>
                    <a:pt x="111" y="185"/>
                  </a:cubicBezTo>
                  <a:cubicBezTo>
                    <a:pt x="83" y="185"/>
                    <a:pt x="56" y="202"/>
                    <a:pt x="45" y="229"/>
                  </a:cubicBezTo>
                  <a:cubicBezTo>
                    <a:pt x="66" y="140"/>
                    <a:pt x="101" y="51"/>
                    <a:pt x="184" y="7"/>
                  </a:cubicBezTo>
                  <a:lnTo>
                    <a:pt x="18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7"/>
            <p:cNvSpPr/>
            <p:nvPr/>
          </p:nvSpPr>
          <p:spPr>
            <a:xfrm flipH="1">
              <a:off x="1268557" y="2105597"/>
              <a:ext cx="497978" cy="863588"/>
            </a:xfrm>
            <a:custGeom>
              <a:rect b="b" l="l" r="r" t="t"/>
              <a:pathLst>
                <a:path extrusionOk="0" h="4717" w="2720">
                  <a:moveTo>
                    <a:pt x="1336" y="0"/>
                  </a:moveTo>
                  <a:cubicBezTo>
                    <a:pt x="1204" y="0"/>
                    <a:pt x="1113" y="186"/>
                    <a:pt x="1145" y="603"/>
                  </a:cubicBezTo>
                  <a:cubicBezTo>
                    <a:pt x="1193" y="1238"/>
                    <a:pt x="1478" y="2373"/>
                    <a:pt x="1409" y="2489"/>
                  </a:cubicBezTo>
                  <a:cubicBezTo>
                    <a:pt x="1341" y="2601"/>
                    <a:pt x="81" y="3601"/>
                    <a:pt x="40" y="3770"/>
                  </a:cubicBezTo>
                  <a:cubicBezTo>
                    <a:pt x="0" y="3933"/>
                    <a:pt x="605" y="4716"/>
                    <a:pt x="783" y="4716"/>
                  </a:cubicBezTo>
                  <a:cubicBezTo>
                    <a:pt x="792" y="4716"/>
                    <a:pt x="801" y="4714"/>
                    <a:pt x="807" y="4709"/>
                  </a:cubicBezTo>
                  <a:cubicBezTo>
                    <a:pt x="1119" y="4496"/>
                    <a:pt x="2317" y="3734"/>
                    <a:pt x="2545" y="3043"/>
                  </a:cubicBezTo>
                  <a:cubicBezTo>
                    <a:pt x="2720" y="2515"/>
                    <a:pt x="2041" y="1113"/>
                    <a:pt x="1735" y="431"/>
                  </a:cubicBezTo>
                  <a:cubicBezTo>
                    <a:pt x="1611" y="155"/>
                    <a:pt x="1457" y="0"/>
                    <a:pt x="133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7"/>
            <p:cNvSpPr/>
            <p:nvPr/>
          </p:nvSpPr>
          <p:spPr>
            <a:xfrm flipH="1">
              <a:off x="1711978" y="2750043"/>
              <a:ext cx="283042" cy="181249"/>
            </a:xfrm>
            <a:custGeom>
              <a:rect b="b" l="l" r="r" t="t"/>
              <a:pathLst>
                <a:path extrusionOk="0" h="990" w="1546">
                  <a:moveTo>
                    <a:pt x="1546" y="1"/>
                  </a:moveTo>
                  <a:cubicBezTo>
                    <a:pt x="1545" y="1"/>
                    <a:pt x="1139" y="69"/>
                    <a:pt x="908" y="161"/>
                  </a:cubicBezTo>
                  <a:cubicBezTo>
                    <a:pt x="677" y="253"/>
                    <a:pt x="1" y="765"/>
                    <a:pt x="116" y="943"/>
                  </a:cubicBezTo>
                  <a:cubicBezTo>
                    <a:pt x="138" y="976"/>
                    <a:pt x="173" y="990"/>
                    <a:pt x="215" y="990"/>
                  </a:cubicBezTo>
                  <a:cubicBezTo>
                    <a:pt x="398" y="990"/>
                    <a:pt x="732" y="735"/>
                    <a:pt x="840" y="682"/>
                  </a:cubicBezTo>
                  <a:cubicBezTo>
                    <a:pt x="895" y="656"/>
                    <a:pt x="934" y="643"/>
                    <a:pt x="959" y="643"/>
                  </a:cubicBezTo>
                  <a:cubicBezTo>
                    <a:pt x="994" y="643"/>
                    <a:pt x="999" y="668"/>
                    <a:pt x="976" y="712"/>
                  </a:cubicBezTo>
                  <a:cubicBezTo>
                    <a:pt x="1193" y="463"/>
                    <a:pt x="1436" y="131"/>
                    <a:pt x="15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7"/>
            <p:cNvSpPr/>
            <p:nvPr/>
          </p:nvSpPr>
          <p:spPr>
            <a:xfrm flipH="1">
              <a:off x="1558374" y="2750592"/>
              <a:ext cx="457151" cy="345106"/>
            </a:xfrm>
            <a:custGeom>
              <a:rect b="b" l="l" r="r" t="t"/>
              <a:pathLst>
                <a:path extrusionOk="0" h="1885" w="2497">
                  <a:moveTo>
                    <a:pt x="1658" y="1"/>
                  </a:moveTo>
                  <a:cubicBezTo>
                    <a:pt x="1542" y="131"/>
                    <a:pt x="1029" y="828"/>
                    <a:pt x="587" y="1231"/>
                  </a:cubicBezTo>
                  <a:cubicBezTo>
                    <a:pt x="397" y="1406"/>
                    <a:pt x="0" y="1486"/>
                    <a:pt x="83" y="1658"/>
                  </a:cubicBezTo>
                  <a:cubicBezTo>
                    <a:pt x="121" y="1736"/>
                    <a:pt x="207" y="1755"/>
                    <a:pt x="283" y="1755"/>
                  </a:cubicBezTo>
                  <a:cubicBezTo>
                    <a:pt x="361" y="1755"/>
                    <a:pt x="430" y="1735"/>
                    <a:pt x="430" y="1735"/>
                  </a:cubicBezTo>
                  <a:cubicBezTo>
                    <a:pt x="430" y="1735"/>
                    <a:pt x="522" y="1839"/>
                    <a:pt x="756" y="1839"/>
                  </a:cubicBezTo>
                  <a:cubicBezTo>
                    <a:pt x="756" y="1839"/>
                    <a:pt x="809" y="1884"/>
                    <a:pt x="924" y="1884"/>
                  </a:cubicBezTo>
                  <a:cubicBezTo>
                    <a:pt x="970" y="1884"/>
                    <a:pt x="1025" y="1877"/>
                    <a:pt x="1091" y="1856"/>
                  </a:cubicBezTo>
                  <a:cubicBezTo>
                    <a:pt x="1123" y="1868"/>
                    <a:pt x="1155" y="1874"/>
                    <a:pt x="1187" y="1874"/>
                  </a:cubicBezTo>
                  <a:cubicBezTo>
                    <a:pt x="1213" y="1874"/>
                    <a:pt x="1238" y="1870"/>
                    <a:pt x="1263" y="1862"/>
                  </a:cubicBezTo>
                  <a:cubicBezTo>
                    <a:pt x="1779" y="1714"/>
                    <a:pt x="2167" y="1266"/>
                    <a:pt x="2497" y="920"/>
                  </a:cubicBezTo>
                  <a:lnTo>
                    <a:pt x="165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7"/>
            <p:cNvSpPr/>
            <p:nvPr/>
          </p:nvSpPr>
          <p:spPr>
            <a:xfrm flipH="1">
              <a:off x="1686896" y="2957290"/>
              <a:ext cx="250453" cy="133831"/>
            </a:xfrm>
            <a:custGeom>
              <a:rect b="b" l="l" r="r" t="t"/>
              <a:pathLst>
                <a:path extrusionOk="0" h="731" w="1368">
                  <a:moveTo>
                    <a:pt x="928" y="1"/>
                  </a:moveTo>
                  <a:cubicBezTo>
                    <a:pt x="926" y="1"/>
                    <a:pt x="924" y="2"/>
                    <a:pt x="922" y="4"/>
                  </a:cubicBezTo>
                  <a:cubicBezTo>
                    <a:pt x="795" y="123"/>
                    <a:pt x="658" y="232"/>
                    <a:pt x="516" y="336"/>
                  </a:cubicBezTo>
                  <a:cubicBezTo>
                    <a:pt x="350" y="437"/>
                    <a:pt x="181" y="526"/>
                    <a:pt x="6" y="600"/>
                  </a:cubicBezTo>
                  <a:cubicBezTo>
                    <a:pt x="1" y="603"/>
                    <a:pt x="2" y="609"/>
                    <a:pt x="7" y="609"/>
                  </a:cubicBezTo>
                  <a:cubicBezTo>
                    <a:pt x="7" y="609"/>
                    <a:pt x="8" y="609"/>
                    <a:pt x="9" y="609"/>
                  </a:cubicBezTo>
                  <a:cubicBezTo>
                    <a:pt x="362" y="496"/>
                    <a:pt x="679" y="289"/>
                    <a:pt x="925" y="10"/>
                  </a:cubicBezTo>
                  <a:cubicBezTo>
                    <a:pt x="931" y="4"/>
                    <a:pt x="930" y="1"/>
                    <a:pt x="928" y="1"/>
                  </a:cubicBezTo>
                  <a:close/>
                  <a:moveTo>
                    <a:pt x="1212" y="231"/>
                  </a:moveTo>
                  <a:cubicBezTo>
                    <a:pt x="1210" y="231"/>
                    <a:pt x="1207" y="232"/>
                    <a:pt x="1204" y="235"/>
                  </a:cubicBezTo>
                  <a:cubicBezTo>
                    <a:pt x="1070" y="342"/>
                    <a:pt x="830" y="526"/>
                    <a:pt x="329" y="707"/>
                  </a:cubicBezTo>
                  <a:lnTo>
                    <a:pt x="329" y="710"/>
                  </a:lnTo>
                  <a:cubicBezTo>
                    <a:pt x="661" y="639"/>
                    <a:pt x="964" y="475"/>
                    <a:pt x="1210" y="241"/>
                  </a:cubicBezTo>
                  <a:cubicBezTo>
                    <a:pt x="1216" y="235"/>
                    <a:pt x="1215" y="231"/>
                    <a:pt x="1212" y="231"/>
                  </a:cubicBezTo>
                  <a:close/>
                  <a:moveTo>
                    <a:pt x="1362" y="357"/>
                  </a:moveTo>
                  <a:cubicBezTo>
                    <a:pt x="1360" y="357"/>
                    <a:pt x="1358" y="358"/>
                    <a:pt x="1355" y="360"/>
                  </a:cubicBezTo>
                  <a:lnTo>
                    <a:pt x="1352" y="360"/>
                  </a:lnTo>
                  <a:cubicBezTo>
                    <a:pt x="1118" y="532"/>
                    <a:pt x="946" y="612"/>
                    <a:pt x="664" y="727"/>
                  </a:cubicBezTo>
                  <a:lnTo>
                    <a:pt x="664" y="730"/>
                  </a:lnTo>
                  <a:cubicBezTo>
                    <a:pt x="999" y="633"/>
                    <a:pt x="1109" y="558"/>
                    <a:pt x="1361" y="369"/>
                  </a:cubicBezTo>
                  <a:cubicBezTo>
                    <a:pt x="1367" y="362"/>
                    <a:pt x="1366" y="357"/>
                    <a:pt x="1362" y="35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7"/>
            <p:cNvSpPr/>
            <p:nvPr/>
          </p:nvSpPr>
          <p:spPr>
            <a:xfrm flipH="1">
              <a:off x="1337943" y="2094429"/>
              <a:ext cx="226653" cy="292196"/>
            </a:xfrm>
            <a:custGeom>
              <a:rect b="b" l="l" r="r" t="t"/>
              <a:pathLst>
                <a:path extrusionOk="0" h="1596" w="1238">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7"/>
            <p:cNvSpPr/>
            <p:nvPr/>
          </p:nvSpPr>
          <p:spPr>
            <a:xfrm flipH="1">
              <a:off x="1337943" y="2094429"/>
              <a:ext cx="226653" cy="292196"/>
            </a:xfrm>
            <a:custGeom>
              <a:rect b="b" l="l" r="r" t="t"/>
              <a:pathLst>
                <a:path extrusionOk="0" h="1596" w="1238">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7"/>
            <p:cNvSpPr/>
            <p:nvPr/>
          </p:nvSpPr>
          <p:spPr>
            <a:xfrm flipH="1">
              <a:off x="1331535" y="2201165"/>
              <a:ext cx="235075" cy="188572"/>
            </a:xfrm>
            <a:custGeom>
              <a:rect b="b" l="l" r="r" t="t"/>
              <a:pathLst>
                <a:path extrusionOk="0" h="1030" w="1284">
                  <a:moveTo>
                    <a:pt x="24" y="158"/>
                  </a:moveTo>
                  <a:cubicBezTo>
                    <a:pt x="21" y="247"/>
                    <a:pt x="27" y="336"/>
                    <a:pt x="30" y="425"/>
                  </a:cubicBezTo>
                  <a:cubicBezTo>
                    <a:pt x="21" y="381"/>
                    <a:pt x="12" y="336"/>
                    <a:pt x="0" y="295"/>
                  </a:cubicBezTo>
                  <a:lnTo>
                    <a:pt x="0" y="295"/>
                  </a:lnTo>
                  <a:cubicBezTo>
                    <a:pt x="12" y="354"/>
                    <a:pt x="24" y="413"/>
                    <a:pt x="36" y="473"/>
                  </a:cubicBezTo>
                  <a:lnTo>
                    <a:pt x="24" y="158"/>
                  </a:lnTo>
                  <a:close/>
                  <a:moveTo>
                    <a:pt x="272" y="748"/>
                  </a:moveTo>
                  <a:cubicBezTo>
                    <a:pt x="224" y="748"/>
                    <a:pt x="184" y="749"/>
                    <a:pt x="154" y="751"/>
                  </a:cubicBezTo>
                  <a:lnTo>
                    <a:pt x="157" y="754"/>
                  </a:lnTo>
                  <a:cubicBezTo>
                    <a:pt x="154" y="754"/>
                    <a:pt x="154" y="757"/>
                    <a:pt x="157" y="757"/>
                  </a:cubicBezTo>
                  <a:cubicBezTo>
                    <a:pt x="303" y="781"/>
                    <a:pt x="756" y="790"/>
                    <a:pt x="830" y="790"/>
                  </a:cubicBezTo>
                  <a:cubicBezTo>
                    <a:pt x="846" y="790"/>
                    <a:pt x="862" y="791"/>
                    <a:pt x="877" y="791"/>
                  </a:cubicBezTo>
                  <a:cubicBezTo>
                    <a:pt x="920" y="791"/>
                    <a:pt x="963" y="789"/>
                    <a:pt x="1006" y="789"/>
                  </a:cubicBezTo>
                  <a:cubicBezTo>
                    <a:pt x="1021" y="789"/>
                    <a:pt x="1037" y="789"/>
                    <a:pt x="1053" y="790"/>
                  </a:cubicBezTo>
                  <a:cubicBezTo>
                    <a:pt x="1056" y="790"/>
                    <a:pt x="1059" y="784"/>
                    <a:pt x="1053" y="784"/>
                  </a:cubicBezTo>
                  <a:cubicBezTo>
                    <a:pt x="1014" y="781"/>
                    <a:pt x="857" y="766"/>
                    <a:pt x="821" y="766"/>
                  </a:cubicBezTo>
                  <a:cubicBezTo>
                    <a:pt x="762" y="764"/>
                    <a:pt x="464" y="748"/>
                    <a:pt x="272" y="748"/>
                  </a:cubicBezTo>
                  <a:close/>
                  <a:moveTo>
                    <a:pt x="27" y="158"/>
                  </a:moveTo>
                  <a:lnTo>
                    <a:pt x="36" y="473"/>
                  </a:lnTo>
                  <a:cubicBezTo>
                    <a:pt x="45" y="636"/>
                    <a:pt x="65" y="799"/>
                    <a:pt x="89" y="965"/>
                  </a:cubicBezTo>
                  <a:cubicBezTo>
                    <a:pt x="89" y="970"/>
                    <a:pt x="93" y="974"/>
                    <a:pt x="99" y="974"/>
                  </a:cubicBezTo>
                  <a:cubicBezTo>
                    <a:pt x="101" y="974"/>
                    <a:pt x="102" y="974"/>
                    <a:pt x="104" y="974"/>
                  </a:cubicBezTo>
                  <a:lnTo>
                    <a:pt x="190" y="974"/>
                  </a:lnTo>
                  <a:cubicBezTo>
                    <a:pt x="190" y="974"/>
                    <a:pt x="193" y="974"/>
                    <a:pt x="193" y="971"/>
                  </a:cubicBezTo>
                  <a:cubicBezTo>
                    <a:pt x="193" y="971"/>
                    <a:pt x="193" y="968"/>
                    <a:pt x="190" y="968"/>
                  </a:cubicBezTo>
                  <a:cubicBezTo>
                    <a:pt x="163" y="962"/>
                    <a:pt x="136" y="956"/>
                    <a:pt x="113" y="953"/>
                  </a:cubicBezTo>
                  <a:cubicBezTo>
                    <a:pt x="98" y="819"/>
                    <a:pt x="89" y="692"/>
                    <a:pt x="71" y="559"/>
                  </a:cubicBezTo>
                  <a:cubicBezTo>
                    <a:pt x="53" y="425"/>
                    <a:pt x="45" y="292"/>
                    <a:pt x="27" y="158"/>
                  </a:cubicBezTo>
                  <a:close/>
                  <a:moveTo>
                    <a:pt x="740" y="1"/>
                  </a:moveTo>
                  <a:cubicBezTo>
                    <a:pt x="738" y="1"/>
                    <a:pt x="737" y="3"/>
                    <a:pt x="738" y="7"/>
                  </a:cubicBezTo>
                  <a:cubicBezTo>
                    <a:pt x="818" y="179"/>
                    <a:pt x="907" y="354"/>
                    <a:pt x="993" y="517"/>
                  </a:cubicBezTo>
                  <a:cubicBezTo>
                    <a:pt x="1076" y="680"/>
                    <a:pt x="1156" y="846"/>
                    <a:pt x="1248" y="1006"/>
                  </a:cubicBezTo>
                  <a:cubicBezTo>
                    <a:pt x="1216" y="1006"/>
                    <a:pt x="1183" y="1006"/>
                    <a:pt x="1150" y="1009"/>
                  </a:cubicBezTo>
                  <a:cubicBezTo>
                    <a:pt x="1145" y="1009"/>
                    <a:pt x="1145" y="1018"/>
                    <a:pt x="1150" y="1018"/>
                  </a:cubicBezTo>
                  <a:cubicBezTo>
                    <a:pt x="1189" y="1024"/>
                    <a:pt x="1228" y="1027"/>
                    <a:pt x="1269" y="1030"/>
                  </a:cubicBezTo>
                  <a:lnTo>
                    <a:pt x="1275" y="1030"/>
                  </a:lnTo>
                  <a:cubicBezTo>
                    <a:pt x="1281" y="1027"/>
                    <a:pt x="1284" y="1021"/>
                    <a:pt x="1281" y="1012"/>
                  </a:cubicBezTo>
                  <a:cubicBezTo>
                    <a:pt x="1204" y="837"/>
                    <a:pt x="1112" y="674"/>
                    <a:pt x="1026" y="505"/>
                  </a:cubicBezTo>
                  <a:cubicBezTo>
                    <a:pt x="990" y="440"/>
                    <a:pt x="955" y="372"/>
                    <a:pt x="919" y="306"/>
                  </a:cubicBezTo>
                  <a:cubicBezTo>
                    <a:pt x="904" y="244"/>
                    <a:pt x="881" y="182"/>
                    <a:pt x="848" y="126"/>
                  </a:cubicBezTo>
                  <a:cubicBezTo>
                    <a:pt x="848" y="124"/>
                    <a:pt x="848" y="123"/>
                    <a:pt x="847" y="123"/>
                  </a:cubicBezTo>
                  <a:cubicBezTo>
                    <a:pt x="846" y="123"/>
                    <a:pt x="845" y="126"/>
                    <a:pt x="845" y="126"/>
                  </a:cubicBezTo>
                  <a:cubicBezTo>
                    <a:pt x="872" y="176"/>
                    <a:pt x="890" y="226"/>
                    <a:pt x="904" y="283"/>
                  </a:cubicBezTo>
                  <a:cubicBezTo>
                    <a:pt x="854" y="188"/>
                    <a:pt x="801" y="96"/>
                    <a:pt x="744" y="4"/>
                  </a:cubicBezTo>
                  <a:cubicBezTo>
                    <a:pt x="743" y="2"/>
                    <a:pt x="742" y="1"/>
                    <a:pt x="7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7"/>
            <p:cNvSpPr/>
            <p:nvPr/>
          </p:nvSpPr>
          <p:spPr>
            <a:xfrm flipH="1">
              <a:off x="2395973" y="3467171"/>
              <a:ext cx="793103" cy="655243"/>
            </a:xfrm>
            <a:custGeom>
              <a:rect b="b" l="l" r="r" t="t"/>
              <a:pathLst>
                <a:path extrusionOk="0" h="3579" w="4332">
                  <a:moveTo>
                    <a:pt x="0" y="0"/>
                  </a:moveTo>
                  <a:lnTo>
                    <a:pt x="0" y="3579"/>
                  </a:lnTo>
                  <a:lnTo>
                    <a:pt x="4332" y="3579"/>
                  </a:lnTo>
                  <a:lnTo>
                    <a:pt x="43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7"/>
            <p:cNvSpPr/>
            <p:nvPr/>
          </p:nvSpPr>
          <p:spPr>
            <a:xfrm flipH="1">
              <a:off x="2081619" y="3467171"/>
              <a:ext cx="314531" cy="655243"/>
            </a:xfrm>
            <a:custGeom>
              <a:rect b="b" l="l" r="r" t="t"/>
              <a:pathLst>
                <a:path extrusionOk="0" h="3579" w="1718">
                  <a:moveTo>
                    <a:pt x="1" y="0"/>
                  </a:moveTo>
                  <a:lnTo>
                    <a:pt x="1" y="3579"/>
                  </a:lnTo>
                  <a:lnTo>
                    <a:pt x="1717" y="3579"/>
                  </a:lnTo>
                  <a:lnTo>
                    <a:pt x="1717" y="0"/>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7"/>
            <p:cNvSpPr/>
            <p:nvPr/>
          </p:nvSpPr>
          <p:spPr>
            <a:xfrm flipH="1">
              <a:off x="2081619" y="3467171"/>
              <a:ext cx="314531" cy="655243"/>
            </a:xfrm>
            <a:custGeom>
              <a:rect b="b" l="l" r="r" t="t"/>
              <a:pathLst>
                <a:path extrusionOk="0" h="3579" w="1718">
                  <a:moveTo>
                    <a:pt x="1" y="0"/>
                  </a:moveTo>
                  <a:lnTo>
                    <a:pt x="1" y="3579"/>
                  </a:lnTo>
                  <a:lnTo>
                    <a:pt x="1717" y="3579"/>
                  </a:lnTo>
                  <a:lnTo>
                    <a:pt x="171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7"/>
            <p:cNvSpPr/>
            <p:nvPr/>
          </p:nvSpPr>
          <p:spPr>
            <a:xfrm flipH="1">
              <a:off x="2103406" y="3512209"/>
              <a:ext cx="270409" cy="565168"/>
            </a:xfrm>
            <a:custGeom>
              <a:rect b="b" l="l" r="r" t="t"/>
              <a:pathLst>
                <a:path extrusionOk="0" h="3087" w="1477">
                  <a:moveTo>
                    <a:pt x="0" y="0"/>
                  </a:moveTo>
                  <a:lnTo>
                    <a:pt x="0" y="0"/>
                  </a:lnTo>
                  <a:cubicBezTo>
                    <a:pt x="119" y="258"/>
                    <a:pt x="241" y="519"/>
                    <a:pt x="362" y="777"/>
                  </a:cubicBezTo>
                  <a:lnTo>
                    <a:pt x="730" y="1551"/>
                  </a:lnTo>
                  <a:lnTo>
                    <a:pt x="1100" y="2322"/>
                  </a:lnTo>
                  <a:cubicBezTo>
                    <a:pt x="1225" y="2577"/>
                    <a:pt x="1352" y="2832"/>
                    <a:pt x="1477" y="3087"/>
                  </a:cubicBezTo>
                  <a:cubicBezTo>
                    <a:pt x="1358" y="2829"/>
                    <a:pt x="1237" y="2568"/>
                    <a:pt x="1115" y="2310"/>
                  </a:cubicBezTo>
                  <a:lnTo>
                    <a:pt x="751" y="1536"/>
                  </a:lnTo>
                  <a:lnTo>
                    <a:pt x="380" y="765"/>
                  </a:lnTo>
                  <a:cubicBezTo>
                    <a:pt x="255" y="510"/>
                    <a:pt x="128" y="252"/>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7"/>
            <p:cNvSpPr/>
            <p:nvPr/>
          </p:nvSpPr>
          <p:spPr>
            <a:xfrm flipH="1">
              <a:off x="2103406" y="3512209"/>
              <a:ext cx="270409" cy="565168"/>
            </a:xfrm>
            <a:custGeom>
              <a:rect b="b" l="l" r="r" t="t"/>
              <a:pathLst>
                <a:path extrusionOk="0" h="3087" w="1477">
                  <a:moveTo>
                    <a:pt x="1477" y="0"/>
                  </a:moveTo>
                  <a:lnTo>
                    <a:pt x="1477" y="0"/>
                  </a:lnTo>
                  <a:cubicBezTo>
                    <a:pt x="1352" y="255"/>
                    <a:pt x="1225" y="510"/>
                    <a:pt x="1103" y="765"/>
                  </a:cubicBezTo>
                  <a:lnTo>
                    <a:pt x="730" y="1536"/>
                  </a:lnTo>
                  <a:lnTo>
                    <a:pt x="362" y="2310"/>
                  </a:lnTo>
                  <a:cubicBezTo>
                    <a:pt x="241" y="2568"/>
                    <a:pt x="119" y="2829"/>
                    <a:pt x="0" y="3087"/>
                  </a:cubicBezTo>
                  <a:cubicBezTo>
                    <a:pt x="128" y="2834"/>
                    <a:pt x="255" y="2577"/>
                    <a:pt x="380" y="2322"/>
                  </a:cubicBezTo>
                  <a:lnTo>
                    <a:pt x="751" y="1551"/>
                  </a:lnTo>
                  <a:lnTo>
                    <a:pt x="1115" y="777"/>
                  </a:lnTo>
                  <a:cubicBezTo>
                    <a:pt x="1237" y="519"/>
                    <a:pt x="1358" y="261"/>
                    <a:pt x="14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7"/>
            <p:cNvSpPr/>
            <p:nvPr/>
          </p:nvSpPr>
          <p:spPr>
            <a:xfrm flipH="1">
              <a:off x="2736316" y="3467171"/>
              <a:ext cx="112411" cy="141704"/>
            </a:xfrm>
            <a:custGeom>
              <a:rect b="b" l="l" r="r" t="t"/>
              <a:pathLst>
                <a:path extrusionOk="0" h="774" w="614">
                  <a:moveTo>
                    <a:pt x="0" y="0"/>
                  </a:moveTo>
                  <a:lnTo>
                    <a:pt x="0" y="774"/>
                  </a:lnTo>
                  <a:lnTo>
                    <a:pt x="45" y="774"/>
                  </a:lnTo>
                  <a:lnTo>
                    <a:pt x="68" y="691"/>
                  </a:lnTo>
                  <a:lnTo>
                    <a:pt x="95" y="774"/>
                  </a:lnTo>
                  <a:lnTo>
                    <a:pt x="314" y="774"/>
                  </a:lnTo>
                  <a:lnTo>
                    <a:pt x="368" y="649"/>
                  </a:lnTo>
                  <a:lnTo>
                    <a:pt x="424" y="774"/>
                  </a:lnTo>
                  <a:lnTo>
                    <a:pt x="466" y="715"/>
                  </a:lnTo>
                  <a:lnTo>
                    <a:pt x="492" y="774"/>
                  </a:lnTo>
                  <a:lnTo>
                    <a:pt x="614" y="774"/>
                  </a:lnTo>
                  <a:lnTo>
                    <a:pt x="61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7"/>
            <p:cNvSpPr/>
            <p:nvPr/>
          </p:nvSpPr>
          <p:spPr>
            <a:xfrm flipH="1">
              <a:off x="1620806" y="3467171"/>
              <a:ext cx="592447" cy="655243"/>
            </a:xfrm>
            <a:custGeom>
              <a:rect b="b" l="l" r="r" t="t"/>
              <a:pathLst>
                <a:path extrusionOk="0" h="3579" w="3236">
                  <a:moveTo>
                    <a:pt x="1" y="0"/>
                  </a:moveTo>
                  <a:lnTo>
                    <a:pt x="1" y="3579"/>
                  </a:lnTo>
                  <a:lnTo>
                    <a:pt x="3236" y="3579"/>
                  </a:lnTo>
                  <a:lnTo>
                    <a:pt x="32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7"/>
            <p:cNvSpPr/>
            <p:nvPr/>
          </p:nvSpPr>
          <p:spPr>
            <a:xfrm flipH="1">
              <a:off x="1315241" y="3467171"/>
              <a:ext cx="305744" cy="655243"/>
            </a:xfrm>
            <a:custGeom>
              <a:rect b="b" l="l" r="r" t="t"/>
              <a:pathLst>
                <a:path extrusionOk="0" h="3579" w="1670">
                  <a:moveTo>
                    <a:pt x="1" y="0"/>
                  </a:moveTo>
                  <a:lnTo>
                    <a:pt x="1" y="3579"/>
                  </a:lnTo>
                  <a:lnTo>
                    <a:pt x="1670" y="3579"/>
                  </a:lnTo>
                  <a:lnTo>
                    <a:pt x="1670" y="0"/>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7"/>
            <p:cNvSpPr/>
            <p:nvPr/>
          </p:nvSpPr>
          <p:spPr>
            <a:xfrm flipH="1">
              <a:off x="1315241" y="3467171"/>
              <a:ext cx="305744" cy="655243"/>
            </a:xfrm>
            <a:custGeom>
              <a:rect b="b" l="l" r="r" t="t"/>
              <a:pathLst>
                <a:path extrusionOk="0" h="3579" w="1670">
                  <a:moveTo>
                    <a:pt x="1" y="0"/>
                  </a:moveTo>
                  <a:lnTo>
                    <a:pt x="1" y="3579"/>
                  </a:lnTo>
                  <a:lnTo>
                    <a:pt x="1670" y="3579"/>
                  </a:lnTo>
                  <a:lnTo>
                    <a:pt x="167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7"/>
            <p:cNvSpPr/>
            <p:nvPr/>
          </p:nvSpPr>
          <p:spPr>
            <a:xfrm flipH="1">
              <a:off x="1664195" y="3512209"/>
              <a:ext cx="506582" cy="565168"/>
            </a:xfrm>
            <a:custGeom>
              <a:rect b="b" l="l" r="r" t="t"/>
              <a:pathLst>
                <a:path extrusionOk="0" h="3087" w="2767">
                  <a:moveTo>
                    <a:pt x="0" y="0"/>
                  </a:moveTo>
                  <a:lnTo>
                    <a:pt x="0" y="0"/>
                  </a:lnTo>
                  <a:cubicBezTo>
                    <a:pt x="223" y="261"/>
                    <a:pt x="448" y="519"/>
                    <a:pt x="676" y="780"/>
                  </a:cubicBezTo>
                  <a:lnTo>
                    <a:pt x="1364" y="1554"/>
                  </a:lnTo>
                  <a:lnTo>
                    <a:pt x="2061" y="2322"/>
                  </a:lnTo>
                  <a:cubicBezTo>
                    <a:pt x="2295" y="2577"/>
                    <a:pt x="2529" y="2832"/>
                    <a:pt x="2766" y="3087"/>
                  </a:cubicBezTo>
                  <a:cubicBezTo>
                    <a:pt x="2544" y="2826"/>
                    <a:pt x="2316" y="2568"/>
                    <a:pt x="2087" y="2310"/>
                  </a:cubicBezTo>
                  <a:lnTo>
                    <a:pt x="1400" y="1536"/>
                  </a:lnTo>
                  <a:lnTo>
                    <a:pt x="706" y="768"/>
                  </a:lnTo>
                  <a:cubicBezTo>
                    <a:pt x="475" y="510"/>
                    <a:pt x="237" y="255"/>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7"/>
            <p:cNvSpPr/>
            <p:nvPr/>
          </p:nvSpPr>
          <p:spPr>
            <a:xfrm flipH="1">
              <a:off x="1664195" y="3512209"/>
              <a:ext cx="506033" cy="565717"/>
            </a:xfrm>
            <a:custGeom>
              <a:rect b="b" l="l" r="r" t="t"/>
              <a:pathLst>
                <a:path extrusionOk="0" h="3090" w="2764">
                  <a:moveTo>
                    <a:pt x="2763" y="0"/>
                  </a:moveTo>
                  <a:lnTo>
                    <a:pt x="2763" y="0"/>
                  </a:lnTo>
                  <a:cubicBezTo>
                    <a:pt x="2526" y="255"/>
                    <a:pt x="2289" y="510"/>
                    <a:pt x="2058" y="765"/>
                  </a:cubicBezTo>
                  <a:lnTo>
                    <a:pt x="1364" y="1536"/>
                  </a:lnTo>
                  <a:lnTo>
                    <a:pt x="676" y="2310"/>
                  </a:lnTo>
                  <a:cubicBezTo>
                    <a:pt x="448" y="2571"/>
                    <a:pt x="223" y="2829"/>
                    <a:pt x="0" y="3089"/>
                  </a:cubicBezTo>
                  <a:cubicBezTo>
                    <a:pt x="237" y="2834"/>
                    <a:pt x="472" y="2580"/>
                    <a:pt x="703" y="2322"/>
                  </a:cubicBezTo>
                  <a:lnTo>
                    <a:pt x="1400" y="1554"/>
                  </a:lnTo>
                  <a:lnTo>
                    <a:pt x="2087" y="777"/>
                  </a:lnTo>
                  <a:cubicBezTo>
                    <a:pt x="2316" y="519"/>
                    <a:pt x="2541" y="261"/>
                    <a:pt x="27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7"/>
            <p:cNvSpPr/>
            <p:nvPr/>
          </p:nvSpPr>
          <p:spPr>
            <a:xfrm flipH="1">
              <a:off x="1358630" y="4011471"/>
              <a:ext cx="53276" cy="75612"/>
            </a:xfrm>
            <a:custGeom>
              <a:rect b="b" l="l" r="r" t="t"/>
              <a:pathLst>
                <a:path extrusionOk="0" h="413" w="291">
                  <a:moveTo>
                    <a:pt x="0" y="1"/>
                  </a:moveTo>
                  <a:lnTo>
                    <a:pt x="0" y="413"/>
                  </a:lnTo>
                  <a:lnTo>
                    <a:pt x="291" y="413"/>
                  </a:lnTo>
                  <a:lnTo>
                    <a:pt x="291" y="1"/>
                  </a:ln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7"/>
            <p:cNvSpPr/>
            <p:nvPr/>
          </p:nvSpPr>
          <p:spPr>
            <a:xfrm flipH="1">
              <a:off x="2381326" y="3043155"/>
              <a:ext cx="675931" cy="424196"/>
            </a:xfrm>
            <a:custGeom>
              <a:rect b="b" l="l" r="r" t="t"/>
              <a:pathLst>
                <a:path extrusionOk="0" h="2317" w="3692">
                  <a:moveTo>
                    <a:pt x="1" y="1"/>
                  </a:moveTo>
                  <a:lnTo>
                    <a:pt x="1" y="2316"/>
                  </a:lnTo>
                  <a:lnTo>
                    <a:pt x="3692" y="2316"/>
                  </a:lnTo>
                  <a:lnTo>
                    <a:pt x="3692"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7"/>
            <p:cNvSpPr/>
            <p:nvPr/>
          </p:nvSpPr>
          <p:spPr>
            <a:xfrm flipH="1">
              <a:off x="2381326" y="3043155"/>
              <a:ext cx="675931" cy="424196"/>
            </a:xfrm>
            <a:custGeom>
              <a:rect b="b" l="l" r="r" t="t"/>
              <a:pathLst>
                <a:path extrusionOk="0" h="2317" w="3692">
                  <a:moveTo>
                    <a:pt x="1" y="1"/>
                  </a:moveTo>
                  <a:lnTo>
                    <a:pt x="1" y="2316"/>
                  </a:lnTo>
                  <a:lnTo>
                    <a:pt x="3692" y="2316"/>
                  </a:lnTo>
                  <a:lnTo>
                    <a:pt x="369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7"/>
            <p:cNvSpPr/>
            <p:nvPr/>
          </p:nvSpPr>
          <p:spPr>
            <a:xfrm flipH="1">
              <a:off x="2075578" y="3043155"/>
              <a:ext cx="305927" cy="424196"/>
            </a:xfrm>
            <a:custGeom>
              <a:rect b="b" l="l" r="r" t="t"/>
              <a:pathLst>
                <a:path extrusionOk="0" h="2317" w="1671">
                  <a:moveTo>
                    <a:pt x="1" y="1"/>
                  </a:moveTo>
                  <a:lnTo>
                    <a:pt x="1" y="2316"/>
                  </a:lnTo>
                  <a:lnTo>
                    <a:pt x="1670" y="2316"/>
                  </a:lnTo>
                  <a:lnTo>
                    <a:pt x="1670" y="1"/>
                  </a:ln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27"/>
            <p:cNvSpPr/>
            <p:nvPr/>
          </p:nvSpPr>
          <p:spPr>
            <a:xfrm flipH="1">
              <a:off x="2075578" y="3043155"/>
              <a:ext cx="305927" cy="424196"/>
            </a:xfrm>
            <a:custGeom>
              <a:rect b="b" l="l" r="r" t="t"/>
              <a:pathLst>
                <a:path extrusionOk="0" h="2317" w="1671">
                  <a:moveTo>
                    <a:pt x="1" y="1"/>
                  </a:moveTo>
                  <a:lnTo>
                    <a:pt x="1" y="2316"/>
                  </a:lnTo>
                  <a:lnTo>
                    <a:pt x="1670" y="2316"/>
                  </a:lnTo>
                  <a:lnTo>
                    <a:pt x="167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7"/>
            <p:cNvSpPr/>
            <p:nvPr/>
          </p:nvSpPr>
          <p:spPr>
            <a:xfrm flipH="1">
              <a:off x="2096265" y="3088193"/>
              <a:ext cx="264001" cy="354077"/>
            </a:xfrm>
            <a:custGeom>
              <a:rect b="b" l="l" r="r" t="t"/>
              <a:pathLst>
                <a:path extrusionOk="0" h="1934" w="1442">
                  <a:moveTo>
                    <a:pt x="1" y="1"/>
                  </a:moveTo>
                  <a:lnTo>
                    <a:pt x="1" y="1"/>
                  </a:lnTo>
                  <a:cubicBezTo>
                    <a:pt x="119" y="164"/>
                    <a:pt x="235" y="327"/>
                    <a:pt x="353" y="487"/>
                  </a:cubicBezTo>
                  <a:lnTo>
                    <a:pt x="712" y="973"/>
                  </a:lnTo>
                  <a:lnTo>
                    <a:pt x="1074" y="1453"/>
                  </a:lnTo>
                  <a:cubicBezTo>
                    <a:pt x="1195" y="1613"/>
                    <a:pt x="1317" y="1774"/>
                    <a:pt x="1441" y="1934"/>
                  </a:cubicBezTo>
                  <a:cubicBezTo>
                    <a:pt x="1326" y="1771"/>
                    <a:pt x="1207" y="1608"/>
                    <a:pt x="1089" y="1447"/>
                  </a:cubicBezTo>
                  <a:lnTo>
                    <a:pt x="730" y="964"/>
                  </a:lnTo>
                  <a:lnTo>
                    <a:pt x="368" y="48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7"/>
            <p:cNvSpPr/>
            <p:nvPr/>
          </p:nvSpPr>
          <p:spPr>
            <a:xfrm flipH="1">
              <a:off x="2096265" y="3088193"/>
              <a:ext cx="264001" cy="354077"/>
            </a:xfrm>
            <a:custGeom>
              <a:rect b="b" l="l" r="r" t="t"/>
              <a:pathLst>
                <a:path extrusionOk="0" h="1934" w="1442">
                  <a:moveTo>
                    <a:pt x="1441" y="1"/>
                  </a:moveTo>
                  <a:lnTo>
                    <a:pt x="1441" y="1"/>
                  </a:lnTo>
                  <a:cubicBezTo>
                    <a:pt x="1317" y="161"/>
                    <a:pt x="1192" y="321"/>
                    <a:pt x="1074" y="481"/>
                  </a:cubicBezTo>
                  <a:lnTo>
                    <a:pt x="712" y="961"/>
                  </a:lnTo>
                  <a:lnTo>
                    <a:pt x="353" y="1447"/>
                  </a:lnTo>
                  <a:cubicBezTo>
                    <a:pt x="235" y="1608"/>
                    <a:pt x="116" y="1771"/>
                    <a:pt x="1" y="1934"/>
                  </a:cubicBezTo>
                  <a:cubicBezTo>
                    <a:pt x="122" y="1774"/>
                    <a:pt x="244" y="1613"/>
                    <a:pt x="368" y="1453"/>
                  </a:cubicBezTo>
                  <a:lnTo>
                    <a:pt x="730" y="973"/>
                  </a:lnTo>
                  <a:lnTo>
                    <a:pt x="1089" y="487"/>
                  </a:lnTo>
                  <a:cubicBezTo>
                    <a:pt x="1207" y="327"/>
                    <a:pt x="1323" y="164"/>
                    <a:pt x="1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7"/>
            <p:cNvSpPr/>
            <p:nvPr/>
          </p:nvSpPr>
          <p:spPr>
            <a:xfrm flipH="1">
              <a:off x="2766161" y="1041896"/>
              <a:ext cx="406071" cy="365245"/>
            </a:xfrm>
            <a:custGeom>
              <a:rect b="b" l="l" r="r" t="t"/>
              <a:pathLst>
                <a:path extrusionOk="0" h="1995" w="2218">
                  <a:moveTo>
                    <a:pt x="1167" y="0"/>
                  </a:moveTo>
                  <a:cubicBezTo>
                    <a:pt x="663" y="0"/>
                    <a:pt x="233" y="381"/>
                    <a:pt x="178" y="893"/>
                  </a:cubicBezTo>
                  <a:cubicBezTo>
                    <a:pt x="160" y="1056"/>
                    <a:pt x="184" y="1222"/>
                    <a:pt x="249" y="1373"/>
                  </a:cubicBezTo>
                  <a:lnTo>
                    <a:pt x="0" y="1806"/>
                  </a:lnTo>
                  <a:lnTo>
                    <a:pt x="495" y="1732"/>
                  </a:lnTo>
                  <a:cubicBezTo>
                    <a:pt x="693" y="1912"/>
                    <a:pt x="931" y="1994"/>
                    <a:pt x="1165" y="1994"/>
                  </a:cubicBezTo>
                  <a:cubicBezTo>
                    <a:pt x="1644" y="1994"/>
                    <a:pt x="2104" y="1649"/>
                    <a:pt x="2162" y="1100"/>
                  </a:cubicBezTo>
                  <a:cubicBezTo>
                    <a:pt x="2218" y="552"/>
                    <a:pt x="1821" y="63"/>
                    <a:pt x="1275" y="6"/>
                  </a:cubicBezTo>
                  <a:cubicBezTo>
                    <a:pt x="1239" y="2"/>
                    <a:pt x="1202" y="0"/>
                    <a:pt x="11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7"/>
            <p:cNvSpPr/>
            <p:nvPr/>
          </p:nvSpPr>
          <p:spPr>
            <a:xfrm flipH="1">
              <a:off x="2773667" y="1040065"/>
              <a:ext cx="405156" cy="368357"/>
            </a:xfrm>
            <a:custGeom>
              <a:rect b="b" l="l" r="r" t="t"/>
              <a:pathLst>
                <a:path extrusionOk="0" h="2012" w="2213">
                  <a:moveTo>
                    <a:pt x="2159" y="714"/>
                  </a:moveTo>
                  <a:cubicBezTo>
                    <a:pt x="2196" y="838"/>
                    <a:pt x="2210" y="972"/>
                    <a:pt x="2195" y="1110"/>
                  </a:cubicBezTo>
                  <a:lnTo>
                    <a:pt x="2198" y="1110"/>
                  </a:lnTo>
                  <a:cubicBezTo>
                    <a:pt x="2212" y="971"/>
                    <a:pt x="2198" y="837"/>
                    <a:pt x="2159" y="714"/>
                  </a:cubicBezTo>
                  <a:close/>
                  <a:moveTo>
                    <a:pt x="2196" y="1119"/>
                  </a:moveTo>
                  <a:cubicBezTo>
                    <a:pt x="2175" y="1300"/>
                    <a:pt x="2107" y="1471"/>
                    <a:pt x="1993" y="1617"/>
                  </a:cubicBezTo>
                  <a:cubicBezTo>
                    <a:pt x="1991" y="1620"/>
                    <a:pt x="1989" y="1622"/>
                    <a:pt x="1987" y="1624"/>
                  </a:cubicBezTo>
                  <a:lnTo>
                    <a:pt x="1987" y="1624"/>
                  </a:lnTo>
                  <a:cubicBezTo>
                    <a:pt x="1990" y="1621"/>
                    <a:pt x="1993" y="1618"/>
                    <a:pt x="1996" y="1614"/>
                  </a:cubicBezTo>
                  <a:cubicBezTo>
                    <a:pt x="2107" y="1471"/>
                    <a:pt x="2175" y="1300"/>
                    <a:pt x="2196" y="1119"/>
                  </a:cubicBezTo>
                  <a:close/>
                  <a:moveTo>
                    <a:pt x="1987" y="1624"/>
                  </a:moveTo>
                  <a:lnTo>
                    <a:pt x="1987" y="1624"/>
                  </a:lnTo>
                  <a:cubicBezTo>
                    <a:pt x="1976" y="1638"/>
                    <a:pt x="1966" y="1651"/>
                    <a:pt x="1954" y="1663"/>
                  </a:cubicBezTo>
                  <a:lnTo>
                    <a:pt x="1954" y="1663"/>
                  </a:lnTo>
                  <a:cubicBezTo>
                    <a:pt x="1966" y="1651"/>
                    <a:pt x="1977" y="1638"/>
                    <a:pt x="1987" y="1624"/>
                  </a:cubicBezTo>
                  <a:close/>
                  <a:moveTo>
                    <a:pt x="1954" y="1663"/>
                  </a:moveTo>
                  <a:cubicBezTo>
                    <a:pt x="1938" y="1682"/>
                    <a:pt x="1920" y="1700"/>
                    <a:pt x="1904" y="1718"/>
                  </a:cubicBezTo>
                  <a:cubicBezTo>
                    <a:pt x="1921" y="1701"/>
                    <a:pt x="1938" y="1682"/>
                    <a:pt x="1954" y="1663"/>
                  </a:cubicBezTo>
                  <a:close/>
                  <a:moveTo>
                    <a:pt x="1204" y="1"/>
                  </a:moveTo>
                  <a:cubicBezTo>
                    <a:pt x="1158" y="1"/>
                    <a:pt x="1112" y="4"/>
                    <a:pt x="1065" y="10"/>
                  </a:cubicBezTo>
                  <a:cubicBezTo>
                    <a:pt x="416" y="96"/>
                    <a:pt x="20" y="773"/>
                    <a:pt x="263" y="1381"/>
                  </a:cubicBezTo>
                  <a:lnTo>
                    <a:pt x="263" y="1381"/>
                  </a:lnTo>
                  <a:lnTo>
                    <a:pt x="18" y="1804"/>
                  </a:lnTo>
                  <a:lnTo>
                    <a:pt x="1" y="1837"/>
                  </a:lnTo>
                  <a:lnTo>
                    <a:pt x="1" y="1837"/>
                  </a:lnTo>
                  <a:lnTo>
                    <a:pt x="39" y="1831"/>
                  </a:lnTo>
                  <a:lnTo>
                    <a:pt x="533" y="1757"/>
                  </a:lnTo>
                  <a:lnTo>
                    <a:pt x="533" y="1757"/>
                  </a:lnTo>
                  <a:cubicBezTo>
                    <a:pt x="668" y="1881"/>
                    <a:pt x="837" y="1962"/>
                    <a:pt x="1017" y="1997"/>
                  </a:cubicBezTo>
                  <a:cubicBezTo>
                    <a:pt x="1062" y="2006"/>
                    <a:pt x="1106" y="2009"/>
                    <a:pt x="1154" y="2012"/>
                  </a:cubicBezTo>
                  <a:cubicBezTo>
                    <a:pt x="1198" y="2012"/>
                    <a:pt x="1246" y="2012"/>
                    <a:pt x="1290" y="2009"/>
                  </a:cubicBezTo>
                  <a:cubicBezTo>
                    <a:pt x="1474" y="1991"/>
                    <a:pt x="1652" y="1923"/>
                    <a:pt x="1800" y="1810"/>
                  </a:cubicBezTo>
                  <a:cubicBezTo>
                    <a:pt x="1836" y="1780"/>
                    <a:pt x="1871" y="1751"/>
                    <a:pt x="1904" y="1718"/>
                  </a:cubicBezTo>
                  <a:lnTo>
                    <a:pt x="1904" y="1718"/>
                  </a:lnTo>
                  <a:cubicBezTo>
                    <a:pt x="1868" y="1751"/>
                    <a:pt x="1833" y="1780"/>
                    <a:pt x="1797" y="1807"/>
                  </a:cubicBezTo>
                  <a:cubicBezTo>
                    <a:pt x="1723" y="1860"/>
                    <a:pt x="1643" y="1905"/>
                    <a:pt x="1557" y="1937"/>
                  </a:cubicBezTo>
                  <a:cubicBezTo>
                    <a:pt x="1451" y="1977"/>
                    <a:pt x="1338" y="1996"/>
                    <a:pt x="1224" y="1996"/>
                  </a:cubicBezTo>
                  <a:cubicBezTo>
                    <a:pt x="1202" y="1996"/>
                    <a:pt x="1179" y="1995"/>
                    <a:pt x="1157" y="1994"/>
                  </a:cubicBezTo>
                  <a:cubicBezTo>
                    <a:pt x="1109" y="1991"/>
                    <a:pt x="1065" y="1988"/>
                    <a:pt x="1020" y="1979"/>
                  </a:cubicBezTo>
                  <a:cubicBezTo>
                    <a:pt x="843" y="1940"/>
                    <a:pt x="677" y="1857"/>
                    <a:pt x="543" y="1733"/>
                  </a:cubicBezTo>
                  <a:lnTo>
                    <a:pt x="540" y="1727"/>
                  </a:lnTo>
                  <a:lnTo>
                    <a:pt x="531" y="1727"/>
                  </a:lnTo>
                  <a:lnTo>
                    <a:pt x="69" y="1790"/>
                  </a:lnTo>
                  <a:lnTo>
                    <a:pt x="69" y="1790"/>
                  </a:lnTo>
                  <a:lnTo>
                    <a:pt x="300" y="1392"/>
                  </a:lnTo>
                  <a:lnTo>
                    <a:pt x="306" y="1383"/>
                  </a:lnTo>
                  <a:lnTo>
                    <a:pt x="303" y="1374"/>
                  </a:lnTo>
                  <a:cubicBezTo>
                    <a:pt x="247" y="1238"/>
                    <a:pt x="223" y="1089"/>
                    <a:pt x="232" y="941"/>
                  </a:cubicBezTo>
                  <a:cubicBezTo>
                    <a:pt x="241" y="793"/>
                    <a:pt x="285" y="648"/>
                    <a:pt x="359" y="520"/>
                  </a:cubicBezTo>
                  <a:cubicBezTo>
                    <a:pt x="433" y="390"/>
                    <a:pt x="534" y="280"/>
                    <a:pt x="656" y="194"/>
                  </a:cubicBezTo>
                  <a:cubicBezTo>
                    <a:pt x="777" y="111"/>
                    <a:pt x="920" y="55"/>
                    <a:pt x="1068" y="31"/>
                  </a:cubicBezTo>
                  <a:cubicBezTo>
                    <a:pt x="1119" y="23"/>
                    <a:pt x="1170" y="19"/>
                    <a:pt x="1219" y="19"/>
                  </a:cubicBezTo>
                  <a:cubicBezTo>
                    <a:pt x="1657" y="19"/>
                    <a:pt x="2034" y="312"/>
                    <a:pt x="2159" y="714"/>
                  </a:cubicBezTo>
                  <a:lnTo>
                    <a:pt x="2159" y="714"/>
                  </a:lnTo>
                  <a:cubicBezTo>
                    <a:pt x="2036" y="302"/>
                    <a:pt x="1653" y="1"/>
                    <a:pt x="120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7"/>
            <p:cNvSpPr/>
            <p:nvPr/>
          </p:nvSpPr>
          <p:spPr>
            <a:xfrm>
              <a:off x="2860080" y="1121720"/>
              <a:ext cx="197177" cy="206880"/>
            </a:xfrm>
            <a:custGeom>
              <a:rect b="b" l="l" r="r" t="t"/>
              <a:pathLst>
                <a:path extrusionOk="0" h="1130" w="1077">
                  <a:moveTo>
                    <a:pt x="908" y="0"/>
                  </a:moveTo>
                  <a:lnTo>
                    <a:pt x="392" y="810"/>
                  </a:lnTo>
                  <a:lnTo>
                    <a:pt x="143" y="557"/>
                  </a:lnTo>
                  <a:lnTo>
                    <a:pt x="1" y="700"/>
                  </a:lnTo>
                  <a:lnTo>
                    <a:pt x="425" y="1130"/>
                  </a:lnTo>
                  <a:lnTo>
                    <a:pt x="1077" y="107"/>
                  </a:lnTo>
                  <a:lnTo>
                    <a:pt x="9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5" name="Google Shape;635;p27"/>
            <p:cNvGrpSpPr/>
            <p:nvPr/>
          </p:nvGrpSpPr>
          <p:grpSpPr>
            <a:xfrm flipH="1">
              <a:off x="3550479" y="1403298"/>
              <a:ext cx="275902" cy="404241"/>
              <a:chOff x="4997345" y="1302998"/>
              <a:chExt cx="275902" cy="404241"/>
            </a:xfrm>
          </p:grpSpPr>
          <p:sp>
            <p:nvSpPr>
              <p:cNvPr id="636" name="Google Shape;636;p27"/>
              <p:cNvSpPr/>
              <p:nvPr/>
            </p:nvSpPr>
            <p:spPr>
              <a:xfrm>
                <a:off x="5101518" y="1303914"/>
                <a:ext cx="171729" cy="177405"/>
              </a:xfrm>
              <a:custGeom>
                <a:rect b="b" l="l" r="r" t="t"/>
                <a:pathLst>
                  <a:path extrusionOk="0" h="969" w="938">
                    <a:moveTo>
                      <a:pt x="806" y="1"/>
                    </a:moveTo>
                    <a:cubicBezTo>
                      <a:pt x="615" y="1"/>
                      <a:pt x="256" y="135"/>
                      <a:pt x="134" y="343"/>
                    </a:cubicBezTo>
                    <a:cubicBezTo>
                      <a:pt x="1" y="571"/>
                      <a:pt x="27" y="930"/>
                      <a:pt x="102" y="959"/>
                    </a:cubicBezTo>
                    <a:cubicBezTo>
                      <a:pt x="118" y="966"/>
                      <a:pt x="145" y="969"/>
                      <a:pt x="179" y="969"/>
                    </a:cubicBezTo>
                    <a:cubicBezTo>
                      <a:pt x="306" y="969"/>
                      <a:pt x="537" y="924"/>
                      <a:pt x="703" y="823"/>
                    </a:cubicBezTo>
                    <a:cubicBezTo>
                      <a:pt x="917" y="693"/>
                      <a:pt x="938" y="23"/>
                      <a:pt x="858" y="5"/>
                    </a:cubicBezTo>
                    <a:cubicBezTo>
                      <a:pt x="842" y="2"/>
                      <a:pt x="825" y="1"/>
                      <a:pt x="8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7"/>
              <p:cNvSpPr/>
              <p:nvPr/>
            </p:nvSpPr>
            <p:spPr>
              <a:xfrm>
                <a:off x="5089069" y="1302998"/>
                <a:ext cx="170631" cy="176306"/>
              </a:xfrm>
              <a:custGeom>
                <a:rect b="b" l="l" r="r" t="t"/>
                <a:pathLst>
                  <a:path extrusionOk="0" h="963" w="932">
                    <a:moveTo>
                      <a:pt x="926" y="1"/>
                    </a:moveTo>
                    <a:cubicBezTo>
                      <a:pt x="777" y="4"/>
                      <a:pt x="626" y="60"/>
                      <a:pt x="490" y="105"/>
                    </a:cubicBezTo>
                    <a:cubicBezTo>
                      <a:pt x="374" y="137"/>
                      <a:pt x="270" y="191"/>
                      <a:pt x="178" y="265"/>
                    </a:cubicBezTo>
                    <a:cubicBezTo>
                      <a:pt x="92" y="342"/>
                      <a:pt x="45" y="454"/>
                      <a:pt x="48" y="567"/>
                    </a:cubicBezTo>
                    <a:cubicBezTo>
                      <a:pt x="45" y="706"/>
                      <a:pt x="78" y="840"/>
                      <a:pt x="143" y="961"/>
                    </a:cubicBezTo>
                    <a:cubicBezTo>
                      <a:pt x="143" y="962"/>
                      <a:pt x="144" y="963"/>
                      <a:pt x="145" y="963"/>
                    </a:cubicBezTo>
                    <a:cubicBezTo>
                      <a:pt x="148" y="963"/>
                      <a:pt x="151" y="961"/>
                      <a:pt x="149" y="961"/>
                    </a:cubicBezTo>
                    <a:cubicBezTo>
                      <a:pt x="72" y="724"/>
                      <a:pt x="1" y="428"/>
                      <a:pt x="235" y="253"/>
                    </a:cubicBezTo>
                    <a:cubicBezTo>
                      <a:pt x="430" y="102"/>
                      <a:pt x="691" y="72"/>
                      <a:pt x="926" y="13"/>
                    </a:cubicBezTo>
                    <a:cubicBezTo>
                      <a:pt x="929" y="13"/>
                      <a:pt x="932" y="1"/>
                      <a:pt x="9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7"/>
              <p:cNvSpPr/>
              <p:nvPr/>
            </p:nvSpPr>
            <p:spPr>
              <a:xfrm>
                <a:off x="5011992" y="1467588"/>
                <a:ext cx="157083" cy="238736"/>
              </a:xfrm>
              <a:custGeom>
                <a:rect b="b" l="l" r="r" t="t"/>
                <a:pathLst>
                  <a:path extrusionOk="0" h="1304" w="858">
                    <a:moveTo>
                      <a:pt x="615" y="0"/>
                    </a:moveTo>
                    <a:cubicBezTo>
                      <a:pt x="615" y="0"/>
                      <a:pt x="614" y="0"/>
                      <a:pt x="614" y="0"/>
                    </a:cubicBezTo>
                    <a:cubicBezTo>
                      <a:pt x="469" y="27"/>
                      <a:pt x="104" y="320"/>
                      <a:pt x="54" y="596"/>
                    </a:cubicBezTo>
                    <a:cubicBezTo>
                      <a:pt x="1" y="872"/>
                      <a:pt x="244" y="1275"/>
                      <a:pt x="315" y="1302"/>
                    </a:cubicBezTo>
                    <a:cubicBezTo>
                      <a:pt x="318" y="1303"/>
                      <a:pt x="322" y="1304"/>
                      <a:pt x="326" y="1304"/>
                    </a:cubicBezTo>
                    <a:cubicBezTo>
                      <a:pt x="416" y="1304"/>
                      <a:pt x="702" y="1041"/>
                      <a:pt x="795" y="848"/>
                    </a:cubicBezTo>
                    <a:cubicBezTo>
                      <a:pt x="857" y="718"/>
                      <a:pt x="795" y="566"/>
                      <a:pt x="757" y="418"/>
                    </a:cubicBezTo>
                    <a:cubicBezTo>
                      <a:pt x="701" y="200"/>
                      <a:pt x="639" y="0"/>
                      <a:pt x="6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7"/>
              <p:cNvSpPr/>
              <p:nvPr/>
            </p:nvSpPr>
            <p:spPr>
              <a:xfrm>
                <a:off x="5073507" y="1468320"/>
                <a:ext cx="105271" cy="238919"/>
              </a:xfrm>
              <a:custGeom>
                <a:rect b="b" l="l" r="r" t="t"/>
                <a:pathLst>
                  <a:path extrusionOk="0" h="1305" w="575">
                    <a:moveTo>
                      <a:pt x="295" y="1"/>
                    </a:moveTo>
                    <a:cubicBezTo>
                      <a:pt x="293" y="1"/>
                      <a:pt x="290" y="2"/>
                      <a:pt x="290" y="2"/>
                    </a:cubicBezTo>
                    <a:cubicBezTo>
                      <a:pt x="355" y="245"/>
                      <a:pt x="510" y="456"/>
                      <a:pt x="527" y="711"/>
                    </a:cubicBezTo>
                    <a:cubicBezTo>
                      <a:pt x="542" y="862"/>
                      <a:pt x="483" y="1013"/>
                      <a:pt x="370" y="1111"/>
                    </a:cubicBezTo>
                    <a:cubicBezTo>
                      <a:pt x="263" y="1197"/>
                      <a:pt x="130" y="1241"/>
                      <a:pt x="6" y="1292"/>
                    </a:cubicBezTo>
                    <a:cubicBezTo>
                      <a:pt x="0" y="1294"/>
                      <a:pt x="4" y="1304"/>
                      <a:pt x="10" y="1304"/>
                    </a:cubicBezTo>
                    <a:cubicBezTo>
                      <a:pt x="10" y="1304"/>
                      <a:pt x="11" y="1304"/>
                      <a:pt x="11" y="1304"/>
                    </a:cubicBezTo>
                    <a:cubicBezTo>
                      <a:pt x="258" y="1212"/>
                      <a:pt x="513" y="1099"/>
                      <a:pt x="542" y="809"/>
                    </a:cubicBezTo>
                    <a:cubicBezTo>
                      <a:pt x="575" y="524"/>
                      <a:pt x="403" y="251"/>
                      <a:pt x="296" y="2"/>
                    </a:cubicBezTo>
                    <a:cubicBezTo>
                      <a:pt x="296" y="1"/>
                      <a:pt x="295"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7"/>
              <p:cNvSpPr/>
              <p:nvPr/>
            </p:nvSpPr>
            <p:spPr>
              <a:xfrm>
                <a:off x="4997345" y="1470517"/>
                <a:ext cx="122297" cy="208894"/>
              </a:xfrm>
              <a:custGeom>
                <a:rect b="b" l="l" r="r" t="t"/>
                <a:pathLst>
                  <a:path extrusionOk="0" h="1141" w="668">
                    <a:moveTo>
                      <a:pt x="659" y="1"/>
                    </a:moveTo>
                    <a:cubicBezTo>
                      <a:pt x="659" y="1"/>
                      <a:pt x="659" y="1"/>
                      <a:pt x="659" y="2"/>
                    </a:cubicBezTo>
                    <a:cubicBezTo>
                      <a:pt x="454" y="109"/>
                      <a:pt x="214" y="260"/>
                      <a:pt x="113" y="476"/>
                    </a:cubicBezTo>
                    <a:cubicBezTo>
                      <a:pt x="1" y="708"/>
                      <a:pt x="134" y="939"/>
                      <a:pt x="250" y="1140"/>
                    </a:cubicBezTo>
                    <a:lnTo>
                      <a:pt x="251" y="1137"/>
                    </a:lnTo>
                    <a:lnTo>
                      <a:pt x="251" y="1137"/>
                    </a:lnTo>
                    <a:cubicBezTo>
                      <a:pt x="251" y="1138"/>
                      <a:pt x="252" y="1139"/>
                      <a:pt x="253" y="1140"/>
                    </a:cubicBezTo>
                    <a:lnTo>
                      <a:pt x="552" y="313"/>
                    </a:lnTo>
                    <a:lnTo>
                      <a:pt x="552" y="313"/>
                    </a:lnTo>
                    <a:lnTo>
                      <a:pt x="251" y="1137"/>
                    </a:lnTo>
                    <a:lnTo>
                      <a:pt x="251" y="1137"/>
                    </a:lnTo>
                    <a:cubicBezTo>
                      <a:pt x="139" y="933"/>
                      <a:pt x="16" y="680"/>
                      <a:pt x="143" y="456"/>
                    </a:cubicBezTo>
                    <a:cubicBezTo>
                      <a:pt x="250" y="260"/>
                      <a:pt x="472" y="118"/>
                      <a:pt x="662" y="11"/>
                    </a:cubicBezTo>
                    <a:lnTo>
                      <a:pt x="662" y="11"/>
                    </a:lnTo>
                    <a:lnTo>
                      <a:pt x="552" y="313"/>
                    </a:lnTo>
                    <a:lnTo>
                      <a:pt x="552" y="313"/>
                    </a:lnTo>
                    <a:lnTo>
                      <a:pt x="662" y="14"/>
                    </a:lnTo>
                    <a:cubicBezTo>
                      <a:pt x="665" y="11"/>
                      <a:pt x="668" y="8"/>
                      <a:pt x="665" y="5"/>
                    </a:cubicBezTo>
                    <a:cubicBezTo>
                      <a:pt x="663" y="3"/>
                      <a:pt x="660"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1" name="Google Shape;641;p27"/>
            <p:cNvSpPr/>
            <p:nvPr/>
          </p:nvSpPr>
          <p:spPr>
            <a:xfrm flipH="1">
              <a:off x="3518990" y="1799669"/>
              <a:ext cx="326981" cy="237272"/>
            </a:xfrm>
            <a:custGeom>
              <a:rect b="b" l="l" r="r" t="t"/>
              <a:pathLst>
                <a:path extrusionOk="0" h="1296" w="1786">
                  <a:moveTo>
                    <a:pt x="529" y="0"/>
                  </a:moveTo>
                  <a:cubicBezTo>
                    <a:pt x="529" y="0"/>
                    <a:pt x="1" y="403"/>
                    <a:pt x="392" y="836"/>
                  </a:cubicBezTo>
                  <a:cubicBezTo>
                    <a:pt x="511" y="967"/>
                    <a:pt x="667" y="1002"/>
                    <a:pt x="829" y="1002"/>
                  </a:cubicBezTo>
                  <a:cubicBezTo>
                    <a:pt x="1007" y="1002"/>
                    <a:pt x="1192" y="960"/>
                    <a:pt x="1340" y="960"/>
                  </a:cubicBezTo>
                  <a:cubicBezTo>
                    <a:pt x="1401" y="960"/>
                    <a:pt x="1456" y="967"/>
                    <a:pt x="1501" y="987"/>
                  </a:cubicBezTo>
                  <a:cubicBezTo>
                    <a:pt x="1714" y="1079"/>
                    <a:pt x="1631" y="1296"/>
                    <a:pt x="1631" y="1296"/>
                  </a:cubicBezTo>
                  <a:cubicBezTo>
                    <a:pt x="1786" y="1118"/>
                    <a:pt x="1700" y="777"/>
                    <a:pt x="1388" y="721"/>
                  </a:cubicBezTo>
                  <a:cubicBezTo>
                    <a:pt x="1021" y="652"/>
                    <a:pt x="899" y="724"/>
                    <a:pt x="825" y="394"/>
                  </a:cubicBezTo>
                  <a:cubicBezTo>
                    <a:pt x="781" y="202"/>
                    <a:pt x="629" y="45"/>
                    <a:pt x="52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7"/>
            <p:cNvSpPr/>
            <p:nvPr/>
          </p:nvSpPr>
          <p:spPr>
            <a:xfrm flipH="1">
              <a:off x="3528143" y="1824385"/>
              <a:ext cx="196079" cy="159463"/>
            </a:xfrm>
            <a:custGeom>
              <a:rect b="b" l="l" r="r" t="t"/>
              <a:pathLst>
                <a:path extrusionOk="0" h="871" w="1071">
                  <a:moveTo>
                    <a:pt x="9" y="1"/>
                  </a:moveTo>
                  <a:cubicBezTo>
                    <a:pt x="4" y="1"/>
                    <a:pt x="0" y="6"/>
                    <a:pt x="3" y="10"/>
                  </a:cubicBezTo>
                  <a:cubicBezTo>
                    <a:pt x="71" y="73"/>
                    <a:pt x="119" y="156"/>
                    <a:pt x="142" y="245"/>
                  </a:cubicBezTo>
                  <a:cubicBezTo>
                    <a:pt x="154" y="295"/>
                    <a:pt x="169" y="345"/>
                    <a:pt x="190" y="393"/>
                  </a:cubicBezTo>
                  <a:cubicBezTo>
                    <a:pt x="237" y="479"/>
                    <a:pt x="329" y="511"/>
                    <a:pt x="421" y="526"/>
                  </a:cubicBezTo>
                  <a:cubicBezTo>
                    <a:pt x="464" y="534"/>
                    <a:pt x="509" y="536"/>
                    <a:pt x="554" y="536"/>
                  </a:cubicBezTo>
                  <a:cubicBezTo>
                    <a:pt x="576" y="536"/>
                    <a:pt x="599" y="535"/>
                    <a:pt x="621" y="535"/>
                  </a:cubicBezTo>
                  <a:cubicBezTo>
                    <a:pt x="688" y="535"/>
                    <a:pt x="756" y="538"/>
                    <a:pt x="821" y="562"/>
                  </a:cubicBezTo>
                  <a:cubicBezTo>
                    <a:pt x="952" y="609"/>
                    <a:pt x="1046" y="728"/>
                    <a:pt x="1067" y="867"/>
                  </a:cubicBezTo>
                  <a:cubicBezTo>
                    <a:pt x="1067" y="867"/>
                    <a:pt x="1067" y="867"/>
                    <a:pt x="1067" y="870"/>
                  </a:cubicBezTo>
                  <a:lnTo>
                    <a:pt x="1070" y="870"/>
                  </a:lnTo>
                  <a:cubicBezTo>
                    <a:pt x="1070" y="867"/>
                    <a:pt x="1070" y="867"/>
                    <a:pt x="1070" y="864"/>
                  </a:cubicBezTo>
                  <a:cubicBezTo>
                    <a:pt x="1044" y="639"/>
                    <a:pt x="866" y="520"/>
                    <a:pt x="649" y="517"/>
                  </a:cubicBezTo>
                  <a:cubicBezTo>
                    <a:pt x="486" y="514"/>
                    <a:pt x="267" y="532"/>
                    <a:pt x="190" y="354"/>
                  </a:cubicBezTo>
                  <a:cubicBezTo>
                    <a:pt x="160" y="283"/>
                    <a:pt x="154" y="209"/>
                    <a:pt x="119" y="138"/>
                  </a:cubicBezTo>
                  <a:cubicBezTo>
                    <a:pt x="92" y="88"/>
                    <a:pt x="56" y="40"/>
                    <a:pt x="12" y="2"/>
                  </a:cubicBezTo>
                  <a:cubicBezTo>
                    <a:pt x="11" y="1"/>
                    <a:pt x="10"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7"/>
            <p:cNvSpPr/>
            <p:nvPr/>
          </p:nvSpPr>
          <p:spPr>
            <a:xfrm flipH="1">
              <a:off x="3590574" y="1807724"/>
              <a:ext cx="238553" cy="182531"/>
            </a:xfrm>
            <a:custGeom>
              <a:rect b="b" l="l" r="r" t="t"/>
              <a:pathLst>
                <a:path extrusionOk="0" h="997" w="1303">
                  <a:moveTo>
                    <a:pt x="383" y="1"/>
                  </a:moveTo>
                  <a:cubicBezTo>
                    <a:pt x="131" y="226"/>
                    <a:pt x="1" y="567"/>
                    <a:pt x="262" y="846"/>
                  </a:cubicBezTo>
                  <a:cubicBezTo>
                    <a:pt x="344" y="942"/>
                    <a:pt x="463" y="997"/>
                    <a:pt x="586" y="997"/>
                  </a:cubicBezTo>
                  <a:cubicBezTo>
                    <a:pt x="619" y="997"/>
                    <a:pt x="653" y="993"/>
                    <a:pt x="686" y="985"/>
                  </a:cubicBezTo>
                  <a:cubicBezTo>
                    <a:pt x="853" y="947"/>
                    <a:pt x="1008" y="891"/>
                    <a:pt x="1174" y="891"/>
                  </a:cubicBezTo>
                  <a:cubicBezTo>
                    <a:pt x="1214" y="891"/>
                    <a:pt x="1255" y="894"/>
                    <a:pt x="1296" y="902"/>
                  </a:cubicBezTo>
                  <a:cubicBezTo>
                    <a:pt x="1296" y="902"/>
                    <a:pt x="1302" y="893"/>
                    <a:pt x="1296" y="893"/>
                  </a:cubicBezTo>
                  <a:cubicBezTo>
                    <a:pt x="1249" y="879"/>
                    <a:pt x="1202" y="874"/>
                    <a:pt x="1155" y="874"/>
                  </a:cubicBezTo>
                  <a:cubicBezTo>
                    <a:pt x="1067" y="874"/>
                    <a:pt x="980" y="893"/>
                    <a:pt x="893" y="914"/>
                  </a:cubicBezTo>
                  <a:cubicBezTo>
                    <a:pt x="785" y="940"/>
                    <a:pt x="678" y="978"/>
                    <a:pt x="573" y="978"/>
                  </a:cubicBezTo>
                  <a:cubicBezTo>
                    <a:pt x="502" y="978"/>
                    <a:pt x="432" y="961"/>
                    <a:pt x="362" y="914"/>
                  </a:cubicBezTo>
                  <a:cubicBezTo>
                    <a:pt x="208" y="807"/>
                    <a:pt x="102" y="626"/>
                    <a:pt x="128" y="433"/>
                  </a:cubicBezTo>
                  <a:cubicBezTo>
                    <a:pt x="152" y="259"/>
                    <a:pt x="273" y="128"/>
                    <a:pt x="386" y="4"/>
                  </a:cubicBezTo>
                  <a:cubicBezTo>
                    <a:pt x="389" y="1"/>
                    <a:pt x="383" y="1"/>
                    <a:pt x="38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7"/>
            <p:cNvSpPr/>
            <p:nvPr/>
          </p:nvSpPr>
          <p:spPr>
            <a:xfrm flipH="1">
              <a:off x="3583433" y="1374738"/>
              <a:ext cx="29110" cy="21237"/>
            </a:xfrm>
            <a:custGeom>
              <a:rect b="b" l="l" r="r" t="t"/>
              <a:pathLst>
                <a:path extrusionOk="0" h="116" w="159">
                  <a:moveTo>
                    <a:pt x="81" y="0"/>
                  </a:moveTo>
                  <a:cubicBezTo>
                    <a:pt x="38" y="0"/>
                    <a:pt x="1" y="53"/>
                    <a:pt x="36" y="98"/>
                  </a:cubicBezTo>
                  <a:cubicBezTo>
                    <a:pt x="48" y="111"/>
                    <a:pt x="63" y="116"/>
                    <a:pt x="76" y="116"/>
                  </a:cubicBezTo>
                  <a:cubicBezTo>
                    <a:pt x="119" y="116"/>
                    <a:pt x="158" y="63"/>
                    <a:pt x="122" y="20"/>
                  </a:cubicBezTo>
                  <a:cubicBezTo>
                    <a:pt x="110" y="6"/>
                    <a:pt x="95" y="0"/>
                    <a:pt x="81" y="0"/>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7"/>
            <p:cNvSpPr/>
            <p:nvPr/>
          </p:nvSpPr>
          <p:spPr>
            <a:xfrm flipH="1">
              <a:off x="3573912" y="1392130"/>
              <a:ext cx="30208" cy="21603"/>
            </a:xfrm>
            <a:custGeom>
              <a:rect b="b" l="l" r="r" t="t"/>
              <a:pathLst>
                <a:path extrusionOk="0" h="118" w="165">
                  <a:moveTo>
                    <a:pt x="84" y="1"/>
                  </a:moveTo>
                  <a:cubicBezTo>
                    <a:pt x="39" y="1"/>
                    <a:pt x="0" y="55"/>
                    <a:pt x="41" y="97"/>
                  </a:cubicBezTo>
                  <a:cubicBezTo>
                    <a:pt x="53" y="111"/>
                    <a:pt x="68" y="117"/>
                    <a:pt x="82" y="117"/>
                  </a:cubicBezTo>
                  <a:cubicBezTo>
                    <a:pt x="125" y="117"/>
                    <a:pt x="165" y="63"/>
                    <a:pt x="127" y="20"/>
                  </a:cubicBezTo>
                  <a:cubicBezTo>
                    <a:pt x="113" y="6"/>
                    <a:pt x="98" y="1"/>
                    <a:pt x="84" y="1"/>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7"/>
            <p:cNvSpPr/>
            <p:nvPr/>
          </p:nvSpPr>
          <p:spPr>
            <a:xfrm flipH="1">
              <a:off x="3549196" y="1422339"/>
              <a:ext cx="28194" cy="20505"/>
            </a:xfrm>
            <a:custGeom>
              <a:rect b="b" l="l" r="r" t="t"/>
              <a:pathLst>
                <a:path extrusionOk="0" h="112" w="154">
                  <a:moveTo>
                    <a:pt x="80" y="1"/>
                  </a:moveTo>
                  <a:cubicBezTo>
                    <a:pt x="38" y="1"/>
                    <a:pt x="0" y="51"/>
                    <a:pt x="34" y="95"/>
                  </a:cubicBezTo>
                  <a:cubicBezTo>
                    <a:pt x="46" y="107"/>
                    <a:pt x="59" y="111"/>
                    <a:pt x="73" y="111"/>
                  </a:cubicBezTo>
                  <a:cubicBezTo>
                    <a:pt x="115" y="111"/>
                    <a:pt x="154" y="61"/>
                    <a:pt x="120" y="18"/>
                  </a:cubicBezTo>
                  <a:cubicBezTo>
                    <a:pt x="108" y="6"/>
                    <a:pt x="94" y="1"/>
                    <a:pt x="80" y="1"/>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7"/>
            <p:cNvSpPr/>
            <p:nvPr/>
          </p:nvSpPr>
          <p:spPr>
            <a:xfrm flipH="1">
              <a:off x="3532536" y="1433323"/>
              <a:ext cx="29476" cy="21420"/>
            </a:xfrm>
            <a:custGeom>
              <a:rect b="b" l="l" r="r" t="t"/>
              <a:pathLst>
                <a:path extrusionOk="0" h="117" w="161">
                  <a:moveTo>
                    <a:pt x="82" y="1"/>
                  </a:moveTo>
                  <a:cubicBezTo>
                    <a:pt x="38" y="1"/>
                    <a:pt x="0" y="53"/>
                    <a:pt x="36" y="98"/>
                  </a:cubicBezTo>
                  <a:cubicBezTo>
                    <a:pt x="49" y="111"/>
                    <a:pt x="64" y="116"/>
                    <a:pt x="78" y="116"/>
                  </a:cubicBezTo>
                  <a:cubicBezTo>
                    <a:pt x="122" y="116"/>
                    <a:pt x="161" y="63"/>
                    <a:pt x="125" y="21"/>
                  </a:cubicBezTo>
                  <a:cubicBezTo>
                    <a:pt x="112" y="7"/>
                    <a:pt x="96" y="1"/>
                    <a:pt x="82" y="1"/>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7"/>
            <p:cNvSpPr/>
            <p:nvPr/>
          </p:nvSpPr>
          <p:spPr>
            <a:xfrm flipH="1">
              <a:off x="3515143" y="1441562"/>
              <a:ext cx="29476" cy="21237"/>
            </a:xfrm>
            <a:custGeom>
              <a:rect b="b" l="l" r="r" t="t"/>
              <a:pathLst>
                <a:path extrusionOk="0" h="116" w="161">
                  <a:moveTo>
                    <a:pt x="82" y="0"/>
                  </a:moveTo>
                  <a:cubicBezTo>
                    <a:pt x="38" y="0"/>
                    <a:pt x="0" y="53"/>
                    <a:pt x="36" y="97"/>
                  </a:cubicBezTo>
                  <a:cubicBezTo>
                    <a:pt x="49" y="110"/>
                    <a:pt x="64" y="116"/>
                    <a:pt x="78" y="116"/>
                  </a:cubicBezTo>
                  <a:cubicBezTo>
                    <a:pt x="122" y="116"/>
                    <a:pt x="161" y="63"/>
                    <a:pt x="125" y="20"/>
                  </a:cubicBezTo>
                  <a:cubicBezTo>
                    <a:pt x="111" y="6"/>
                    <a:pt x="96" y="0"/>
                    <a:pt x="82" y="0"/>
                  </a:cubicBezTo>
                  <a:close/>
                </a:path>
              </a:pathLst>
            </a:custGeom>
            <a:solidFill>
              <a:srgbClr val="FFC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7"/>
            <p:cNvSpPr/>
            <p:nvPr/>
          </p:nvSpPr>
          <p:spPr>
            <a:xfrm flipH="1">
              <a:off x="2850196" y="3665814"/>
              <a:ext cx="633640" cy="563520"/>
            </a:xfrm>
            <a:custGeom>
              <a:rect b="b" l="l" r="r" t="t"/>
              <a:pathLst>
                <a:path extrusionOk="0" h="3078" w="3461">
                  <a:moveTo>
                    <a:pt x="264" y="0"/>
                  </a:moveTo>
                  <a:cubicBezTo>
                    <a:pt x="264" y="0"/>
                    <a:pt x="0" y="2929"/>
                    <a:pt x="42" y="2959"/>
                  </a:cubicBezTo>
                  <a:cubicBezTo>
                    <a:pt x="135" y="3020"/>
                    <a:pt x="2251" y="3077"/>
                    <a:pt x="3054" y="3077"/>
                  </a:cubicBezTo>
                  <a:cubicBezTo>
                    <a:pt x="3226" y="3077"/>
                    <a:pt x="3338" y="3075"/>
                    <a:pt x="3357" y="3069"/>
                  </a:cubicBezTo>
                  <a:cubicBezTo>
                    <a:pt x="3460" y="3033"/>
                    <a:pt x="3377" y="2728"/>
                    <a:pt x="3262" y="2633"/>
                  </a:cubicBezTo>
                  <a:cubicBezTo>
                    <a:pt x="3146" y="2538"/>
                    <a:pt x="2005" y="1995"/>
                    <a:pt x="2005" y="1995"/>
                  </a:cubicBezTo>
                  <a:lnTo>
                    <a:pt x="2227" y="39"/>
                  </a:lnTo>
                  <a:lnTo>
                    <a:pt x="264" y="0"/>
                  </a:ln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7"/>
            <p:cNvSpPr/>
            <p:nvPr/>
          </p:nvSpPr>
          <p:spPr>
            <a:xfrm flipH="1">
              <a:off x="2850196" y="4080493"/>
              <a:ext cx="628697" cy="148844"/>
            </a:xfrm>
            <a:custGeom>
              <a:rect b="b" l="l" r="r" t="t"/>
              <a:pathLst>
                <a:path extrusionOk="0" h="813" w="3434">
                  <a:moveTo>
                    <a:pt x="47" y="0"/>
                  </a:moveTo>
                  <a:cubicBezTo>
                    <a:pt x="0" y="386"/>
                    <a:pt x="3" y="685"/>
                    <a:pt x="18" y="694"/>
                  </a:cubicBezTo>
                  <a:cubicBezTo>
                    <a:pt x="111" y="755"/>
                    <a:pt x="2224" y="812"/>
                    <a:pt x="3027" y="812"/>
                  </a:cubicBezTo>
                  <a:cubicBezTo>
                    <a:pt x="3199" y="812"/>
                    <a:pt x="3311" y="810"/>
                    <a:pt x="3330" y="804"/>
                  </a:cubicBezTo>
                  <a:cubicBezTo>
                    <a:pt x="3433" y="771"/>
                    <a:pt x="3347" y="466"/>
                    <a:pt x="3235" y="371"/>
                  </a:cubicBezTo>
                  <a:cubicBezTo>
                    <a:pt x="3184" y="329"/>
                    <a:pt x="2947" y="208"/>
                    <a:pt x="2689" y="80"/>
                  </a:cubicBezTo>
                  <a:lnTo>
                    <a:pt x="2689" y="80"/>
                  </a:lnTo>
                  <a:cubicBezTo>
                    <a:pt x="2778" y="146"/>
                    <a:pt x="2876" y="246"/>
                    <a:pt x="2766" y="309"/>
                  </a:cubicBezTo>
                  <a:cubicBezTo>
                    <a:pt x="2746" y="320"/>
                    <a:pt x="2696" y="326"/>
                    <a:pt x="2623" y="326"/>
                  </a:cubicBezTo>
                  <a:cubicBezTo>
                    <a:pt x="2122" y="326"/>
                    <a:pt x="536" y="83"/>
                    <a:pt x="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7"/>
            <p:cNvSpPr/>
            <p:nvPr/>
          </p:nvSpPr>
          <p:spPr>
            <a:xfrm flipH="1">
              <a:off x="3019546" y="2078135"/>
              <a:ext cx="627232" cy="1867965"/>
            </a:xfrm>
            <a:custGeom>
              <a:rect b="b" l="l" r="r" t="t"/>
              <a:pathLst>
                <a:path extrusionOk="0" h="10203" w="3426">
                  <a:moveTo>
                    <a:pt x="1" y="0"/>
                  </a:moveTo>
                  <a:cubicBezTo>
                    <a:pt x="1" y="0"/>
                    <a:pt x="1368" y="5360"/>
                    <a:pt x="1391" y="5473"/>
                  </a:cubicBezTo>
                  <a:cubicBezTo>
                    <a:pt x="1406" y="5562"/>
                    <a:pt x="1024" y="10172"/>
                    <a:pt x="1024" y="10172"/>
                  </a:cubicBezTo>
                  <a:lnTo>
                    <a:pt x="2948" y="10202"/>
                  </a:lnTo>
                  <a:cubicBezTo>
                    <a:pt x="2948" y="10202"/>
                    <a:pt x="3425" y="6253"/>
                    <a:pt x="3342" y="5476"/>
                  </a:cubicBezTo>
                  <a:cubicBezTo>
                    <a:pt x="3289" y="4996"/>
                    <a:pt x="1839" y="0"/>
                    <a:pt x="18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7"/>
            <p:cNvSpPr/>
            <p:nvPr/>
          </p:nvSpPr>
          <p:spPr>
            <a:xfrm flipH="1">
              <a:off x="3320896" y="2078135"/>
              <a:ext cx="325882" cy="717124"/>
            </a:xfrm>
            <a:custGeom>
              <a:rect b="b" l="l" r="r" t="t"/>
              <a:pathLst>
                <a:path extrusionOk="0" h="3917" w="1780">
                  <a:moveTo>
                    <a:pt x="1" y="0"/>
                  </a:moveTo>
                  <a:cubicBezTo>
                    <a:pt x="1" y="0"/>
                    <a:pt x="588" y="2298"/>
                    <a:pt x="997" y="3917"/>
                  </a:cubicBezTo>
                  <a:lnTo>
                    <a:pt x="17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7"/>
            <p:cNvSpPr/>
            <p:nvPr/>
          </p:nvSpPr>
          <p:spPr>
            <a:xfrm flipH="1">
              <a:off x="3273114" y="3666913"/>
              <a:ext cx="633640" cy="563520"/>
            </a:xfrm>
            <a:custGeom>
              <a:rect b="b" l="l" r="r" t="t"/>
              <a:pathLst>
                <a:path extrusionOk="0" h="3078" w="3461">
                  <a:moveTo>
                    <a:pt x="161" y="0"/>
                  </a:moveTo>
                  <a:cubicBezTo>
                    <a:pt x="161" y="0"/>
                    <a:pt x="1" y="2932"/>
                    <a:pt x="42" y="2959"/>
                  </a:cubicBezTo>
                  <a:cubicBezTo>
                    <a:pt x="135" y="3022"/>
                    <a:pt x="2227" y="3077"/>
                    <a:pt x="3039" y="3077"/>
                  </a:cubicBezTo>
                  <a:cubicBezTo>
                    <a:pt x="3218" y="3077"/>
                    <a:pt x="3335" y="3075"/>
                    <a:pt x="3354" y="3069"/>
                  </a:cubicBezTo>
                  <a:cubicBezTo>
                    <a:pt x="3461" y="3036"/>
                    <a:pt x="3378" y="2731"/>
                    <a:pt x="3262" y="2636"/>
                  </a:cubicBezTo>
                  <a:cubicBezTo>
                    <a:pt x="3146" y="2538"/>
                    <a:pt x="2005" y="1998"/>
                    <a:pt x="2005" y="1998"/>
                  </a:cubicBezTo>
                  <a:lnTo>
                    <a:pt x="2097" y="36"/>
                  </a:lnTo>
                  <a:lnTo>
                    <a:pt x="161" y="0"/>
                  </a:ln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7"/>
            <p:cNvSpPr/>
            <p:nvPr/>
          </p:nvSpPr>
          <p:spPr>
            <a:xfrm flipH="1">
              <a:off x="3273114" y="4081591"/>
              <a:ext cx="628147" cy="148844"/>
            </a:xfrm>
            <a:custGeom>
              <a:rect b="b" l="l" r="r" t="t"/>
              <a:pathLst>
                <a:path extrusionOk="0" h="813" w="3431">
                  <a:moveTo>
                    <a:pt x="12" y="0"/>
                  </a:moveTo>
                  <a:cubicBezTo>
                    <a:pt x="3" y="398"/>
                    <a:pt x="0" y="685"/>
                    <a:pt x="12" y="694"/>
                  </a:cubicBezTo>
                  <a:cubicBezTo>
                    <a:pt x="105" y="757"/>
                    <a:pt x="2197" y="812"/>
                    <a:pt x="3009" y="812"/>
                  </a:cubicBezTo>
                  <a:cubicBezTo>
                    <a:pt x="3188" y="812"/>
                    <a:pt x="3305" y="810"/>
                    <a:pt x="3324" y="804"/>
                  </a:cubicBezTo>
                  <a:cubicBezTo>
                    <a:pt x="3431" y="771"/>
                    <a:pt x="3345" y="466"/>
                    <a:pt x="3229" y="374"/>
                  </a:cubicBezTo>
                  <a:cubicBezTo>
                    <a:pt x="3182" y="332"/>
                    <a:pt x="2941" y="208"/>
                    <a:pt x="2687" y="80"/>
                  </a:cubicBezTo>
                  <a:lnTo>
                    <a:pt x="2687" y="80"/>
                  </a:lnTo>
                  <a:cubicBezTo>
                    <a:pt x="2775" y="146"/>
                    <a:pt x="2870" y="246"/>
                    <a:pt x="2764" y="312"/>
                  </a:cubicBezTo>
                  <a:cubicBezTo>
                    <a:pt x="2744" y="323"/>
                    <a:pt x="2693" y="328"/>
                    <a:pt x="2620" y="328"/>
                  </a:cubicBezTo>
                  <a:cubicBezTo>
                    <a:pt x="2113" y="328"/>
                    <a:pt x="504" y="83"/>
                    <a:pt x="1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7"/>
            <p:cNvSpPr/>
            <p:nvPr/>
          </p:nvSpPr>
          <p:spPr>
            <a:xfrm flipH="1">
              <a:off x="3320898" y="2077586"/>
              <a:ext cx="570660" cy="1860825"/>
            </a:xfrm>
            <a:custGeom>
              <a:rect b="b" l="l" r="r" t="t"/>
              <a:pathLst>
                <a:path extrusionOk="0" h="10164" w="3117">
                  <a:moveTo>
                    <a:pt x="3117" y="0"/>
                  </a:moveTo>
                  <a:lnTo>
                    <a:pt x="612" y="3"/>
                  </a:lnTo>
                  <a:cubicBezTo>
                    <a:pt x="612" y="3"/>
                    <a:pt x="205" y="5100"/>
                    <a:pt x="205" y="5559"/>
                  </a:cubicBezTo>
                  <a:cubicBezTo>
                    <a:pt x="202" y="5844"/>
                    <a:pt x="1" y="10146"/>
                    <a:pt x="1" y="10146"/>
                  </a:cubicBezTo>
                  <a:lnTo>
                    <a:pt x="1943" y="10164"/>
                  </a:lnTo>
                  <a:cubicBezTo>
                    <a:pt x="1943" y="10164"/>
                    <a:pt x="2144" y="6360"/>
                    <a:pt x="2135" y="5577"/>
                  </a:cubicBezTo>
                  <a:cubicBezTo>
                    <a:pt x="2132" y="5369"/>
                    <a:pt x="2266" y="2007"/>
                    <a:pt x="2266" y="2007"/>
                  </a:cubicBezTo>
                  <a:cubicBezTo>
                    <a:pt x="2435" y="1904"/>
                    <a:pt x="2613" y="1815"/>
                    <a:pt x="2800" y="1740"/>
                  </a:cubicBezTo>
                  <a:cubicBezTo>
                    <a:pt x="2820" y="1687"/>
                    <a:pt x="2838" y="1631"/>
                    <a:pt x="2853" y="1574"/>
                  </a:cubicBezTo>
                  <a:cubicBezTo>
                    <a:pt x="3063" y="881"/>
                    <a:pt x="3117" y="0"/>
                    <a:pt x="311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7"/>
            <p:cNvSpPr/>
            <p:nvPr/>
          </p:nvSpPr>
          <p:spPr>
            <a:xfrm flipH="1">
              <a:off x="3353483" y="2388091"/>
              <a:ext cx="152506" cy="71218"/>
            </a:xfrm>
            <a:custGeom>
              <a:rect b="b" l="l" r="r" t="t"/>
              <a:pathLst>
                <a:path extrusionOk="0" h="389" w="833">
                  <a:moveTo>
                    <a:pt x="824" y="0"/>
                  </a:moveTo>
                  <a:cubicBezTo>
                    <a:pt x="679" y="47"/>
                    <a:pt x="536" y="92"/>
                    <a:pt x="394" y="151"/>
                  </a:cubicBezTo>
                  <a:cubicBezTo>
                    <a:pt x="323" y="184"/>
                    <a:pt x="255" y="219"/>
                    <a:pt x="187" y="261"/>
                  </a:cubicBezTo>
                  <a:cubicBezTo>
                    <a:pt x="121" y="296"/>
                    <a:pt x="62" y="335"/>
                    <a:pt x="3" y="380"/>
                  </a:cubicBezTo>
                  <a:cubicBezTo>
                    <a:pt x="0" y="382"/>
                    <a:pt x="2" y="389"/>
                    <a:pt x="6" y="389"/>
                  </a:cubicBezTo>
                  <a:cubicBezTo>
                    <a:pt x="7" y="389"/>
                    <a:pt x="8" y="389"/>
                    <a:pt x="9" y="388"/>
                  </a:cubicBezTo>
                  <a:cubicBezTo>
                    <a:pt x="77" y="362"/>
                    <a:pt x="145" y="323"/>
                    <a:pt x="213" y="296"/>
                  </a:cubicBezTo>
                  <a:cubicBezTo>
                    <a:pt x="281" y="270"/>
                    <a:pt x="350" y="237"/>
                    <a:pt x="415" y="205"/>
                  </a:cubicBezTo>
                  <a:cubicBezTo>
                    <a:pt x="554" y="139"/>
                    <a:pt x="688" y="65"/>
                    <a:pt x="827" y="9"/>
                  </a:cubicBezTo>
                  <a:cubicBezTo>
                    <a:pt x="833" y="6"/>
                    <a:pt x="830" y="0"/>
                    <a:pt x="8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7"/>
            <p:cNvSpPr/>
            <p:nvPr/>
          </p:nvSpPr>
          <p:spPr>
            <a:xfrm flipH="1">
              <a:off x="3567871" y="2114934"/>
              <a:ext cx="139141" cy="122847"/>
            </a:xfrm>
            <a:custGeom>
              <a:rect b="b" l="l" r="r" t="t"/>
              <a:pathLst>
                <a:path extrusionOk="0" h="671" w="760">
                  <a:moveTo>
                    <a:pt x="754" y="1"/>
                  </a:moveTo>
                  <a:cubicBezTo>
                    <a:pt x="751" y="1"/>
                    <a:pt x="748" y="4"/>
                    <a:pt x="751" y="7"/>
                  </a:cubicBezTo>
                  <a:cubicBezTo>
                    <a:pt x="730" y="99"/>
                    <a:pt x="703" y="190"/>
                    <a:pt x="674" y="279"/>
                  </a:cubicBezTo>
                  <a:cubicBezTo>
                    <a:pt x="644" y="362"/>
                    <a:pt x="615" y="451"/>
                    <a:pt x="546" y="511"/>
                  </a:cubicBezTo>
                  <a:cubicBezTo>
                    <a:pt x="511" y="537"/>
                    <a:pt x="472" y="555"/>
                    <a:pt x="428" y="570"/>
                  </a:cubicBezTo>
                  <a:cubicBezTo>
                    <a:pt x="386" y="582"/>
                    <a:pt x="345" y="597"/>
                    <a:pt x="297" y="609"/>
                  </a:cubicBezTo>
                  <a:cubicBezTo>
                    <a:pt x="202" y="632"/>
                    <a:pt x="105" y="647"/>
                    <a:pt x="4" y="647"/>
                  </a:cubicBezTo>
                  <a:cubicBezTo>
                    <a:pt x="4" y="647"/>
                    <a:pt x="4" y="650"/>
                    <a:pt x="4" y="650"/>
                  </a:cubicBezTo>
                  <a:cubicBezTo>
                    <a:pt x="1" y="653"/>
                    <a:pt x="1" y="656"/>
                    <a:pt x="4" y="659"/>
                  </a:cubicBezTo>
                  <a:cubicBezTo>
                    <a:pt x="59" y="667"/>
                    <a:pt x="115" y="670"/>
                    <a:pt x="172" y="670"/>
                  </a:cubicBezTo>
                  <a:cubicBezTo>
                    <a:pt x="223" y="670"/>
                    <a:pt x="274" y="667"/>
                    <a:pt x="324" y="662"/>
                  </a:cubicBezTo>
                  <a:cubicBezTo>
                    <a:pt x="422" y="656"/>
                    <a:pt x="514" y="623"/>
                    <a:pt x="591" y="564"/>
                  </a:cubicBezTo>
                  <a:cubicBezTo>
                    <a:pt x="662" y="502"/>
                    <a:pt x="695" y="407"/>
                    <a:pt x="718" y="321"/>
                  </a:cubicBezTo>
                  <a:cubicBezTo>
                    <a:pt x="748" y="217"/>
                    <a:pt x="760" y="110"/>
                    <a:pt x="757" y="7"/>
                  </a:cubicBezTo>
                  <a:cubicBezTo>
                    <a:pt x="757" y="4"/>
                    <a:pt x="757" y="1"/>
                    <a:pt x="7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8" name="Google Shape;658;p27"/>
            <p:cNvGrpSpPr/>
            <p:nvPr/>
          </p:nvGrpSpPr>
          <p:grpSpPr>
            <a:xfrm>
              <a:off x="3104311" y="2107611"/>
              <a:ext cx="772052" cy="1767282"/>
              <a:chOff x="3104311" y="2107611"/>
              <a:chExt cx="772052" cy="1767282"/>
            </a:xfrm>
          </p:grpSpPr>
          <p:sp>
            <p:nvSpPr>
              <p:cNvPr id="659" name="Google Shape;659;p27"/>
              <p:cNvSpPr/>
              <p:nvPr/>
            </p:nvSpPr>
            <p:spPr>
              <a:xfrm flipH="1">
                <a:off x="3104311" y="3859331"/>
                <a:ext cx="325150" cy="10436"/>
              </a:xfrm>
              <a:custGeom>
                <a:rect b="b" l="l" r="r" t="t"/>
                <a:pathLst>
                  <a:path extrusionOk="0" h="57" w="1776">
                    <a:moveTo>
                      <a:pt x="466" y="0"/>
                    </a:moveTo>
                    <a:cubicBezTo>
                      <a:pt x="428" y="0"/>
                      <a:pt x="390" y="1"/>
                      <a:pt x="353" y="2"/>
                    </a:cubicBezTo>
                    <a:cubicBezTo>
                      <a:pt x="237" y="2"/>
                      <a:pt x="124" y="2"/>
                      <a:pt x="9" y="11"/>
                    </a:cubicBezTo>
                    <a:cubicBezTo>
                      <a:pt x="1" y="11"/>
                      <a:pt x="2" y="20"/>
                      <a:pt x="9" y="20"/>
                    </a:cubicBezTo>
                    <a:cubicBezTo>
                      <a:pt x="10" y="20"/>
                      <a:pt x="11" y="20"/>
                      <a:pt x="12" y="19"/>
                    </a:cubicBezTo>
                    <a:cubicBezTo>
                      <a:pt x="139" y="34"/>
                      <a:pt x="270" y="37"/>
                      <a:pt x="397" y="40"/>
                    </a:cubicBezTo>
                    <a:cubicBezTo>
                      <a:pt x="625" y="49"/>
                      <a:pt x="854" y="55"/>
                      <a:pt x="1082" y="55"/>
                    </a:cubicBezTo>
                    <a:lnTo>
                      <a:pt x="1426" y="55"/>
                    </a:lnTo>
                    <a:cubicBezTo>
                      <a:pt x="1465" y="55"/>
                      <a:pt x="1504" y="56"/>
                      <a:pt x="1542" y="56"/>
                    </a:cubicBezTo>
                    <a:cubicBezTo>
                      <a:pt x="1562" y="56"/>
                      <a:pt x="1581" y="56"/>
                      <a:pt x="1601" y="55"/>
                    </a:cubicBezTo>
                    <a:cubicBezTo>
                      <a:pt x="1657" y="55"/>
                      <a:pt x="1713" y="46"/>
                      <a:pt x="1770" y="46"/>
                    </a:cubicBezTo>
                    <a:cubicBezTo>
                      <a:pt x="1776" y="46"/>
                      <a:pt x="1776" y="37"/>
                      <a:pt x="1770" y="37"/>
                    </a:cubicBezTo>
                    <a:cubicBezTo>
                      <a:pt x="1702" y="34"/>
                      <a:pt x="1633" y="22"/>
                      <a:pt x="1568" y="19"/>
                    </a:cubicBezTo>
                    <a:cubicBezTo>
                      <a:pt x="1506" y="16"/>
                      <a:pt x="1444" y="13"/>
                      <a:pt x="1381" y="13"/>
                    </a:cubicBezTo>
                    <a:cubicBezTo>
                      <a:pt x="1153" y="8"/>
                      <a:pt x="925" y="5"/>
                      <a:pt x="694" y="2"/>
                    </a:cubicBezTo>
                    <a:cubicBezTo>
                      <a:pt x="618" y="2"/>
                      <a:pt x="542" y="0"/>
                      <a:pt x="4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7"/>
              <p:cNvSpPr/>
              <p:nvPr/>
            </p:nvSpPr>
            <p:spPr>
              <a:xfrm flipH="1">
                <a:off x="3322179" y="2107611"/>
                <a:ext cx="516652" cy="1732486"/>
              </a:xfrm>
              <a:custGeom>
                <a:rect b="b" l="l" r="r" t="t"/>
                <a:pathLst>
                  <a:path extrusionOk="0" h="9463" w="2822">
                    <a:moveTo>
                      <a:pt x="2596" y="1"/>
                    </a:moveTo>
                    <a:cubicBezTo>
                      <a:pt x="2594" y="1"/>
                      <a:pt x="2592" y="2"/>
                      <a:pt x="2592" y="5"/>
                    </a:cubicBezTo>
                    <a:cubicBezTo>
                      <a:pt x="2547" y="204"/>
                      <a:pt x="2509" y="405"/>
                      <a:pt x="2473" y="607"/>
                    </a:cubicBezTo>
                    <a:cubicBezTo>
                      <a:pt x="2461" y="696"/>
                      <a:pt x="2440" y="782"/>
                      <a:pt x="2429" y="874"/>
                    </a:cubicBezTo>
                    <a:lnTo>
                      <a:pt x="2405" y="1019"/>
                    </a:lnTo>
                    <a:cubicBezTo>
                      <a:pt x="2396" y="1055"/>
                      <a:pt x="2393" y="1093"/>
                      <a:pt x="2402" y="1129"/>
                    </a:cubicBezTo>
                    <a:cubicBezTo>
                      <a:pt x="2422" y="1177"/>
                      <a:pt x="2468" y="1206"/>
                      <a:pt x="2519" y="1206"/>
                    </a:cubicBezTo>
                    <a:cubicBezTo>
                      <a:pt x="2521" y="1206"/>
                      <a:pt x="2524" y="1206"/>
                      <a:pt x="2526" y="1206"/>
                    </a:cubicBezTo>
                    <a:lnTo>
                      <a:pt x="2526" y="1209"/>
                    </a:lnTo>
                    <a:cubicBezTo>
                      <a:pt x="2520" y="1238"/>
                      <a:pt x="2509" y="1265"/>
                      <a:pt x="2503" y="1292"/>
                    </a:cubicBezTo>
                    <a:cubicBezTo>
                      <a:pt x="2497" y="1319"/>
                      <a:pt x="2491" y="1345"/>
                      <a:pt x="2482" y="1372"/>
                    </a:cubicBezTo>
                    <a:cubicBezTo>
                      <a:pt x="2476" y="1399"/>
                      <a:pt x="2467" y="1428"/>
                      <a:pt x="2461" y="1455"/>
                    </a:cubicBezTo>
                    <a:cubicBezTo>
                      <a:pt x="2458" y="1467"/>
                      <a:pt x="2455" y="1482"/>
                      <a:pt x="2455" y="1493"/>
                    </a:cubicBezTo>
                    <a:lnTo>
                      <a:pt x="2455" y="1520"/>
                    </a:lnTo>
                    <a:lnTo>
                      <a:pt x="2455" y="1532"/>
                    </a:lnTo>
                    <a:cubicBezTo>
                      <a:pt x="2455" y="1536"/>
                      <a:pt x="2458" y="1539"/>
                      <a:pt x="2461" y="1539"/>
                    </a:cubicBezTo>
                    <a:cubicBezTo>
                      <a:pt x="2462" y="1539"/>
                      <a:pt x="2463" y="1539"/>
                      <a:pt x="2464" y="1538"/>
                    </a:cubicBezTo>
                    <a:cubicBezTo>
                      <a:pt x="2470" y="1523"/>
                      <a:pt x="2482" y="1511"/>
                      <a:pt x="2488" y="1499"/>
                    </a:cubicBezTo>
                    <a:cubicBezTo>
                      <a:pt x="2494" y="1488"/>
                      <a:pt x="2497" y="1476"/>
                      <a:pt x="2503" y="1464"/>
                    </a:cubicBezTo>
                    <a:cubicBezTo>
                      <a:pt x="2512" y="1434"/>
                      <a:pt x="2517" y="1407"/>
                      <a:pt x="2523" y="1378"/>
                    </a:cubicBezTo>
                    <a:cubicBezTo>
                      <a:pt x="2529" y="1351"/>
                      <a:pt x="2535" y="1324"/>
                      <a:pt x="2538" y="1295"/>
                    </a:cubicBezTo>
                    <a:cubicBezTo>
                      <a:pt x="2541" y="1265"/>
                      <a:pt x="2541" y="1238"/>
                      <a:pt x="2541" y="1209"/>
                    </a:cubicBezTo>
                    <a:cubicBezTo>
                      <a:pt x="2541" y="1206"/>
                      <a:pt x="2541" y="1203"/>
                      <a:pt x="2538" y="1203"/>
                    </a:cubicBezTo>
                    <a:lnTo>
                      <a:pt x="2541" y="1203"/>
                    </a:lnTo>
                    <a:cubicBezTo>
                      <a:pt x="2606" y="1191"/>
                      <a:pt x="2663" y="1147"/>
                      <a:pt x="2686" y="1087"/>
                    </a:cubicBezTo>
                    <a:cubicBezTo>
                      <a:pt x="2719" y="1010"/>
                      <a:pt x="2737" y="930"/>
                      <a:pt x="2746" y="847"/>
                    </a:cubicBezTo>
                    <a:cubicBezTo>
                      <a:pt x="2761" y="764"/>
                      <a:pt x="2772" y="678"/>
                      <a:pt x="2784" y="592"/>
                    </a:cubicBezTo>
                    <a:cubicBezTo>
                      <a:pt x="2805" y="414"/>
                      <a:pt x="2817" y="233"/>
                      <a:pt x="2820" y="53"/>
                    </a:cubicBezTo>
                    <a:cubicBezTo>
                      <a:pt x="2821" y="51"/>
                      <a:pt x="2819" y="50"/>
                      <a:pt x="2817" y="50"/>
                    </a:cubicBezTo>
                    <a:cubicBezTo>
                      <a:pt x="2814" y="50"/>
                      <a:pt x="2811" y="51"/>
                      <a:pt x="2811" y="53"/>
                    </a:cubicBezTo>
                    <a:cubicBezTo>
                      <a:pt x="2784" y="227"/>
                      <a:pt x="2758" y="405"/>
                      <a:pt x="2731" y="580"/>
                    </a:cubicBezTo>
                    <a:cubicBezTo>
                      <a:pt x="2722" y="660"/>
                      <a:pt x="2710" y="740"/>
                      <a:pt x="2695" y="820"/>
                    </a:cubicBezTo>
                    <a:cubicBezTo>
                      <a:pt x="2686" y="895"/>
                      <a:pt x="2669" y="969"/>
                      <a:pt x="2648" y="1043"/>
                    </a:cubicBezTo>
                    <a:cubicBezTo>
                      <a:pt x="2632" y="1094"/>
                      <a:pt x="2587" y="1155"/>
                      <a:pt x="2527" y="1155"/>
                    </a:cubicBezTo>
                    <a:cubicBezTo>
                      <a:pt x="2521" y="1155"/>
                      <a:pt x="2515" y="1154"/>
                      <a:pt x="2509" y="1153"/>
                    </a:cubicBezTo>
                    <a:cubicBezTo>
                      <a:pt x="2420" y="1135"/>
                      <a:pt x="2458" y="1025"/>
                      <a:pt x="2470" y="963"/>
                    </a:cubicBezTo>
                    <a:cubicBezTo>
                      <a:pt x="2494" y="806"/>
                      <a:pt x="2517" y="646"/>
                      <a:pt x="2541" y="485"/>
                    </a:cubicBezTo>
                    <a:cubicBezTo>
                      <a:pt x="2553" y="405"/>
                      <a:pt x="2559" y="325"/>
                      <a:pt x="2571" y="245"/>
                    </a:cubicBezTo>
                    <a:cubicBezTo>
                      <a:pt x="2583" y="165"/>
                      <a:pt x="2592" y="85"/>
                      <a:pt x="2600" y="5"/>
                    </a:cubicBezTo>
                    <a:cubicBezTo>
                      <a:pt x="2600" y="2"/>
                      <a:pt x="2598" y="1"/>
                      <a:pt x="2596" y="1"/>
                    </a:cubicBezTo>
                    <a:close/>
                    <a:moveTo>
                      <a:pt x="1453" y="268"/>
                    </a:moveTo>
                    <a:cubicBezTo>
                      <a:pt x="1452" y="268"/>
                      <a:pt x="1451" y="268"/>
                      <a:pt x="1450" y="269"/>
                    </a:cubicBezTo>
                    <a:cubicBezTo>
                      <a:pt x="1450" y="272"/>
                      <a:pt x="1450" y="272"/>
                      <a:pt x="1450" y="275"/>
                    </a:cubicBezTo>
                    <a:cubicBezTo>
                      <a:pt x="1595" y="936"/>
                      <a:pt x="1758" y="1594"/>
                      <a:pt x="1922" y="2252"/>
                    </a:cubicBezTo>
                    <a:cubicBezTo>
                      <a:pt x="2067" y="2842"/>
                      <a:pt x="2212" y="3429"/>
                      <a:pt x="2360" y="4017"/>
                    </a:cubicBezTo>
                    <a:cubicBezTo>
                      <a:pt x="2434" y="4304"/>
                      <a:pt x="2506" y="4583"/>
                      <a:pt x="2577" y="4879"/>
                    </a:cubicBezTo>
                    <a:cubicBezTo>
                      <a:pt x="2651" y="5173"/>
                      <a:pt x="2707" y="5466"/>
                      <a:pt x="2695" y="5769"/>
                    </a:cubicBezTo>
                    <a:cubicBezTo>
                      <a:pt x="2686" y="6068"/>
                      <a:pt x="2654" y="6371"/>
                      <a:pt x="2627" y="6670"/>
                    </a:cubicBezTo>
                    <a:cubicBezTo>
                      <a:pt x="2603" y="6969"/>
                      <a:pt x="2577" y="7272"/>
                      <a:pt x="2553" y="7571"/>
                    </a:cubicBezTo>
                    <a:cubicBezTo>
                      <a:pt x="2506" y="8173"/>
                      <a:pt x="2464" y="8775"/>
                      <a:pt x="2423" y="9377"/>
                    </a:cubicBezTo>
                    <a:cubicBezTo>
                      <a:pt x="2423" y="9380"/>
                      <a:pt x="2426" y="9381"/>
                      <a:pt x="2429" y="9381"/>
                    </a:cubicBezTo>
                    <a:cubicBezTo>
                      <a:pt x="2431" y="9381"/>
                      <a:pt x="2434" y="9380"/>
                      <a:pt x="2434" y="9377"/>
                    </a:cubicBezTo>
                    <a:cubicBezTo>
                      <a:pt x="2440" y="9303"/>
                      <a:pt x="2449" y="9226"/>
                      <a:pt x="2458" y="9152"/>
                    </a:cubicBezTo>
                    <a:cubicBezTo>
                      <a:pt x="2523" y="8553"/>
                      <a:pt x="2574" y="7948"/>
                      <a:pt x="2627" y="7349"/>
                    </a:cubicBezTo>
                    <a:cubicBezTo>
                      <a:pt x="2654" y="7047"/>
                      <a:pt x="2678" y="6744"/>
                      <a:pt x="2704" y="6445"/>
                    </a:cubicBezTo>
                    <a:cubicBezTo>
                      <a:pt x="2728" y="6148"/>
                      <a:pt x="2767" y="5840"/>
                      <a:pt x="2749" y="5543"/>
                    </a:cubicBezTo>
                    <a:cubicBezTo>
                      <a:pt x="2731" y="5247"/>
                      <a:pt x="2648" y="4959"/>
                      <a:pt x="2577" y="4672"/>
                    </a:cubicBezTo>
                    <a:cubicBezTo>
                      <a:pt x="2506" y="4378"/>
                      <a:pt x="2431" y="4085"/>
                      <a:pt x="2357" y="3791"/>
                    </a:cubicBezTo>
                    <a:cubicBezTo>
                      <a:pt x="2212" y="3204"/>
                      <a:pt x="2064" y="2617"/>
                      <a:pt x="1919" y="2030"/>
                    </a:cubicBezTo>
                    <a:cubicBezTo>
                      <a:pt x="1770" y="1443"/>
                      <a:pt x="1622" y="856"/>
                      <a:pt x="1456" y="272"/>
                    </a:cubicBezTo>
                    <a:cubicBezTo>
                      <a:pt x="1456" y="270"/>
                      <a:pt x="1455" y="268"/>
                      <a:pt x="1453" y="268"/>
                    </a:cubicBezTo>
                    <a:close/>
                    <a:moveTo>
                      <a:pt x="555" y="39"/>
                    </a:moveTo>
                    <a:cubicBezTo>
                      <a:pt x="553" y="39"/>
                      <a:pt x="551" y="42"/>
                      <a:pt x="549" y="44"/>
                    </a:cubicBezTo>
                    <a:cubicBezTo>
                      <a:pt x="495" y="732"/>
                      <a:pt x="454" y="1422"/>
                      <a:pt x="407" y="2110"/>
                    </a:cubicBezTo>
                    <a:cubicBezTo>
                      <a:pt x="329" y="3332"/>
                      <a:pt x="261" y="4553"/>
                      <a:pt x="193" y="5775"/>
                    </a:cubicBezTo>
                    <a:cubicBezTo>
                      <a:pt x="155" y="6388"/>
                      <a:pt x="122" y="7002"/>
                      <a:pt x="86" y="7616"/>
                    </a:cubicBezTo>
                    <a:cubicBezTo>
                      <a:pt x="51" y="8232"/>
                      <a:pt x="30" y="8846"/>
                      <a:pt x="0" y="9457"/>
                    </a:cubicBezTo>
                    <a:lnTo>
                      <a:pt x="0" y="9460"/>
                    </a:lnTo>
                    <a:cubicBezTo>
                      <a:pt x="0" y="9463"/>
                      <a:pt x="3" y="9463"/>
                      <a:pt x="3" y="9463"/>
                    </a:cubicBezTo>
                    <a:cubicBezTo>
                      <a:pt x="6" y="9463"/>
                      <a:pt x="6" y="9460"/>
                      <a:pt x="6" y="9457"/>
                    </a:cubicBezTo>
                    <a:cubicBezTo>
                      <a:pt x="48" y="8772"/>
                      <a:pt x="104" y="8084"/>
                      <a:pt x="146" y="7393"/>
                    </a:cubicBezTo>
                    <a:cubicBezTo>
                      <a:pt x="223" y="6172"/>
                      <a:pt x="297" y="4959"/>
                      <a:pt x="368" y="3732"/>
                    </a:cubicBezTo>
                    <a:cubicBezTo>
                      <a:pt x="439" y="2502"/>
                      <a:pt x="510" y="1274"/>
                      <a:pt x="561" y="44"/>
                    </a:cubicBezTo>
                    <a:cubicBezTo>
                      <a:pt x="561" y="41"/>
                      <a:pt x="558" y="41"/>
                      <a:pt x="558" y="41"/>
                    </a:cubicBezTo>
                    <a:cubicBezTo>
                      <a:pt x="557" y="40"/>
                      <a:pt x="556" y="39"/>
                      <a:pt x="555" y="3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7"/>
              <p:cNvSpPr/>
              <p:nvPr/>
            </p:nvSpPr>
            <p:spPr>
              <a:xfrm flipH="1">
                <a:off x="3552128" y="3864457"/>
                <a:ext cx="324235" cy="10436"/>
              </a:xfrm>
              <a:custGeom>
                <a:rect b="b" l="l" r="r" t="t"/>
                <a:pathLst>
                  <a:path extrusionOk="0" h="57" w="1771">
                    <a:moveTo>
                      <a:pt x="351" y="0"/>
                    </a:moveTo>
                    <a:cubicBezTo>
                      <a:pt x="235" y="3"/>
                      <a:pt x="119" y="0"/>
                      <a:pt x="7" y="9"/>
                    </a:cubicBezTo>
                    <a:cubicBezTo>
                      <a:pt x="4" y="9"/>
                      <a:pt x="1" y="12"/>
                      <a:pt x="1" y="15"/>
                    </a:cubicBezTo>
                    <a:cubicBezTo>
                      <a:pt x="1" y="18"/>
                      <a:pt x="4" y="21"/>
                      <a:pt x="7" y="21"/>
                    </a:cubicBezTo>
                    <a:cubicBezTo>
                      <a:pt x="134" y="36"/>
                      <a:pt x="265" y="36"/>
                      <a:pt x="392" y="42"/>
                    </a:cubicBezTo>
                    <a:cubicBezTo>
                      <a:pt x="623" y="51"/>
                      <a:pt x="852" y="57"/>
                      <a:pt x="1080" y="57"/>
                    </a:cubicBezTo>
                    <a:lnTo>
                      <a:pt x="1599" y="57"/>
                    </a:lnTo>
                    <a:cubicBezTo>
                      <a:pt x="1655" y="54"/>
                      <a:pt x="1711" y="45"/>
                      <a:pt x="1768" y="45"/>
                    </a:cubicBezTo>
                    <a:cubicBezTo>
                      <a:pt x="1771" y="45"/>
                      <a:pt x="1771" y="36"/>
                      <a:pt x="1768" y="36"/>
                    </a:cubicBezTo>
                    <a:cubicBezTo>
                      <a:pt x="1700" y="36"/>
                      <a:pt x="1628" y="24"/>
                      <a:pt x="1566" y="21"/>
                    </a:cubicBezTo>
                    <a:cubicBezTo>
                      <a:pt x="1504" y="18"/>
                      <a:pt x="1442" y="15"/>
                      <a:pt x="1379" y="15"/>
                    </a:cubicBezTo>
                    <a:cubicBezTo>
                      <a:pt x="1151" y="6"/>
                      <a:pt x="920" y="3"/>
                      <a:pt x="6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2" name="Google Shape;662;p27"/>
            <p:cNvSpPr/>
            <p:nvPr/>
          </p:nvSpPr>
          <p:spPr>
            <a:xfrm flipH="1">
              <a:off x="2851661" y="1580155"/>
              <a:ext cx="660003" cy="515553"/>
            </a:xfrm>
            <a:custGeom>
              <a:rect b="b" l="l" r="r" t="t"/>
              <a:pathLst>
                <a:path extrusionOk="0" h="2816" w="3605">
                  <a:moveTo>
                    <a:pt x="217" y="0"/>
                  </a:moveTo>
                  <a:cubicBezTo>
                    <a:pt x="0" y="0"/>
                    <a:pt x="186" y="536"/>
                    <a:pt x="265" y="731"/>
                  </a:cubicBezTo>
                  <a:cubicBezTo>
                    <a:pt x="449" y="1193"/>
                    <a:pt x="1190" y="2690"/>
                    <a:pt x="1679" y="2797"/>
                  </a:cubicBezTo>
                  <a:cubicBezTo>
                    <a:pt x="1736" y="2809"/>
                    <a:pt x="1824" y="2815"/>
                    <a:pt x="1931" y="2815"/>
                  </a:cubicBezTo>
                  <a:cubicBezTo>
                    <a:pt x="2425" y="2815"/>
                    <a:pt x="3329" y="2687"/>
                    <a:pt x="3511" y="2435"/>
                  </a:cubicBezTo>
                  <a:cubicBezTo>
                    <a:pt x="3604" y="2305"/>
                    <a:pt x="3450" y="1411"/>
                    <a:pt x="3282" y="1411"/>
                  </a:cubicBezTo>
                  <a:cubicBezTo>
                    <a:pt x="3278" y="1411"/>
                    <a:pt x="3275" y="1412"/>
                    <a:pt x="3271" y="1413"/>
                  </a:cubicBezTo>
                  <a:cubicBezTo>
                    <a:pt x="3119" y="1444"/>
                    <a:pt x="2289" y="1555"/>
                    <a:pt x="2013" y="1555"/>
                  </a:cubicBezTo>
                  <a:cubicBezTo>
                    <a:pt x="1978" y="1555"/>
                    <a:pt x="1952" y="1553"/>
                    <a:pt x="1937" y="1549"/>
                  </a:cubicBezTo>
                  <a:cubicBezTo>
                    <a:pt x="1810" y="1513"/>
                    <a:pt x="858" y="416"/>
                    <a:pt x="502" y="144"/>
                  </a:cubicBezTo>
                  <a:cubicBezTo>
                    <a:pt x="369" y="42"/>
                    <a:pt x="277" y="0"/>
                    <a:pt x="2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7"/>
            <p:cNvSpPr/>
            <p:nvPr/>
          </p:nvSpPr>
          <p:spPr>
            <a:xfrm flipH="1">
              <a:off x="3256268" y="1567705"/>
              <a:ext cx="250637" cy="276085"/>
            </a:xfrm>
            <a:custGeom>
              <a:rect b="b" l="l" r="r" t="t"/>
              <a:pathLst>
                <a:path extrusionOk="0" h="1508" w="1369">
                  <a:moveTo>
                    <a:pt x="144" y="0"/>
                  </a:moveTo>
                  <a:cubicBezTo>
                    <a:pt x="12" y="0"/>
                    <a:pt x="0" y="174"/>
                    <a:pt x="82" y="434"/>
                  </a:cubicBezTo>
                  <a:cubicBezTo>
                    <a:pt x="215" y="858"/>
                    <a:pt x="556" y="1507"/>
                    <a:pt x="556" y="1507"/>
                  </a:cubicBezTo>
                  <a:lnTo>
                    <a:pt x="1369" y="1027"/>
                  </a:lnTo>
                  <a:cubicBezTo>
                    <a:pt x="1111" y="748"/>
                    <a:pt x="838" y="484"/>
                    <a:pt x="553" y="235"/>
                  </a:cubicBezTo>
                  <a:cubicBezTo>
                    <a:pt x="362" y="71"/>
                    <a:pt x="228" y="0"/>
                    <a:pt x="1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7"/>
            <p:cNvSpPr/>
            <p:nvPr/>
          </p:nvSpPr>
          <p:spPr>
            <a:xfrm flipH="1">
              <a:off x="3246567" y="1549214"/>
              <a:ext cx="567365" cy="684719"/>
            </a:xfrm>
            <a:custGeom>
              <a:rect b="b" l="l" r="r" t="t"/>
              <a:pathLst>
                <a:path extrusionOk="0" h="3740" w="3099">
                  <a:moveTo>
                    <a:pt x="1554" y="0"/>
                  </a:moveTo>
                  <a:cubicBezTo>
                    <a:pt x="1321" y="0"/>
                    <a:pt x="1080" y="146"/>
                    <a:pt x="970" y="262"/>
                  </a:cubicBezTo>
                  <a:cubicBezTo>
                    <a:pt x="374" y="891"/>
                    <a:pt x="214" y="2044"/>
                    <a:pt x="1" y="3740"/>
                  </a:cubicBezTo>
                  <a:lnTo>
                    <a:pt x="3001" y="3476"/>
                  </a:lnTo>
                  <a:lnTo>
                    <a:pt x="2817" y="2444"/>
                  </a:lnTo>
                  <a:cubicBezTo>
                    <a:pt x="2817" y="2444"/>
                    <a:pt x="3099" y="1952"/>
                    <a:pt x="2936" y="1596"/>
                  </a:cubicBezTo>
                  <a:cubicBezTo>
                    <a:pt x="2853" y="1419"/>
                    <a:pt x="2129" y="307"/>
                    <a:pt x="1824" y="84"/>
                  </a:cubicBezTo>
                  <a:cubicBezTo>
                    <a:pt x="1742" y="24"/>
                    <a:pt x="1649" y="0"/>
                    <a:pt x="15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7"/>
            <p:cNvSpPr/>
            <p:nvPr/>
          </p:nvSpPr>
          <p:spPr>
            <a:xfrm flipH="1">
              <a:off x="3263224" y="1733027"/>
              <a:ext cx="148844" cy="214936"/>
            </a:xfrm>
            <a:custGeom>
              <a:rect b="b" l="l" r="r" t="t"/>
              <a:pathLst>
                <a:path extrusionOk="0" h="1174" w="813">
                  <a:moveTo>
                    <a:pt x="674" y="0"/>
                  </a:moveTo>
                  <a:cubicBezTo>
                    <a:pt x="673" y="0"/>
                    <a:pt x="671" y="1"/>
                    <a:pt x="670" y="2"/>
                  </a:cubicBezTo>
                  <a:cubicBezTo>
                    <a:pt x="613" y="38"/>
                    <a:pt x="551" y="71"/>
                    <a:pt x="498" y="106"/>
                  </a:cubicBezTo>
                  <a:cubicBezTo>
                    <a:pt x="485" y="114"/>
                    <a:pt x="472" y="121"/>
                    <a:pt x="459" y="129"/>
                  </a:cubicBezTo>
                  <a:lnTo>
                    <a:pt x="459" y="129"/>
                  </a:lnTo>
                  <a:cubicBezTo>
                    <a:pt x="432" y="89"/>
                    <a:pt x="408" y="55"/>
                    <a:pt x="394" y="35"/>
                  </a:cubicBezTo>
                  <a:cubicBezTo>
                    <a:pt x="394" y="34"/>
                    <a:pt x="393" y="34"/>
                    <a:pt x="392" y="34"/>
                  </a:cubicBezTo>
                  <a:cubicBezTo>
                    <a:pt x="390" y="34"/>
                    <a:pt x="386" y="36"/>
                    <a:pt x="388" y="38"/>
                  </a:cubicBezTo>
                  <a:cubicBezTo>
                    <a:pt x="403" y="57"/>
                    <a:pt x="425" y="91"/>
                    <a:pt x="452" y="134"/>
                  </a:cubicBezTo>
                  <a:lnTo>
                    <a:pt x="452" y="134"/>
                  </a:lnTo>
                  <a:cubicBezTo>
                    <a:pt x="454" y="132"/>
                    <a:pt x="456" y="131"/>
                    <a:pt x="459" y="129"/>
                  </a:cubicBezTo>
                  <a:lnTo>
                    <a:pt x="459" y="129"/>
                  </a:lnTo>
                  <a:cubicBezTo>
                    <a:pt x="463" y="136"/>
                    <a:pt x="468" y="143"/>
                    <a:pt x="473" y="151"/>
                  </a:cubicBezTo>
                  <a:lnTo>
                    <a:pt x="473" y="151"/>
                  </a:lnTo>
                  <a:cubicBezTo>
                    <a:pt x="487" y="141"/>
                    <a:pt x="502" y="131"/>
                    <a:pt x="516" y="121"/>
                  </a:cubicBezTo>
                  <a:cubicBezTo>
                    <a:pt x="572" y="85"/>
                    <a:pt x="622" y="44"/>
                    <a:pt x="676" y="8"/>
                  </a:cubicBezTo>
                  <a:cubicBezTo>
                    <a:pt x="679" y="5"/>
                    <a:pt x="679" y="2"/>
                    <a:pt x="676" y="2"/>
                  </a:cubicBezTo>
                  <a:cubicBezTo>
                    <a:pt x="676" y="1"/>
                    <a:pt x="675" y="0"/>
                    <a:pt x="674" y="0"/>
                  </a:cubicBezTo>
                  <a:close/>
                  <a:moveTo>
                    <a:pt x="452" y="134"/>
                  </a:moveTo>
                  <a:cubicBezTo>
                    <a:pt x="411" y="159"/>
                    <a:pt x="371" y="185"/>
                    <a:pt x="332" y="213"/>
                  </a:cubicBezTo>
                  <a:cubicBezTo>
                    <a:pt x="219" y="284"/>
                    <a:pt x="109" y="361"/>
                    <a:pt x="3" y="438"/>
                  </a:cubicBezTo>
                  <a:cubicBezTo>
                    <a:pt x="1" y="440"/>
                    <a:pt x="1" y="442"/>
                    <a:pt x="4" y="442"/>
                  </a:cubicBezTo>
                  <a:cubicBezTo>
                    <a:pt x="5" y="442"/>
                    <a:pt x="7" y="442"/>
                    <a:pt x="9" y="441"/>
                  </a:cubicBezTo>
                  <a:cubicBezTo>
                    <a:pt x="124" y="376"/>
                    <a:pt x="237" y="305"/>
                    <a:pt x="347" y="234"/>
                  </a:cubicBezTo>
                  <a:cubicBezTo>
                    <a:pt x="388" y="207"/>
                    <a:pt x="427" y="182"/>
                    <a:pt x="465" y="156"/>
                  </a:cubicBezTo>
                  <a:lnTo>
                    <a:pt x="465" y="156"/>
                  </a:lnTo>
                  <a:cubicBezTo>
                    <a:pt x="550" y="294"/>
                    <a:pt x="666" y="499"/>
                    <a:pt x="702" y="566"/>
                  </a:cubicBezTo>
                  <a:cubicBezTo>
                    <a:pt x="750" y="655"/>
                    <a:pt x="774" y="753"/>
                    <a:pt x="774" y="853"/>
                  </a:cubicBezTo>
                  <a:cubicBezTo>
                    <a:pt x="771" y="960"/>
                    <a:pt x="759" y="1064"/>
                    <a:pt x="732" y="1165"/>
                  </a:cubicBezTo>
                  <a:cubicBezTo>
                    <a:pt x="730" y="1170"/>
                    <a:pt x="733" y="1174"/>
                    <a:pt x="736" y="1174"/>
                  </a:cubicBezTo>
                  <a:cubicBezTo>
                    <a:pt x="738" y="1174"/>
                    <a:pt x="740" y="1173"/>
                    <a:pt x="741" y="1171"/>
                  </a:cubicBezTo>
                  <a:cubicBezTo>
                    <a:pt x="771" y="1096"/>
                    <a:pt x="791" y="1019"/>
                    <a:pt x="800" y="939"/>
                  </a:cubicBezTo>
                  <a:cubicBezTo>
                    <a:pt x="812" y="859"/>
                    <a:pt x="809" y="776"/>
                    <a:pt x="791" y="696"/>
                  </a:cubicBezTo>
                  <a:lnTo>
                    <a:pt x="791" y="699"/>
                  </a:lnTo>
                  <a:cubicBezTo>
                    <a:pt x="768" y="622"/>
                    <a:pt x="735" y="554"/>
                    <a:pt x="690" y="489"/>
                  </a:cubicBezTo>
                  <a:cubicBezTo>
                    <a:pt x="679" y="465"/>
                    <a:pt x="646" y="415"/>
                    <a:pt x="607" y="355"/>
                  </a:cubicBezTo>
                  <a:cubicBezTo>
                    <a:pt x="596" y="326"/>
                    <a:pt x="584" y="299"/>
                    <a:pt x="572" y="272"/>
                  </a:cubicBezTo>
                  <a:cubicBezTo>
                    <a:pt x="548" y="231"/>
                    <a:pt x="527" y="192"/>
                    <a:pt x="510" y="148"/>
                  </a:cubicBezTo>
                  <a:cubicBezTo>
                    <a:pt x="510" y="147"/>
                    <a:pt x="509" y="147"/>
                    <a:pt x="508" y="147"/>
                  </a:cubicBezTo>
                  <a:cubicBezTo>
                    <a:pt x="505" y="147"/>
                    <a:pt x="502" y="149"/>
                    <a:pt x="504" y="151"/>
                  </a:cubicBezTo>
                  <a:cubicBezTo>
                    <a:pt x="521" y="192"/>
                    <a:pt x="542" y="234"/>
                    <a:pt x="554" y="275"/>
                  </a:cubicBezTo>
                  <a:cubicBezTo>
                    <a:pt x="527" y="233"/>
                    <a:pt x="499" y="189"/>
                    <a:pt x="473" y="151"/>
                  </a:cubicBezTo>
                  <a:lnTo>
                    <a:pt x="473" y="151"/>
                  </a:lnTo>
                  <a:cubicBezTo>
                    <a:pt x="470" y="153"/>
                    <a:pt x="468" y="154"/>
                    <a:pt x="465" y="156"/>
                  </a:cubicBezTo>
                  <a:lnTo>
                    <a:pt x="465" y="156"/>
                  </a:lnTo>
                  <a:cubicBezTo>
                    <a:pt x="461" y="148"/>
                    <a:pt x="456" y="141"/>
                    <a:pt x="452" y="13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7"/>
            <p:cNvSpPr/>
            <p:nvPr/>
          </p:nvSpPr>
          <p:spPr>
            <a:xfrm flipH="1">
              <a:off x="3441362" y="1666935"/>
              <a:ext cx="81654" cy="63895"/>
            </a:xfrm>
            <a:custGeom>
              <a:rect b="b" l="l" r="r" t="t"/>
              <a:pathLst>
                <a:path extrusionOk="0" h="349" w="446">
                  <a:moveTo>
                    <a:pt x="236" y="0"/>
                  </a:moveTo>
                  <a:cubicBezTo>
                    <a:pt x="208" y="0"/>
                    <a:pt x="179" y="9"/>
                    <a:pt x="149" y="31"/>
                  </a:cubicBezTo>
                  <a:cubicBezTo>
                    <a:pt x="1" y="147"/>
                    <a:pt x="185" y="349"/>
                    <a:pt x="185" y="349"/>
                  </a:cubicBezTo>
                  <a:lnTo>
                    <a:pt x="446" y="150"/>
                  </a:lnTo>
                  <a:cubicBezTo>
                    <a:pt x="446" y="150"/>
                    <a:pt x="352" y="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7"/>
            <p:cNvSpPr/>
            <p:nvPr/>
          </p:nvSpPr>
          <p:spPr>
            <a:xfrm flipH="1">
              <a:off x="3218187" y="1693299"/>
              <a:ext cx="272240" cy="343092"/>
            </a:xfrm>
            <a:custGeom>
              <a:rect b="b" l="l" r="r" t="t"/>
              <a:pathLst>
                <a:path extrusionOk="0" h="1874" w="1487">
                  <a:moveTo>
                    <a:pt x="262" y="0"/>
                  </a:moveTo>
                  <a:lnTo>
                    <a:pt x="1" y="199"/>
                  </a:lnTo>
                  <a:lnTo>
                    <a:pt x="1163" y="1726"/>
                  </a:lnTo>
                  <a:lnTo>
                    <a:pt x="1403" y="1835"/>
                  </a:lnTo>
                  <a:lnTo>
                    <a:pt x="1486" y="1874"/>
                  </a:lnTo>
                  <a:lnTo>
                    <a:pt x="1468" y="1788"/>
                  </a:lnTo>
                  <a:lnTo>
                    <a:pt x="1424" y="1524"/>
                  </a:lnTo>
                  <a:lnTo>
                    <a:pt x="1424" y="1527"/>
                  </a:lnTo>
                  <a:lnTo>
                    <a:pt x="2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7"/>
            <p:cNvSpPr/>
            <p:nvPr/>
          </p:nvSpPr>
          <p:spPr>
            <a:xfrm flipH="1">
              <a:off x="3218735" y="2020464"/>
              <a:ext cx="14829" cy="15928"/>
            </a:xfrm>
            <a:custGeom>
              <a:rect b="b" l="l" r="r" t="t"/>
              <a:pathLst>
                <a:path extrusionOk="0" h="87" w="81">
                  <a:moveTo>
                    <a:pt x="65" y="1"/>
                  </a:moveTo>
                  <a:lnTo>
                    <a:pt x="0" y="48"/>
                  </a:lnTo>
                  <a:lnTo>
                    <a:pt x="80" y="87"/>
                  </a:lnTo>
                  <a:lnTo>
                    <a:pt x="65"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7"/>
            <p:cNvSpPr/>
            <p:nvPr/>
          </p:nvSpPr>
          <p:spPr>
            <a:xfrm flipH="1">
              <a:off x="3431109" y="1688355"/>
              <a:ext cx="64627" cy="53826"/>
            </a:xfrm>
            <a:custGeom>
              <a:rect b="b" l="l" r="r" t="t"/>
              <a:pathLst>
                <a:path extrusionOk="0" h="294" w="353">
                  <a:moveTo>
                    <a:pt x="305" y="0"/>
                  </a:moveTo>
                  <a:lnTo>
                    <a:pt x="0" y="232"/>
                  </a:lnTo>
                  <a:lnTo>
                    <a:pt x="48" y="294"/>
                  </a:lnTo>
                  <a:lnTo>
                    <a:pt x="353" y="60"/>
                  </a:lnTo>
                  <a:lnTo>
                    <a:pt x="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7"/>
            <p:cNvSpPr/>
            <p:nvPr/>
          </p:nvSpPr>
          <p:spPr>
            <a:xfrm flipH="1">
              <a:off x="3421772" y="1700256"/>
              <a:ext cx="64810" cy="54009"/>
            </a:xfrm>
            <a:custGeom>
              <a:rect b="b" l="l" r="r" t="t"/>
              <a:pathLst>
                <a:path extrusionOk="0" h="295" w="354">
                  <a:moveTo>
                    <a:pt x="306" y="1"/>
                  </a:moveTo>
                  <a:lnTo>
                    <a:pt x="1" y="235"/>
                  </a:lnTo>
                  <a:lnTo>
                    <a:pt x="48" y="294"/>
                  </a:lnTo>
                  <a:lnTo>
                    <a:pt x="353" y="63"/>
                  </a:lnTo>
                  <a:lnTo>
                    <a:pt x="30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7"/>
            <p:cNvSpPr/>
            <p:nvPr/>
          </p:nvSpPr>
          <p:spPr>
            <a:xfrm flipH="1">
              <a:off x="3392479" y="1740350"/>
              <a:ext cx="85498" cy="113693"/>
            </a:xfrm>
            <a:custGeom>
              <a:rect b="b" l="l" r="r" t="t"/>
              <a:pathLst>
                <a:path extrusionOk="0" h="621" w="467">
                  <a:moveTo>
                    <a:pt x="99" y="1"/>
                  </a:moveTo>
                  <a:lnTo>
                    <a:pt x="1" y="75"/>
                  </a:lnTo>
                  <a:lnTo>
                    <a:pt x="428" y="621"/>
                  </a:lnTo>
                  <a:lnTo>
                    <a:pt x="466" y="594"/>
                  </a:lnTo>
                  <a:lnTo>
                    <a:pt x="9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7"/>
            <p:cNvSpPr/>
            <p:nvPr/>
          </p:nvSpPr>
          <p:spPr>
            <a:xfrm flipH="1">
              <a:off x="3429282" y="1593153"/>
              <a:ext cx="537706" cy="582377"/>
            </a:xfrm>
            <a:custGeom>
              <a:rect b="b" l="l" r="r" t="t"/>
              <a:pathLst>
                <a:path extrusionOk="0" h="3181" w="2937">
                  <a:moveTo>
                    <a:pt x="1975" y="1"/>
                  </a:moveTo>
                  <a:cubicBezTo>
                    <a:pt x="1876" y="1"/>
                    <a:pt x="1717" y="123"/>
                    <a:pt x="1530" y="357"/>
                  </a:cubicBezTo>
                  <a:cubicBezTo>
                    <a:pt x="798" y="1273"/>
                    <a:pt x="1" y="2797"/>
                    <a:pt x="398" y="3088"/>
                  </a:cubicBezTo>
                  <a:cubicBezTo>
                    <a:pt x="488" y="3152"/>
                    <a:pt x="630" y="3180"/>
                    <a:pt x="805" y="3180"/>
                  </a:cubicBezTo>
                  <a:cubicBezTo>
                    <a:pt x="1347" y="3180"/>
                    <a:pt x="2204" y="2914"/>
                    <a:pt x="2794" y="2640"/>
                  </a:cubicBezTo>
                  <a:cubicBezTo>
                    <a:pt x="2937" y="2574"/>
                    <a:pt x="2289" y="1352"/>
                    <a:pt x="2108" y="1352"/>
                  </a:cubicBezTo>
                  <a:cubicBezTo>
                    <a:pt x="2102" y="1352"/>
                    <a:pt x="2096" y="1353"/>
                    <a:pt x="2091" y="1356"/>
                  </a:cubicBezTo>
                  <a:cubicBezTo>
                    <a:pt x="1934" y="1454"/>
                    <a:pt x="1771" y="1540"/>
                    <a:pt x="1602" y="1617"/>
                  </a:cubicBezTo>
                  <a:cubicBezTo>
                    <a:pt x="1601" y="1618"/>
                    <a:pt x="1600" y="1618"/>
                    <a:pt x="1600" y="1618"/>
                  </a:cubicBezTo>
                  <a:cubicBezTo>
                    <a:pt x="1568" y="1618"/>
                    <a:pt x="1784" y="1310"/>
                    <a:pt x="2005" y="603"/>
                  </a:cubicBezTo>
                  <a:cubicBezTo>
                    <a:pt x="2130" y="194"/>
                    <a:pt x="2100" y="1"/>
                    <a:pt x="19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27"/>
            <p:cNvSpPr/>
            <p:nvPr/>
          </p:nvSpPr>
          <p:spPr>
            <a:xfrm flipH="1">
              <a:off x="3228806" y="1750237"/>
              <a:ext cx="371286" cy="352429"/>
            </a:xfrm>
            <a:custGeom>
              <a:rect b="b" l="l" r="r" t="t"/>
              <a:pathLst>
                <a:path extrusionOk="0" h="1925" w="2028">
                  <a:moveTo>
                    <a:pt x="1024" y="0"/>
                  </a:moveTo>
                  <a:cubicBezTo>
                    <a:pt x="792" y="6"/>
                    <a:pt x="1" y="546"/>
                    <a:pt x="1" y="546"/>
                  </a:cubicBezTo>
                  <a:lnTo>
                    <a:pt x="440" y="1925"/>
                  </a:lnTo>
                  <a:cubicBezTo>
                    <a:pt x="638" y="1830"/>
                    <a:pt x="840" y="1753"/>
                    <a:pt x="1050" y="1690"/>
                  </a:cubicBezTo>
                  <a:cubicBezTo>
                    <a:pt x="1237" y="1637"/>
                    <a:pt x="1546" y="1616"/>
                    <a:pt x="1626" y="1432"/>
                  </a:cubicBezTo>
                  <a:cubicBezTo>
                    <a:pt x="1652" y="1361"/>
                    <a:pt x="1655" y="1284"/>
                    <a:pt x="1629" y="1216"/>
                  </a:cubicBezTo>
                  <a:cubicBezTo>
                    <a:pt x="1629" y="1216"/>
                    <a:pt x="1777" y="1083"/>
                    <a:pt x="1753" y="973"/>
                  </a:cubicBezTo>
                  <a:cubicBezTo>
                    <a:pt x="1735" y="902"/>
                    <a:pt x="1697" y="839"/>
                    <a:pt x="1643" y="792"/>
                  </a:cubicBezTo>
                  <a:cubicBezTo>
                    <a:pt x="1643" y="792"/>
                    <a:pt x="1806" y="688"/>
                    <a:pt x="1771" y="573"/>
                  </a:cubicBezTo>
                  <a:cubicBezTo>
                    <a:pt x="1747" y="510"/>
                    <a:pt x="1703" y="457"/>
                    <a:pt x="1643" y="424"/>
                  </a:cubicBezTo>
                  <a:lnTo>
                    <a:pt x="1643" y="424"/>
                  </a:lnTo>
                  <a:cubicBezTo>
                    <a:pt x="1643" y="424"/>
                    <a:pt x="1647" y="424"/>
                    <a:pt x="1655" y="424"/>
                  </a:cubicBezTo>
                  <a:cubicBezTo>
                    <a:pt x="1718" y="424"/>
                    <a:pt x="2028" y="417"/>
                    <a:pt x="2020" y="276"/>
                  </a:cubicBezTo>
                  <a:cubicBezTo>
                    <a:pt x="2005" y="39"/>
                    <a:pt x="1219" y="3"/>
                    <a:pt x="102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27"/>
            <p:cNvSpPr/>
            <p:nvPr/>
          </p:nvSpPr>
          <p:spPr>
            <a:xfrm flipH="1">
              <a:off x="3298559" y="1819991"/>
              <a:ext cx="118453" cy="164406"/>
            </a:xfrm>
            <a:custGeom>
              <a:rect b="b" l="l" r="r" t="t"/>
              <a:pathLst>
                <a:path extrusionOk="0" h="898" w="647">
                  <a:moveTo>
                    <a:pt x="200" y="0"/>
                  </a:moveTo>
                  <a:cubicBezTo>
                    <a:pt x="134" y="0"/>
                    <a:pt x="68" y="2"/>
                    <a:pt x="3" y="5"/>
                  </a:cubicBezTo>
                  <a:cubicBezTo>
                    <a:pt x="3" y="4"/>
                    <a:pt x="3" y="4"/>
                    <a:pt x="2" y="4"/>
                  </a:cubicBezTo>
                  <a:cubicBezTo>
                    <a:pt x="1" y="4"/>
                    <a:pt x="0" y="6"/>
                    <a:pt x="0" y="8"/>
                  </a:cubicBezTo>
                  <a:cubicBezTo>
                    <a:pt x="0" y="8"/>
                    <a:pt x="3" y="11"/>
                    <a:pt x="3" y="11"/>
                  </a:cubicBezTo>
                  <a:cubicBezTo>
                    <a:pt x="20" y="10"/>
                    <a:pt x="37" y="10"/>
                    <a:pt x="54" y="10"/>
                  </a:cubicBezTo>
                  <a:cubicBezTo>
                    <a:pt x="249" y="10"/>
                    <a:pt x="447" y="52"/>
                    <a:pt x="637" y="52"/>
                  </a:cubicBezTo>
                  <a:cubicBezTo>
                    <a:pt x="640" y="52"/>
                    <a:pt x="643" y="49"/>
                    <a:pt x="643" y="46"/>
                  </a:cubicBezTo>
                  <a:cubicBezTo>
                    <a:pt x="646" y="43"/>
                    <a:pt x="643" y="40"/>
                    <a:pt x="640" y="40"/>
                  </a:cubicBezTo>
                  <a:cubicBezTo>
                    <a:pt x="497" y="10"/>
                    <a:pt x="348" y="0"/>
                    <a:pt x="200" y="0"/>
                  </a:cubicBezTo>
                  <a:close/>
                  <a:moveTo>
                    <a:pt x="567" y="395"/>
                  </a:moveTo>
                  <a:cubicBezTo>
                    <a:pt x="543" y="395"/>
                    <a:pt x="519" y="396"/>
                    <a:pt x="495" y="399"/>
                  </a:cubicBezTo>
                  <a:cubicBezTo>
                    <a:pt x="442" y="405"/>
                    <a:pt x="391" y="408"/>
                    <a:pt x="341" y="414"/>
                  </a:cubicBezTo>
                  <a:cubicBezTo>
                    <a:pt x="237" y="426"/>
                    <a:pt x="136" y="438"/>
                    <a:pt x="36" y="455"/>
                  </a:cubicBezTo>
                  <a:cubicBezTo>
                    <a:pt x="30" y="455"/>
                    <a:pt x="30" y="461"/>
                    <a:pt x="36" y="461"/>
                  </a:cubicBezTo>
                  <a:cubicBezTo>
                    <a:pt x="136" y="452"/>
                    <a:pt x="240" y="444"/>
                    <a:pt x="341" y="435"/>
                  </a:cubicBezTo>
                  <a:cubicBezTo>
                    <a:pt x="394" y="432"/>
                    <a:pt x="445" y="429"/>
                    <a:pt x="495" y="426"/>
                  </a:cubicBezTo>
                  <a:cubicBezTo>
                    <a:pt x="504" y="426"/>
                    <a:pt x="512" y="427"/>
                    <a:pt x="521" y="427"/>
                  </a:cubicBezTo>
                  <a:cubicBezTo>
                    <a:pt x="560" y="427"/>
                    <a:pt x="601" y="421"/>
                    <a:pt x="640" y="414"/>
                  </a:cubicBezTo>
                  <a:cubicBezTo>
                    <a:pt x="643" y="411"/>
                    <a:pt x="646" y="408"/>
                    <a:pt x="643" y="402"/>
                  </a:cubicBezTo>
                  <a:cubicBezTo>
                    <a:pt x="643" y="402"/>
                    <a:pt x="640" y="399"/>
                    <a:pt x="637" y="399"/>
                  </a:cubicBezTo>
                  <a:lnTo>
                    <a:pt x="640" y="399"/>
                  </a:lnTo>
                  <a:cubicBezTo>
                    <a:pt x="615" y="396"/>
                    <a:pt x="591" y="395"/>
                    <a:pt x="567" y="395"/>
                  </a:cubicBezTo>
                  <a:close/>
                  <a:moveTo>
                    <a:pt x="583" y="832"/>
                  </a:moveTo>
                  <a:cubicBezTo>
                    <a:pt x="554" y="832"/>
                    <a:pt x="525" y="836"/>
                    <a:pt x="495" y="844"/>
                  </a:cubicBezTo>
                  <a:lnTo>
                    <a:pt x="359" y="862"/>
                  </a:lnTo>
                  <a:cubicBezTo>
                    <a:pt x="267" y="871"/>
                    <a:pt x="172" y="882"/>
                    <a:pt x="77" y="891"/>
                  </a:cubicBezTo>
                  <a:cubicBezTo>
                    <a:pt x="74" y="891"/>
                    <a:pt x="74" y="897"/>
                    <a:pt x="77" y="897"/>
                  </a:cubicBezTo>
                  <a:cubicBezTo>
                    <a:pt x="172" y="891"/>
                    <a:pt x="270" y="885"/>
                    <a:pt x="362" y="876"/>
                  </a:cubicBezTo>
                  <a:cubicBezTo>
                    <a:pt x="409" y="871"/>
                    <a:pt x="457" y="868"/>
                    <a:pt x="501" y="862"/>
                  </a:cubicBezTo>
                  <a:cubicBezTo>
                    <a:pt x="543" y="862"/>
                    <a:pt x="587" y="856"/>
                    <a:pt x="626" y="841"/>
                  </a:cubicBezTo>
                  <a:cubicBezTo>
                    <a:pt x="629" y="838"/>
                    <a:pt x="629" y="838"/>
                    <a:pt x="626" y="835"/>
                  </a:cubicBezTo>
                  <a:cubicBezTo>
                    <a:pt x="612" y="833"/>
                    <a:pt x="598" y="832"/>
                    <a:pt x="583" y="83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7"/>
            <p:cNvSpPr/>
            <p:nvPr/>
          </p:nvSpPr>
          <p:spPr>
            <a:xfrm flipH="1">
              <a:off x="3568421" y="1575394"/>
              <a:ext cx="224273" cy="295491"/>
            </a:xfrm>
            <a:custGeom>
              <a:rect b="b" l="l" r="r" t="t"/>
              <a:pathLst>
                <a:path extrusionOk="0" h="1614" w="1225">
                  <a:moveTo>
                    <a:pt x="1066" y="0"/>
                  </a:moveTo>
                  <a:cubicBezTo>
                    <a:pt x="987" y="0"/>
                    <a:pt x="873" y="73"/>
                    <a:pt x="745" y="199"/>
                  </a:cubicBezTo>
                  <a:cubicBezTo>
                    <a:pt x="427" y="511"/>
                    <a:pt x="0" y="1110"/>
                    <a:pt x="0" y="1110"/>
                  </a:cubicBezTo>
                  <a:lnTo>
                    <a:pt x="798" y="1614"/>
                  </a:lnTo>
                  <a:cubicBezTo>
                    <a:pt x="931" y="1258"/>
                    <a:pt x="1044" y="896"/>
                    <a:pt x="1133" y="528"/>
                  </a:cubicBezTo>
                  <a:cubicBezTo>
                    <a:pt x="1225" y="157"/>
                    <a:pt x="1182"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7"/>
            <p:cNvSpPr/>
            <p:nvPr/>
          </p:nvSpPr>
          <p:spPr>
            <a:xfrm flipH="1">
              <a:off x="3640738" y="1758659"/>
              <a:ext cx="127973" cy="74330"/>
            </a:xfrm>
            <a:custGeom>
              <a:rect b="b" l="l" r="r" t="t"/>
              <a:pathLst>
                <a:path extrusionOk="0" h="406" w="699">
                  <a:moveTo>
                    <a:pt x="2" y="1"/>
                  </a:moveTo>
                  <a:cubicBezTo>
                    <a:pt x="0" y="1"/>
                    <a:pt x="1" y="3"/>
                    <a:pt x="3" y="5"/>
                  </a:cubicBezTo>
                  <a:cubicBezTo>
                    <a:pt x="115" y="79"/>
                    <a:pt x="228" y="147"/>
                    <a:pt x="344" y="212"/>
                  </a:cubicBezTo>
                  <a:cubicBezTo>
                    <a:pt x="400" y="248"/>
                    <a:pt x="462" y="280"/>
                    <a:pt x="519" y="313"/>
                  </a:cubicBezTo>
                  <a:cubicBezTo>
                    <a:pt x="575" y="346"/>
                    <a:pt x="634" y="375"/>
                    <a:pt x="694" y="405"/>
                  </a:cubicBezTo>
                  <a:cubicBezTo>
                    <a:pt x="694" y="406"/>
                    <a:pt x="695" y="406"/>
                    <a:pt x="695" y="406"/>
                  </a:cubicBezTo>
                  <a:cubicBezTo>
                    <a:pt x="697" y="406"/>
                    <a:pt x="699" y="401"/>
                    <a:pt x="697" y="399"/>
                  </a:cubicBezTo>
                  <a:cubicBezTo>
                    <a:pt x="637" y="364"/>
                    <a:pt x="581" y="325"/>
                    <a:pt x="525" y="289"/>
                  </a:cubicBezTo>
                  <a:cubicBezTo>
                    <a:pt x="468" y="257"/>
                    <a:pt x="412" y="224"/>
                    <a:pt x="356" y="192"/>
                  </a:cubicBezTo>
                  <a:cubicBezTo>
                    <a:pt x="240" y="126"/>
                    <a:pt x="121" y="64"/>
                    <a:pt x="6" y="2"/>
                  </a:cubicBezTo>
                  <a:cubicBezTo>
                    <a:pt x="4" y="1"/>
                    <a:pt x="3"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7"/>
            <p:cNvSpPr/>
            <p:nvPr/>
          </p:nvSpPr>
          <p:spPr>
            <a:xfrm flipH="1">
              <a:off x="3593868" y="1725338"/>
              <a:ext cx="52910" cy="146830"/>
            </a:xfrm>
            <a:custGeom>
              <a:rect b="b" l="l" r="r" t="t"/>
              <a:pathLst>
                <a:path extrusionOk="0" h="802" w="289">
                  <a:moveTo>
                    <a:pt x="269" y="1"/>
                  </a:moveTo>
                  <a:cubicBezTo>
                    <a:pt x="268" y="1"/>
                    <a:pt x="268" y="1"/>
                    <a:pt x="268" y="3"/>
                  </a:cubicBezTo>
                  <a:cubicBezTo>
                    <a:pt x="265" y="3"/>
                    <a:pt x="265" y="6"/>
                    <a:pt x="268" y="6"/>
                  </a:cubicBezTo>
                  <a:cubicBezTo>
                    <a:pt x="229" y="139"/>
                    <a:pt x="182" y="273"/>
                    <a:pt x="137" y="403"/>
                  </a:cubicBezTo>
                  <a:cubicBezTo>
                    <a:pt x="90" y="537"/>
                    <a:pt x="36" y="664"/>
                    <a:pt x="1" y="798"/>
                  </a:cubicBezTo>
                  <a:cubicBezTo>
                    <a:pt x="1" y="800"/>
                    <a:pt x="2" y="802"/>
                    <a:pt x="3" y="802"/>
                  </a:cubicBezTo>
                  <a:cubicBezTo>
                    <a:pt x="5" y="802"/>
                    <a:pt x="7" y="799"/>
                    <a:pt x="7" y="795"/>
                  </a:cubicBezTo>
                  <a:cubicBezTo>
                    <a:pt x="69" y="670"/>
                    <a:pt x="119" y="543"/>
                    <a:pt x="158" y="409"/>
                  </a:cubicBezTo>
                  <a:lnTo>
                    <a:pt x="179" y="353"/>
                  </a:lnTo>
                  <a:cubicBezTo>
                    <a:pt x="194" y="329"/>
                    <a:pt x="211" y="305"/>
                    <a:pt x="226" y="279"/>
                  </a:cubicBezTo>
                  <a:cubicBezTo>
                    <a:pt x="250" y="243"/>
                    <a:pt x="271" y="208"/>
                    <a:pt x="288" y="169"/>
                  </a:cubicBezTo>
                  <a:cubicBezTo>
                    <a:pt x="288" y="166"/>
                    <a:pt x="286" y="166"/>
                    <a:pt x="286" y="166"/>
                  </a:cubicBezTo>
                  <a:cubicBezTo>
                    <a:pt x="259" y="199"/>
                    <a:pt x="232" y="234"/>
                    <a:pt x="211" y="270"/>
                  </a:cubicBezTo>
                  <a:cubicBezTo>
                    <a:pt x="202" y="282"/>
                    <a:pt x="197" y="293"/>
                    <a:pt x="191" y="305"/>
                  </a:cubicBezTo>
                  <a:cubicBezTo>
                    <a:pt x="200" y="273"/>
                    <a:pt x="211" y="240"/>
                    <a:pt x="220" y="208"/>
                  </a:cubicBezTo>
                  <a:cubicBezTo>
                    <a:pt x="238" y="142"/>
                    <a:pt x="253" y="71"/>
                    <a:pt x="271" y="3"/>
                  </a:cubicBezTo>
                  <a:cubicBezTo>
                    <a:pt x="271" y="1"/>
                    <a:pt x="270" y="1"/>
                    <a:pt x="2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7"/>
            <p:cNvSpPr/>
            <p:nvPr/>
          </p:nvSpPr>
          <p:spPr>
            <a:xfrm flipH="1">
              <a:off x="3670763" y="1888280"/>
              <a:ext cx="109848" cy="74514"/>
            </a:xfrm>
            <a:custGeom>
              <a:rect b="b" l="l" r="r" t="t"/>
              <a:pathLst>
                <a:path extrusionOk="0" h="407" w="60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7"/>
            <p:cNvSpPr/>
            <p:nvPr/>
          </p:nvSpPr>
          <p:spPr>
            <a:xfrm flipH="1">
              <a:off x="2895782" y="1724239"/>
              <a:ext cx="426943" cy="389777"/>
            </a:xfrm>
            <a:custGeom>
              <a:rect b="b" l="l" r="r" t="t"/>
              <a:pathLst>
                <a:path extrusionOk="0" h="2129" w="2332">
                  <a:moveTo>
                    <a:pt x="2331" y="0"/>
                  </a:moveTo>
                  <a:lnTo>
                    <a:pt x="712" y="33"/>
                  </a:lnTo>
                  <a:lnTo>
                    <a:pt x="1" y="2129"/>
                  </a:lnTo>
                  <a:lnTo>
                    <a:pt x="1620" y="2093"/>
                  </a:lnTo>
                  <a:lnTo>
                    <a:pt x="233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7"/>
            <p:cNvSpPr/>
            <p:nvPr/>
          </p:nvSpPr>
          <p:spPr>
            <a:xfrm flipH="1">
              <a:off x="2875277" y="1723690"/>
              <a:ext cx="427309" cy="389777"/>
            </a:xfrm>
            <a:custGeom>
              <a:rect b="b" l="l" r="r" t="t"/>
              <a:pathLst>
                <a:path extrusionOk="0" h="2129" w="2334">
                  <a:moveTo>
                    <a:pt x="2334" y="0"/>
                  </a:moveTo>
                  <a:lnTo>
                    <a:pt x="712" y="36"/>
                  </a:lnTo>
                  <a:lnTo>
                    <a:pt x="1" y="2129"/>
                  </a:lnTo>
                  <a:lnTo>
                    <a:pt x="1" y="2129"/>
                  </a:lnTo>
                  <a:lnTo>
                    <a:pt x="1622" y="2093"/>
                  </a:lnTo>
                  <a:lnTo>
                    <a:pt x="23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7"/>
            <p:cNvSpPr/>
            <p:nvPr/>
          </p:nvSpPr>
          <p:spPr>
            <a:xfrm flipH="1">
              <a:off x="2883881" y="1709593"/>
              <a:ext cx="277000" cy="35884"/>
            </a:xfrm>
            <a:custGeom>
              <a:rect b="b" l="l" r="r" t="t"/>
              <a:pathLst>
                <a:path extrusionOk="0" h="196" w="1513">
                  <a:moveTo>
                    <a:pt x="1471" y="0"/>
                  </a:moveTo>
                  <a:cubicBezTo>
                    <a:pt x="1447" y="3"/>
                    <a:pt x="1424" y="18"/>
                    <a:pt x="1409" y="42"/>
                  </a:cubicBezTo>
                  <a:cubicBezTo>
                    <a:pt x="1403" y="53"/>
                    <a:pt x="1394" y="65"/>
                    <a:pt x="1388" y="80"/>
                  </a:cubicBezTo>
                  <a:lnTo>
                    <a:pt x="1415" y="80"/>
                  </a:lnTo>
                  <a:cubicBezTo>
                    <a:pt x="1415" y="80"/>
                    <a:pt x="1415" y="80"/>
                    <a:pt x="1415" y="77"/>
                  </a:cubicBezTo>
                  <a:cubicBezTo>
                    <a:pt x="1415" y="77"/>
                    <a:pt x="1415" y="74"/>
                    <a:pt x="1415" y="74"/>
                  </a:cubicBezTo>
                  <a:lnTo>
                    <a:pt x="1415" y="71"/>
                  </a:lnTo>
                  <a:cubicBezTo>
                    <a:pt x="1418" y="65"/>
                    <a:pt x="1421" y="62"/>
                    <a:pt x="1424" y="59"/>
                  </a:cubicBezTo>
                  <a:cubicBezTo>
                    <a:pt x="1426" y="50"/>
                    <a:pt x="1432" y="44"/>
                    <a:pt x="1438" y="36"/>
                  </a:cubicBezTo>
                  <a:cubicBezTo>
                    <a:pt x="1444" y="33"/>
                    <a:pt x="1450" y="27"/>
                    <a:pt x="1456" y="24"/>
                  </a:cubicBezTo>
                  <a:lnTo>
                    <a:pt x="1474" y="24"/>
                  </a:lnTo>
                  <a:cubicBezTo>
                    <a:pt x="1477" y="27"/>
                    <a:pt x="1480" y="33"/>
                    <a:pt x="1483" y="39"/>
                  </a:cubicBezTo>
                  <a:cubicBezTo>
                    <a:pt x="1486" y="50"/>
                    <a:pt x="1486" y="65"/>
                    <a:pt x="1483" y="77"/>
                  </a:cubicBezTo>
                  <a:cubicBezTo>
                    <a:pt x="1480" y="83"/>
                    <a:pt x="1480" y="86"/>
                    <a:pt x="1480" y="89"/>
                  </a:cubicBezTo>
                  <a:cubicBezTo>
                    <a:pt x="1471" y="113"/>
                    <a:pt x="1453" y="130"/>
                    <a:pt x="1432" y="145"/>
                  </a:cubicBezTo>
                  <a:cubicBezTo>
                    <a:pt x="1420" y="150"/>
                    <a:pt x="1422" y="165"/>
                    <a:pt x="1432" y="165"/>
                  </a:cubicBezTo>
                  <a:cubicBezTo>
                    <a:pt x="1434" y="165"/>
                    <a:pt x="1436" y="165"/>
                    <a:pt x="1438" y="163"/>
                  </a:cubicBezTo>
                  <a:cubicBezTo>
                    <a:pt x="1471" y="145"/>
                    <a:pt x="1495" y="116"/>
                    <a:pt x="1507" y="77"/>
                  </a:cubicBezTo>
                  <a:cubicBezTo>
                    <a:pt x="1510" y="62"/>
                    <a:pt x="1512" y="47"/>
                    <a:pt x="1510" y="33"/>
                  </a:cubicBezTo>
                  <a:cubicBezTo>
                    <a:pt x="1507" y="12"/>
                    <a:pt x="1489" y="0"/>
                    <a:pt x="1471" y="0"/>
                  </a:cubicBezTo>
                  <a:close/>
                  <a:moveTo>
                    <a:pt x="1349" y="3"/>
                  </a:moveTo>
                  <a:cubicBezTo>
                    <a:pt x="1326" y="6"/>
                    <a:pt x="1302" y="21"/>
                    <a:pt x="1290" y="42"/>
                  </a:cubicBezTo>
                  <a:cubicBezTo>
                    <a:pt x="1281" y="56"/>
                    <a:pt x="1272" y="68"/>
                    <a:pt x="1266" y="83"/>
                  </a:cubicBezTo>
                  <a:lnTo>
                    <a:pt x="1290" y="83"/>
                  </a:lnTo>
                  <a:lnTo>
                    <a:pt x="1290" y="74"/>
                  </a:lnTo>
                  <a:cubicBezTo>
                    <a:pt x="1293" y="68"/>
                    <a:pt x="1296" y="65"/>
                    <a:pt x="1299" y="62"/>
                  </a:cubicBezTo>
                  <a:cubicBezTo>
                    <a:pt x="1302" y="53"/>
                    <a:pt x="1308" y="47"/>
                    <a:pt x="1314" y="39"/>
                  </a:cubicBezTo>
                  <a:cubicBezTo>
                    <a:pt x="1320" y="36"/>
                    <a:pt x="1326" y="30"/>
                    <a:pt x="1332" y="27"/>
                  </a:cubicBezTo>
                  <a:lnTo>
                    <a:pt x="1346" y="27"/>
                  </a:lnTo>
                  <a:cubicBezTo>
                    <a:pt x="1352" y="30"/>
                    <a:pt x="1355" y="36"/>
                    <a:pt x="1355" y="42"/>
                  </a:cubicBezTo>
                  <a:cubicBezTo>
                    <a:pt x="1358" y="53"/>
                    <a:pt x="1358" y="68"/>
                    <a:pt x="1355" y="80"/>
                  </a:cubicBezTo>
                  <a:cubicBezTo>
                    <a:pt x="1349" y="110"/>
                    <a:pt x="1332" y="133"/>
                    <a:pt x="1308" y="148"/>
                  </a:cubicBezTo>
                  <a:cubicBezTo>
                    <a:pt x="1296" y="153"/>
                    <a:pt x="1296" y="168"/>
                    <a:pt x="1304" y="168"/>
                  </a:cubicBezTo>
                  <a:cubicBezTo>
                    <a:pt x="1306" y="168"/>
                    <a:pt x="1308" y="168"/>
                    <a:pt x="1311" y="166"/>
                  </a:cubicBezTo>
                  <a:cubicBezTo>
                    <a:pt x="1343" y="148"/>
                    <a:pt x="1370" y="116"/>
                    <a:pt x="1379" y="80"/>
                  </a:cubicBezTo>
                  <a:cubicBezTo>
                    <a:pt x="1385" y="65"/>
                    <a:pt x="1388" y="50"/>
                    <a:pt x="1388" y="33"/>
                  </a:cubicBezTo>
                  <a:cubicBezTo>
                    <a:pt x="1385" y="15"/>
                    <a:pt x="1370" y="3"/>
                    <a:pt x="1349" y="3"/>
                  </a:cubicBezTo>
                  <a:close/>
                  <a:moveTo>
                    <a:pt x="1225" y="6"/>
                  </a:moveTo>
                  <a:cubicBezTo>
                    <a:pt x="1198" y="9"/>
                    <a:pt x="1174" y="24"/>
                    <a:pt x="1163" y="44"/>
                  </a:cubicBezTo>
                  <a:cubicBezTo>
                    <a:pt x="1154" y="59"/>
                    <a:pt x="1148" y="71"/>
                    <a:pt x="1142" y="86"/>
                  </a:cubicBezTo>
                  <a:lnTo>
                    <a:pt x="1163" y="86"/>
                  </a:lnTo>
                  <a:cubicBezTo>
                    <a:pt x="1163" y="86"/>
                    <a:pt x="1163" y="83"/>
                    <a:pt x="1163" y="83"/>
                  </a:cubicBezTo>
                  <a:cubicBezTo>
                    <a:pt x="1163" y="83"/>
                    <a:pt x="1163" y="80"/>
                    <a:pt x="1163" y="80"/>
                  </a:cubicBezTo>
                  <a:lnTo>
                    <a:pt x="1163" y="77"/>
                  </a:lnTo>
                  <a:cubicBezTo>
                    <a:pt x="1166" y="71"/>
                    <a:pt x="1169" y="68"/>
                    <a:pt x="1172" y="65"/>
                  </a:cubicBezTo>
                  <a:cubicBezTo>
                    <a:pt x="1174" y="56"/>
                    <a:pt x="1180" y="50"/>
                    <a:pt x="1186" y="42"/>
                  </a:cubicBezTo>
                  <a:cubicBezTo>
                    <a:pt x="1192" y="36"/>
                    <a:pt x="1198" y="33"/>
                    <a:pt x="1204" y="30"/>
                  </a:cubicBezTo>
                  <a:lnTo>
                    <a:pt x="1219" y="30"/>
                  </a:lnTo>
                  <a:cubicBezTo>
                    <a:pt x="1225" y="33"/>
                    <a:pt x="1228" y="39"/>
                    <a:pt x="1228" y="44"/>
                  </a:cubicBezTo>
                  <a:cubicBezTo>
                    <a:pt x="1231" y="56"/>
                    <a:pt x="1231" y="71"/>
                    <a:pt x="1228" y="83"/>
                  </a:cubicBezTo>
                  <a:cubicBezTo>
                    <a:pt x="1228" y="89"/>
                    <a:pt x="1225" y="92"/>
                    <a:pt x="1225" y="95"/>
                  </a:cubicBezTo>
                  <a:cubicBezTo>
                    <a:pt x="1216" y="119"/>
                    <a:pt x="1201" y="136"/>
                    <a:pt x="1177" y="148"/>
                  </a:cubicBezTo>
                  <a:cubicBezTo>
                    <a:pt x="1165" y="156"/>
                    <a:pt x="1167" y="171"/>
                    <a:pt x="1177" y="171"/>
                  </a:cubicBezTo>
                  <a:cubicBezTo>
                    <a:pt x="1179" y="171"/>
                    <a:pt x="1181" y="171"/>
                    <a:pt x="1183" y="169"/>
                  </a:cubicBezTo>
                  <a:cubicBezTo>
                    <a:pt x="1216" y="151"/>
                    <a:pt x="1240" y="119"/>
                    <a:pt x="1252" y="83"/>
                  </a:cubicBezTo>
                  <a:cubicBezTo>
                    <a:pt x="1257" y="68"/>
                    <a:pt x="1260" y="53"/>
                    <a:pt x="1260" y="39"/>
                  </a:cubicBezTo>
                  <a:cubicBezTo>
                    <a:pt x="1257" y="18"/>
                    <a:pt x="1243" y="6"/>
                    <a:pt x="1225" y="6"/>
                  </a:cubicBezTo>
                  <a:close/>
                  <a:moveTo>
                    <a:pt x="1097" y="9"/>
                  </a:moveTo>
                  <a:cubicBezTo>
                    <a:pt x="1071" y="12"/>
                    <a:pt x="1050" y="27"/>
                    <a:pt x="1035" y="47"/>
                  </a:cubicBezTo>
                  <a:cubicBezTo>
                    <a:pt x="1026" y="62"/>
                    <a:pt x="1020" y="74"/>
                    <a:pt x="1014" y="89"/>
                  </a:cubicBezTo>
                  <a:lnTo>
                    <a:pt x="1038" y="89"/>
                  </a:lnTo>
                  <a:lnTo>
                    <a:pt x="1038" y="86"/>
                  </a:lnTo>
                  <a:cubicBezTo>
                    <a:pt x="1038" y="86"/>
                    <a:pt x="1038" y="83"/>
                    <a:pt x="1038" y="83"/>
                  </a:cubicBezTo>
                  <a:lnTo>
                    <a:pt x="1038" y="80"/>
                  </a:lnTo>
                  <a:cubicBezTo>
                    <a:pt x="1041" y="74"/>
                    <a:pt x="1044" y="71"/>
                    <a:pt x="1044" y="68"/>
                  </a:cubicBezTo>
                  <a:cubicBezTo>
                    <a:pt x="1050" y="59"/>
                    <a:pt x="1056" y="53"/>
                    <a:pt x="1062" y="44"/>
                  </a:cubicBezTo>
                  <a:cubicBezTo>
                    <a:pt x="1065" y="39"/>
                    <a:pt x="1071" y="36"/>
                    <a:pt x="1080" y="33"/>
                  </a:cubicBezTo>
                  <a:lnTo>
                    <a:pt x="1094" y="33"/>
                  </a:lnTo>
                  <a:cubicBezTo>
                    <a:pt x="1097" y="36"/>
                    <a:pt x="1100" y="42"/>
                    <a:pt x="1103" y="47"/>
                  </a:cubicBezTo>
                  <a:cubicBezTo>
                    <a:pt x="1106" y="59"/>
                    <a:pt x="1106" y="74"/>
                    <a:pt x="1103" y="86"/>
                  </a:cubicBezTo>
                  <a:cubicBezTo>
                    <a:pt x="1100" y="92"/>
                    <a:pt x="1097" y="95"/>
                    <a:pt x="1097" y="98"/>
                  </a:cubicBezTo>
                  <a:cubicBezTo>
                    <a:pt x="1091" y="122"/>
                    <a:pt x="1074" y="139"/>
                    <a:pt x="1053" y="154"/>
                  </a:cubicBezTo>
                  <a:cubicBezTo>
                    <a:pt x="1041" y="159"/>
                    <a:pt x="1041" y="174"/>
                    <a:pt x="1051" y="174"/>
                  </a:cubicBezTo>
                  <a:cubicBezTo>
                    <a:pt x="1053" y="174"/>
                    <a:pt x="1056" y="173"/>
                    <a:pt x="1059" y="172"/>
                  </a:cubicBezTo>
                  <a:cubicBezTo>
                    <a:pt x="1091" y="154"/>
                    <a:pt x="1115" y="122"/>
                    <a:pt x="1124" y="86"/>
                  </a:cubicBezTo>
                  <a:cubicBezTo>
                    <a:pt x="1133" y="71"/>
                    <a:pt x="1136" y="56"/>
                    <a:pt x="1133" y="42"/>
                  </a:cubicBezTo>
                  <a:cubicBezTo>
                    <a:pt x="1130" y="21"/>
                    <a:pt x="1115" y="9"/>
                    <a:pt x="1097" y="9"/>
                  </a:cubicBezTo>
                  <a:close/>
                  <a:moveTo>
                    <a:pt x="972" y="11"/>
                  </a:moveTo>
                  <a:cubicBezTo>
                    <a:pt x="970" y="11"/>
                    <a:pt x="968" y="12"/>
                    <a:pt x="967" y="12"/>
                  </a:cubicBezTo>
                  <a:cubicBezTo>
                    <a:pt x="943" y="15"/>
                    <a:pt x="919" y="30"/>
                    <a:pt x="905" y="50"/>
                  </a:cubicBezTo>
                  <a:cubicBezTo>
                    <a:pt x="899" y="62"/>
                    <a:pt x="890" y="77"/>
                    <a:pt x="884" y="92"/>
                  </a:cubicBezTo>
                  <a:lnTo>
                    <a:pt x="908" y="92"/>
                  </a:lnTo>
                  <a:lnTo>
                    <a:pt x="908" y="89"/>
                  </a:lnTo>
                  <a:lnTo>
                    <a:pt x="911" y="86"/>
                  </a:lnTo>
                  <a:lnTo>
                    <a:pt x="911" y="83"/>
                  </a:lnTo>
                  <a:cubicBezTo>
                    <a:pt x="914" y="77"/>
                    <a:pt x="917" y="74"/>
                    <a:pt x="919" y="71"/>
                  </a:cubicBezTo>
                  <a:cubicBezTo>
                    <a:pt x="922" y="62"/>
                    <a:pt x="928" y="53"/>
                    <a:pt x="934" y="47"/>
                  </a:cubicBezTo>
                  <a:cubicBezTo>
                    <a:pt x="937" y="42"/>
                    <a:pt x="946" y="39"/>
                    <a:pt x="952" y="36"/>
                  </a:cubicBezTo>
                  <a:lnTo>
                    <a:pt x="967" y="36"/>
                  </a:lnTo>
                  <a:cubicBezTo>
                    <a:pt x="970" y="39"/>
                    <a:pt x="976" y="44"/>
                    <a:pt x="976" y="50"/>
                  </a:cubicBezTo>
                  <a:cubicBezTo>
                    <a:pt x="979" y="62"/>
                    <a:pt x="979" y="77"/>
                    <a:pt x="976" y="89"/>
                  </a:cubicBezTo>
                  <a:cubicBezTo>
                    <a:pt x="976" y="92"/>
                    <a:pt x="973" y="98"/>
                    <a:pt x="973" y="101"/>
                  </a:cubicBezTo>
                  <a:cubicBezTo>
                    <a:pt x="964" y="125"/>
                    <a:pt x="946" y="142"/>
                    <a:pt x="925" y="154"/>
                  </a:cubicBezTo>
                  <a:cubicBezTo>
                    <a:pt x="913" y="162"/>
                    <a:pt x="915" y="177"/>
                    <a:pt x="925" y="177"/>
                  </a:cubicBezTo>
                  <a:cubicBezTo>
                    <a:pt x="927" y="177"/>
                    <a:pt x="929" y="176"/>
                    <a:pt x="931" y="175"/>
                  </a:cubicBezTo>
                  <a:cubicBezTo>
                    <a:pt x="964" y="157"/>
                    <a:pt x="988" y="125"/>
                    <a:pt x="1000" y="89"/>
                  </a:cubicBezTo>
                  <a:cubicBezTo>
                    <a:pt x="1005" y="74"/>
                    <a:pt x="1005" y="59"/>
                    <a:pt x="1005" y="42"/>
                  </a:cubicBezTo>
                  <a:cubicBezTo>
                    <a:pt x="1003" y="25"/>
                    <a:pt x="988" y="11"/>
                    <a:pt x="972" y="11"/>
                  </a:cubicBezTo>
                  <a:close/>
                  <a:moveTo>
                    <a:pt x="842" y="15"/>
                  </a:moveTo>
                  <a:cubicBezTo>
                    <a:pt x="819" y="18"/>
                    <a:pt x="795" y="33"/>
                    <a:pt x="780" y="53"/>
                  </a:cubicBezTo>
                  <a:cubicBezTo>
                    <a:pt x="771" y="68"/>
                    <a:pt x="765" y="80"/>
                    <a:pt x="759" y="95"/>
                  </a:cubicBezTo>
                  <a:lnTo>
                    <a:pt x="783" y="95"/>
                  </a:lnTo>
                  <a:lnTo>
                    <a:pt x="783" y="92"/>
                  </a:lnTo>
                  <a:cubicBezTo>
                    <a:pt x="783" y="92"/>
                    <a:pt x="783" y="89"/>
                    <a:pt x="783" y="89"/>
                  </a:cubicBezTo>
                  <a:lnTo>
                    <a:pt x="783" y="86"/>
                  </a:lnTo>
                  <a:cubicBezTo>
                    <a:pt x="786" y="80"/>
                    <a:pt x="789" y="77"/>
                    <a:pt x="789" y="71"/>
                  </a:cubicBezTo>
                  <a:cubicBezTo>
                    <a:pt x="795" y="65"/>
                    <a:pt x="801" y="56"/>
                    <a:pt x="807" y="50"/>
                  </a:cubicBezTo>
                  <a:cubicBezTo>
                    <a:pt x="810" y="44"/>
                    <a:pt x="819" y="42"/>
                    <a:pt x="825" y="39"/>
                  </a:cubicBezTo>
                  <a:lnTo>
                    <a:pt x="839" y="39"/>
                  </a:lnTo>
                  <a:cubicBezTo>
                    <a:pt x="845" y="42"/>
                    <a:pt x="848" y="47"/>
                    <a:pt x="848" y="53"/>
                  </a:cubicBezTo>
                  <a:cubicBezTo>
                    <a:pt x="851" y="65"/>
                    <a:pt x="851" y="80"/>
                    <a:pt x="848" y="92"/>
                  </a:cubicBezTo>
                  <a:cubicBezTo>
                    <a:pt x="842" y="119"/>
                    <a:pt x="825" y="145"/>
                    <a:pt x="801" y="157"/>
                  </a:cubicBezTo>
                  <a:cubicBezTo>
                    <a:pt x="786" y="165"/>
                    <a:pt x="788" y="180"/>
                    <a:pt x="797" y="180"/>
                  </a:cubicBezTo>
                  <a:cubicBezTo>
                    <a:pt x="799" y="180"/>
                    <a:pt x="801" y="179"/>
                    <a:pt x="804" y="178"/>
                  </a:cubicBezTo>
                  <a:cubicBezTo>
                    <a:pt x="836" y="160"/>
                    <a:pt x="860" y="127"/>
                    <a:pt x="872" y="92"/>
                  </a:cubicBezTo>
                  <a:cubicBezTo>
                    <a:pt x="878" y="77"/>
                    <a:pt x="881" y="62"/>
                    <a:pt x="881" y="44"/>
                  </a:cubicBezTo>
                  <a:cubicBezTo>
                    <a:pt x="878" y="27"/>
                    <a:pt x="860" y="15"/>
                    <a:pt x="842" y="15"/>
                  </a:cubicBezTo>
                  <a:close/>
                  <a:moveTo>
                    <a:pt x="718" y="15"/>
                  </a:moveTo>
                  <a:cubicBezTo>
                    <a:pt x="694" y="21"/>
                    <a:pt x="670" y="36"/>
                    <a:pt x="659" y="56"/>
                  </a:cubicBezTo>
                  <a:cubicBezTo>
                    <a:pt x="650" y="68"/>
                    <a:pt x="641" y="83"/>
                    <a:pt x="638" y="98"/>
                  </a:cubicBezTo>
                  <a:lnTo>
                    <a:pt x="659" y="98"/>
                  </a:lnTo>
                  <a:lnTo>
                    <a:pt x="659" y="89"/>
                  </a:lnTo>
                  <a:cubicBezTo>
                    <a:pt x="662" y="83"/>
                    <a:pt x="665" y="80"/>
                    <a:pt x="667" y="77"/>
                  </a:cubicBezTo>
                  <a:cubicBezTo>
                    <a:pt x="670" y="68"/>
                    <a:pt x="676" y="59"/>
                    <a:pt x="682" y="53"/>
                  </a:cubicBezTo>
                  <a:cubicBezTo>
                    <a:pt x="688" y="47"/>
                    <a:pt x="694" y="44"/>
                    <a:pt x="700" y="42"/>
                  </a:cubicBezTo>
                  <a:cubicBezTo>
                    <a:pt x="702" y="40"/>
                    <a:pt x="704" y="39"/>
                    <a:pt x="706" y="39"/>
                  </a:cubicBezTo>
                  <a:cubicBezTo>
                    <a:pt x="708" y="39"/>
                    <a:pt x="710" y="40"/>
                    <a:pt x="712" y="42"/>
                  </a:cubicBezTo>
                  <a:lnTo>
                    <a:pt x="715" y="42"/>
                  </a:lnTo>
                  <a:cubicBezTo>
                    <a:pt x="721" y="44"/>
                    <a:pt x="724" y="50"/>
                    <a:pt x="724" y="56"/>
                  </a:cubicBezTo>
                  <a:cubicBezTo>
                    <a:pt x="727" y="68"/>
                    <a:pt x="727" y="83"/>
                    <a:pt x="724" y="95"/>
                  </a:cubicBezTo>
                  <a:cubicBezTo>
                    <a:pt x="724" y="98"/>
                    <a:pt x="721" y="104"/>
                    <a:pt x="721" y="107"/>
                  </a:cubicBezTo>
                  <a:cubicBezTo>
                    <a:pt x="712" y="130"/>
                    <a:pt x="697" y="148"/>
                    <a:pt x="676" y="160"/>
                  </a:cubicBezTo>
                  <a:cubicBezTo>
                    <a:pt x="662" y="167"/>
                    <a:pt x="663" y="183"/>
                    <a:pt x="673" y="183"/>
                  </a:cubicBezTo>
                  <a:cubicBezTo>
                    <a:pt x="675" y="183"/>
                    <a:pt x="677" y="182"/>
                    <a:pt x="679" y="181"/>
                  </a:cubicBezTo>
                  <a:cubicBezTo>
                    <a:pt x="712" y="160"/>
                    <a:pt x="736" y="130"/>
                    <a:pt x="748" y="95"/>
                  </a:cubicBezTo>
                  <a:cubicBezTo>
                    <a:pt x="753" y="80"/>
                    <a:pt x="756" y="65"/>
                    <a:pt x="756" y="47"/>
                  </a:cubicBezTo>
                  <a:cubicBezTo>
                    <a:pt x="753" y="30"/>
                    <a:pt x="739" y="15"/>
                    <a:pt x="718" y="15"/>
                  </a:cubicBezTo>
                  <a:close/>
                  <a:moveTo>
                    <a:pt x="590" y="18"/>
                  </a:moveTo>
                  <a:cubicBezTo>
                    <a:pt x="564" y="24"/>
                    <a:pt x="543" y="39"/>
                    <a:pt x="528" y="59"/>
                  </a:cubicBezTo>
                  <a:cubicBezTo>
                    <a:pt x="519" y="71"/>
                    <a:pt x="513" y="86"/>
                    <a:pt x="507" y="101"/>
                  </a:cubicBezTo>
                  <a:lnTo>
                    <a:pt x="531" y="101"/>
                  </a:lnTo>
                  <a:lnTo>
                    <a:pt x="531" y="92"/>
                  </a:lnTo>
                  <a:lnTo>
                    <a:pt x="537" y="77"/>
                  </a:lnTo>
                  <a:cubicBezTo>
                    <a:pt x="543" y="71"/>
                    <a:pt x="549" y="62"/>
                    <a:pt x="555" y="56"/>
                  </a:cubicBezTo>
                  <a:cubicBezTo>
                    <a:pt x="558" y="50"/>
                    <a:pt x="564" y="47"/>
                    <a:pt x="573" y="44"/>
                  </a:cubicBezTo>
                  <a:cubicBezTo>
                    <a:pt x="574" y="43"/>
                    <a:pt x="576" y="42"/>
                    <a:pt x="577" y="42"/>
                  </a:cubicBezTo>
                  <a:cubicBezTo>
                    <a:pt x="579" y="42"/>
                    <a:pt x="582" y="43"/>
                    <a:pt x="584" y="44"/>
                  </a:cubicBezTo>
                  <a:lnTo>
                    <a:pt x="587" y="44"/>
                  </a:lnTo>
                  <a:cubicBezTo>
                    <a:pt x="590" y="47"/>
                    <a:pt x="593" y="53"/>
                    <a:pt x="596" y="59"/>
                  </a:cubicBezTo>
                  <a:cubicBezTo>
                    <a:pt x="599" y="71"/>
                    <a:pt x="599" y="83"/>
                    <a:pt x="596" y="98"/>
                  </a:cubicBezTo>
                  <a:cubicBezTo>
                    <a:pt x="593" y="101"/>
                    <a:pt x="593" y="104"/>
                    <a:pt x="593" y="110"/>
                  </a:cubicBezTo>
                  <a:cubicBezTo>
                    <a:pt x="582" y="130"/>
                    <a:pt x="567" y="151"/>
                    <a:pt x="546" y="163"/>
                  </a:cubicBezTo>
                  <a:cubicBezTo>
                    <a:pt x="534" y="170"/>
                    <a:pt x="534" y="186"/>
                    <a:pt x="544" y="186"/>
                  </a:cubicBezTo>
                  <a:cubicBezTo>
                    <a:pt x="546" y="186"/>
                    <a:pt x="549" y="185"/>
                    <a:pt x="552" y="184"/>
                  </a:cubicBezTo>
                  <a:cubicBezTo>
                    <a:pt x="584" y="163"/>
                    <a:pt x="608" y="133"/>
                    <a:pt x="617" y="98"/>
                  </a:cubicBezTo>
                  <a:cubicBezTo>
                    <a:pt x="626" y="83"/>
                    <a:pt x="629" y="68"/>
                    <a:pt x="629" y="50"/>
                  </a:cubicBezTo>
                  <a:cubicBezTo>
                    <a:pt x="626" y="33"/>
                    <a:pt x="608" y="18"/>
                    <a:pt x="590" y="18"/>
                  </a:cubicBezTo>
                  <a:close/>
                  <a:moveTo>
                    <a:pt x="463" y="21"/>
                  </a:moveTo>
                  <a:cubicBezTo>
                    <a:pt x="436" y="24"/>
                    <a:pt x="413" y="42"/>
                    <a:pt x="401" y="62"/>
                  </a:cubicBezTo>
                  <a:cubicBezTo>
                    <a:pt x="392" y="74"/>
                    <a:pt x="383" y="89"/>
                    <a:pt x="380" y="104"/>
                  </a:cubicBezTo>
                  <a:lnTo>
                    <a:pt x="404" y="104"/>
                  </a:lnTo>
                  <a:lnTo>
                    <a:pt x="404" y="101"/>
                  </a:lnTo>
                  <a:cubicBezTo>
                    <a:pt x="401" y="98"/>
                    <a:pt x="401" y="98"/>
                    <a:pt x="404" y="95"/>
                  </a:cubicBezTo>
                  <a:lnTo>
                    <a:pt x="404" y="92"/>
                  </a:lnTo>
                  <a:cubicBezTo>
                    <a:pt x="404" y="89"/>
                    <a:pt x="407" y="83"/>
                    <a:pt x="410" y="80"/>
                  </a:cubicBezTo>
                  <a:cubicBezTo>
                    <a:pt x="413" y="71"/>
                    <a:pt x="418" y="65"/>
                    <a:pt x="424" y="59"/>
                  </a:cubicBezTo>
                  <a:cubicBezTo>
                    <a:pt x="430" y="53"/>
                    <a:pt x="436" y="47"/>
                    <a:pt x="442" y="47"/>
                  </a:cubicBezTo>
                  <a:cubicBezTo>
                    <a:pt x="445" y="46"/>
                    <a:pt x="447" y="45"/>
                    <a:pt x="449" y="45"/>
                  </a:cubicBezTo>
                  <a:cubicBezTo>
                    <a:pt x="451" y="45"/>
                    <a:pt x="453" y="46"/>
                    <a:pt x="454" y="47"/>
                  </a:cubicBezTo>
                  <a:lnTo>
                    <a:pt x="460" y="47"/>
                  </a:lnTo>
                  <a:cubicBezTo>
                    <a:pt x="463" y="50"/>
                    <a:pt x="466" y="53"/>
                    <a:pt x="469" y="59"/>
                  </a:cubicBezTo>
                  <a:cubicBezTo>
                    <a:pt x="472" y="74"/>
                    <a:pt x="472" y="86"/>
                    <a:pt x="469" y="101"/>
                  </a:cubicBezTo>
                  <a:cubicBezTo>
                    <a:pt x="460" y="127"/>
                    <a:pt x="442" y="151"/>
                    <a:pt x="418" y="166"/>
                  </a:cubicBezTo>
                  <a:cubicBezTo>
                    <a:pt x="406" y="173"/>
                    <a:pt x="408" y="189"/>
                    <a:pt x="418" y="189"/>
                  </a:cubicBezTo>
                  <a:cubicBezTo>
                    <a:pt x="420" y="189"/>
                    <a:pt x="422" y="188"/>
                    <a:pt x="424" y="187"/>
                  </a:cubicBezTo>
                  <a:cubicBezTo>
                    <a:pt x="457" y="166"/>
                    <a:pt x="481" y="136"/>
                    <a:pt x="493" y="101"/>
                  </a:cubicBezTo>
                  <a:cubicBezTo>
                    <a:pt x="498" y="86"/>
                    <a:pt x="498" y="68"/>
                    <a:pt x="498" y="53"/>
                  </a:cubicBezTo>
                  <a:cubicBezTo>
                    <a:pt x="496" y="36"/>
                    <a:pt x="481" y="21"/>
                    <a:pt x="463" y="21"/>
                  </a:cubicBezTo>
                  <a:close/>
                  <a:moveTo>
                    <a:pt x="335" y="24"/>
                  </a:moveTo>
                  <a:cubicBezTo>
                    <a:pt x="309" y="30"/>
                    <a:pt x="288" y="42"/>
                    <a:pt x="273" y="65"/>
                  </a:cubicBezTo>
                  <a:cubicBezTo>
                    <a:pt x="264" y="77"/>
                    <a:pt x="258" y="92"/>
                    <a:pt x="252" y="107"/>
                  </a:cubicBezTo>
                  <a:lnTo>
                    <a:pt x="276" y="107"/>
                  </a:lnTo>
                  <a:lnTo>
                    <a:pt x="276" y="104"/>
                  </a:lnTo>
                  <a:cubicBezTo>
                    <a:pt x="276" y="101"/>
                    <a:pt x="276" y="101"/>
                    <a:pt x="276" y="98"/>
                  </a:cubicBezTo>
                  <a:lnTo>
                    <a:pt x="276" y="95"/>
                  </a:lnTo>
                  <a:cubicBezTo>
                    <a:pt x="279" y="92"/>
                    <a:pt x="279" y="86"/>
                    <a:pt x="282" y="83"/>
                  </a:cubicBezTo>
                  <a:cubicBezTo>
                    <a:pt x="288" y="74"/>
                    <a:pt x="291" y="68"/>
                    <a:pt x="297" y="62"/>
                  </a:cubicBezTo>
                  <a:cubicBezTo>
                    <a:pt x="303" y="56"/>
                    <a:pt x="309" y="50"/>
                    <a:pt x="318" y="47"/>
                  </a:cubicBezTo>
                  <a:lnTo>
                    <a:pt x="332" y="47"/>
                  </a:lnTo>
                  <a:cubicBezTo>
                    <a:pt x="335" y="53"/>
                    <a:pt x="338" y="56"/>
                    <a:pt x="341" y="62"/>
                  </a:cubicBezTo>
                  <a:cubicBezTo>
                    <a:pt x="344" y="77"/>
                    <a:pt x="344" y="89"/>
                    <a:pt x="341" y="104"/>
                  </a:cubicBezTo>
                  <a:cubicBezTo>
                    <a:pt x="338" y="107"/>
                    <a:pt x="338" y="110"/>
                    <a:pt x="338" y="116"/>
                  </a:cubicBezTo>
                  <a:cubicBezTo>
                    <a:pt x="329" y="136"/>
                    <a:pt x="312" y="157"/>
                    <a:pt x="291" y="169"/>
                  </a:cubicBezTo>
                  <a:cubicBezTo>
                    <a:pt x="278" y="177"/>
                    <a:pt x="281" y="191"/>
                    <a:pt x="291" y="191"/>
                  </a:cubicBezTo>
                  <a:cubicBezTo>
                    <a:pt x="293" y="191"/>
                    <a:pt x="295" y="191"/>
                    <a:pt x="297" y="190"/>
                  </a:cubicBezTo>
                  <a:cubicBezTo>
                    <a:pt x="329" y="169"/>
                    <a:pt x="353" y="139"/>
                    <a:pt x="365" y="101"/>
                  </a:cubicBezTo>
                  <a:cubicBezTo>
                    <a:pt x="371" y="89"/>
                    <a:pt x="374" y="71"/>
                    <a:pt x="371" y="56"/>
                  </a:cubicBezTo>
                  <a:cubicBezTo>
                    <a:pt x="371" y="39"/>
                    <a:pt x="353" y="24"/>
                    <a:pt x="335" y="24"/>
                  </a:cubicBezTo>
                  <a:close/>
                  <a:moveTo>
                    <a:pt x="208" y="27"/>
                  </a:moveTo>
                  <a:cubicBezTo>
                    <a:pt x="184" y="30"/>
                    <a:pt x="161" y="44"/>
                    <a:pt x="149" y="68"/>
                  </a:cubicBezTo>
                  <a:cubicBezTo>
                    <a:pt x="140" y="80"/>
                    <a:pt x="131" y="95"/>
                    <a:pt x="128" y="110"/>
                  </a:cubicBezTo>
                  <a:lnTo>
                    <a:pt x="149" y="110"/>
                  </a:lnTo>
                  <a:lnTo>
                    <a:pt x="149" y="98"/>
                  </a:lnTo>
                  <a:cubicBezTo>
                    <a:pt x="155" y="86"/>
                    <a:pt x="163" y="74"/>
                    <a:pt x="172" y="65"/>
                  </a:cubicBezTo>
                  <a:cubicBezTo>
                    <a:pt x="178" y="59"/>
                    <a:pt x="184" y="53"/>
                    <a:pt x="190" y="50"/>
                  </a:cubicBezTo>
                  <a:lnTo>
                    <a:pt x="205" y="50"/>
                  </a:lnTo>
                  <a:cubicBezTo>
                    <a:pt x="211" y="56"/>
                    <a:pt x="214" y="59"/>
                    <a:pt x="214" y="65"/>
                  </a:cubicBezTo>
                  <a:cubicBezTo>
                    <a:pt x="220" y="80"/>
                    <a:pt x="220" y="92"/>
                    <a:pt x="214" y="107"/>
                  </a:cubicBezTo>
                  <a:cubicBezTo>
                    <a:pt x="214" y="110"/>
                    <a:pt x="214" y="113"/>
                    <a:pt x="211" y="119"/>
                  </a:cubicBezTo>
                  <a:cubicBezTo>
                    <a:pt x="202" y="139"/>
                    <a:pt x="187" y="160"/>
                    <a:pt x="166" y="172"/>
                  </a:cubicBezTo>
                  <a:cubicBezTo>
                    <a:pt x="154" y="179"/>
                    <a:pt x="154" y="192"/>
                    <a:pt x="162" y="192"/>
                  </a:cubicBezTo>
                  <a:cubicBezTo>
                    <a:pt x="164" y="192"/>
                    <a:pt x="167" y="191"/>
                    <a:pt x="169" y="190"/>
                  </a:cubicBezTo>
                  <a:cubicBezTo>
                    <a:pt x="202" y="172"/>
                    <a:pt x="229" y="142"/>
                    <a:pt x="238" y="104"/>
                  </a:cubicBezTo>
                  <a:cubicBezTo>
                    <a:pt x="244" y="92"/>
                    <a:pt x="246" y="74"/>
                    <a:pt x="246" y="59"/>
                  </a:cubicBezTo>
                  <a:cubicBezTo>
                    <a:pt x="244" y="42"/>
                    <a:pt x="229" y="27"/>
                    <a:pt x="208" y="27"/>
                  </a:cubicBezTo>
                  <a:close/>
                  <a:moveTo>
                    <a:pt x="83" y="30"/>
                  </a:moveTo>
                  <a:cubicBezTo>
                    <a:pt x="57" y="33"/>
                    <a:pt x="36" y="47"/>
                    <a:pt x="21" y="71"/>
                  </a:cubicBezTo>
                  <a:cubicBezTo>
                    <a:pt x="12" y="83"/>
                    <a:pt x="6" y="95"/>
                    <a:pt x="0" y="110"/>
                  </a:cubicBezTo>
                  <a:lnTo>
                    <a:pt x="24" y="110"/>
                  </a:lnTo>
                  <a:lnTo>
                    <a:pt x="24" y="101"/>
                  </a:lnTo>
                  <a:lnTo>
                    <a:pt x="30" y="89"/>
                  </a:lnTo>
                  <a:cubicBezTo>
                    <a:pt x="36" y="80"/>
                    <a:pt x="39" y="74"/>
                    <a:pt x="45" y="65"/>
                  </a:cubicBezTo>
                  <a:cubicBezTo>
                    <a:pt x="51" y="62"/>
                    <a:pt x="57" y="56"/>
                    <a:pt x="66" y="53"/>
                  </a:cubicBezTo>
                  <a:lnTo>
                    <a:pt x="77" y="53"/>
                  </a:lnTo>
                  <a:cubicBezTo>
                    <a:pt x="83" y="59"/>
                    <a:pt x="86" y="62"/>
                    <a:pt x="89" y="68"/>
                  </a:cubicBezTo>
                  <a:cubicBezTo>
                    <a:pt x="92" y="83"/>
                    <a:pt x="92" y="95"/>
                    <a:pt x="89" y="107"/>
                  </a:cubicBezTo>
                  <a:cubicBezTo>
                    <a:pt x="86" y="113"/>
                    <a:pt x="86" y="116"/>
                    <a:pt x="83" y="122"/>
                  </a:cubicBezTo>
                  <a:cubicBezTo>
                    <a:pt x="75" y="142"/>
                    <a:pt x="60" y="163"/>
                    <a:pt x="39" y="175"/>
                  </a:cubicBezTo>
                  <a:cubicBezTo>
                    <a:pt x="27" y="182"/>
                    <a:pt x="27" y="195"/>
                    <a:pt x="36" y="195"/>
                  </a:cubicBezTo>
                  <a:cubicBezTo>
                    <a:pt x="39" y="195"/>
                    <a:pt x="41" y="194"/>
                    <a:pt x="45" y="193"/>
                  </a:cubicBezTo>
                  <a:cubicBezTo>
                    <a:pt x="77" y="175"/>
                    <a:pt x="101" y="145"/>
                    <a:pt x="110" y="107"/>
                  </a:cubicBezTo>
                  <a:cubicBezTo>
                    <a:pt x="119" y="92"/>
                    <a:pt x="122" y="77"/>
                    <a:pt x="119" y="62"/>
                  </a:cubicBezTo>
                  <a:cubicBezTo>
                    <a:pt x="119" y="44"/>
                    <a:pt x="101" y="30"/>
                    <a:pt x="83" y="3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7"/>
            <p:cNvSpPr/>
            <p:nvPr/>
          </p:nvSpPr>
          <p:spPr>
            <a:xfrm flipH="1">
              <a:off x="2833899" y="1810470"/>
              <a:ext cx="235807" cy="307757"/>
            </a:xfrm>
            <a:custGeom>
              <a:rect b="b" l="l" r="r" t="t"/>
              <a:pathLst>
                <a:path extrusionOk="0" h="1681" w="1288">
                  <a:moveTo>
                    <a:pt x="958" y="0"/>
                  </a:moveTo>
                  <a:lnTo>
                    <a:pt x="857" y="24"/>
                  </a:lnTo>
                  <a:lnTo>
                    <a:pt x="745" y="315"/>
                  </a:lnTo>
                  <a:cubicBezTo>
                    <a:pt x="734" y="317"/>
                    <a:pt x="723" y="318"/>
                    <a:pt x="711" y="318"/>
                  </a:cubicBezTo>
                  <a:cubicBezTo>
                    <a:pt x="582" y="318"/>
                    <a:pt x="396" y="199"/>
                    <a:pt x="273" y="199"/>
                  </a:cubicBezTo>
                  <a:cubicBezTo>
                    <a:pt x="222" y="199"/>
                    <a:pt x="181" y="220"/>
                    <a:pt x="161" y="279"/>
                  </a:cubicBezTo>
                  <a:cubicBezTo>
                    <a:pt x="113" y="410"/>
                    <a:pt x="291" y="537"/>
                    <a:pt x="291" y="537"/>
                  </a:cubicBezTo>
                  <a:cubicBezTo>
                    <a:pt x="291" y="537"/>
                    <a:pt x="234" y="518"/>
                    <a:pt x="172" y="518"/>
                  </a:cubicBezTo>
                  <a:cubicBezTo>
                    <a:pt x="105" y="518"/>
                    <a:pt x="32" y="541"/>
                    <a:pt x="21" y="635"/>
                  </a:cubicBezTo>
                  <a:cubicBezTo>
                    <a:pt x="0" y="810"/>
                    <a:pt x="267" y="905"/>
                    <a:pt x="267" y="905"/>
                  </a:cubicBezTo>
                  <a:cubicBezTo>
                    <a:pt x="267" y="905"/>
                    <a:pt x="240" y="900"/>
                    <a:pt x="202" y="900"/>
                  </a:cubicBezTo>
                  <a:cubicBezTo>
                    <a:pt x="127" y="900"/>
                    <a:pt x="11" y="919"/>
                    <a:pt x="9" y="1032"/>
                  </a:cubicBezTo>
                  <a:cubicBezTo>
                    <a:pt x="6" y="1198"/>
                    <a:pt x="285" y="1293"/>
                    <a:pt x="285" y="1293"/>
                  </a:cubicBezTo>
                  <a:cubicBezTo>
                    <a:pt x="285" y="1293"/>
                    <a:pt x="277" y="1292"/>
                    <a:pt x="265" y="1292"/>
                  </a:cubicBezTo>
                  <a:cubicBezTo>
                    <a:pt x="216" y="1292"/>
                    <a:pt x="97" y="1304"/>
                    <a:pt x="140" y="1418"/>
                  </a:cubicBezTo>
                  <a:cubicBezTo>
                    <a:pt x="207" y="1597"/>
                    <a:pt x="520" y="1681"/>
                    <a:pt x="783" y="1681"/>
                  </a:cubicBezTo>
                  <a:cubicBezTo>
                    <a:pt x="961" y="1681"/>
                    <a:pt x="1117" y="1642"/>
                    <a:pt x="1154" y="1569"/>
                  </a:cubicBezTo>
                  <a:cubicBezTo>
                    <a:pt x="1198" y="1477"/>
                    <a:pt x="1124" y="1364"/>
                    <a:pt x="1124" y="1364"/>
                  </a:cubicBezTo>
                  <a:cubicBezTo>
                    <a:pt x="1124" y="1364"/>
                    <a:pt x="1234" y="1326"/>
                    <a:pt x="1249" y="1234"/>
                  </a:cubicBezTo>
                  <a:cubicBezTo>
                    <a:pt x="1255" y="1160"/>
                    <a:pt x="1219" y="1089"/>
                    <a:pt x="1157" y="1050"/>
                  </a:cubicBezTo>
                  <a:cubicBezTo>
                    <a:pt x="1157" y="1050"/>
                    <a:pt x="1272" y="1000"/>
                    <a:pt x="1278" y="931"/>
                  </a:cubicBezTo>
                  <a:cubicBezTo>
                    <a:pt x="1287" y="798"/>
                    <a:pt x="1148" y="721"/>
                    <a:pt x="1148" y="721"/>
                  </a:cubicBezTo>
                  <a:cubicBezTo>
                    <a:pt x="1216" y="691"/>
                    <a:pt x="1255" y="623"/>
                    <a:pt x="1246" y="549"/>
                  </a:cubicBezTo>
                  <a:cubicBezTo>
                    <a:pt x="1234" y="407"/>
                    <a:pt x="1035" y="178"/>
                    <a:pt x="9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7"/>
            <p:cNvSpPr/>
            <p:nvPr/>
          </p:nvSpPr>
          <p:spPr>
            <a:xfrm flipH="1">
              <a:off x="2836095" y="1737970"/>
              <a:ext cx="78907" cy="127973"/>
            </a:xfrm>
            <a:custGeom>
              <a:rect b="b" l="l" r="r" t="t"/>
              <a:pathLst>
                <a:path extrusionOk="0" h="699" w="431">
                  <a:moveTo>
                    <a:pt x="315" y="1"/>
                  </a:moveTo>
                  <a:cubicBezTo>
                    <a:pt x="214" y="1"/>
                    <a:pt x="62" y="181"/>
                    <a:pt x="9" y="423"/>
                  </a:cubicBezTo>
                  <a:lnTo>
                    <a:pt x="0" y="699"/>
                  </a:lnTo>
                  <a:lnTo>
                    <a:pt x="264" y="657"/>
                  </a:lnTo>
                  <a:cubicBezTo>
                    <a:pt x="208" y="482"/>
                    <a:pt x="430" y="275"/>
                    <a:pt x="401" y="100"/>
                  </a:cubicBezTo>
                  <a:cubicBezTo>
                    <a:pt x="388" y="31"/>
                    <a:pt x="356" y="1"/>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7"/>
            <p:cNvSpPr/>
            <p:nvPr/>
          </p:nvSpPr>
          <p:spPr>
            <a:xfrm flipH="1">
              <a:off x="2856235" y="1905490"/>
              <a:ext cx="168251" cy="162575"/>
            </a:xfrm>
            <a:custGeom>
              <a:rect b="b" l="l" r="r" t="t"/>
              <a:pathLst>
                <a:path extrusionOk="0" h="888" w="919">
                  <a:moveTo>
                    <a:pt x="26" y="0"/>
                  </a:moveTo>
                  <a:lnTo>
                    <a:pt x="26" y="3"/>
                  </a:lnTo>
                  <a:cubicBezTo>
                    <a:pt x="25" y="2"/>
                    <a:pt x="24" y="2"/>
                    <a:pt x="23" y="2"/>
                  </a:cubicBezTo>
                  <a:cubicBezTo>
                    <a:pt x="19" y="2"/>
                    <a:pt x="18" y="9"/>
                    <a:pt x="20" y="9"/>
                  </a:cubicBezTo>
                  <a:cubicBezTo>
                    <a:pt x="127" y="104"/>
                    <a:pt x="258" y="166"/>
                    <a:pt x="397" y="193"/>
                  </a:cubicBezTo>
                  <a:cubicBezTo>
                    <a:pt x="491" y="214"/>
                    <a:pt x="603" y="231"/>
                    <a:pt x="711" y="231"/>
                  </a:cubicBezTo>
                  <a:cubicBezTo>
                    <a:pt x="774" y="231"/>
                    <a:pt x="835" y="225"/>
                    <a:pt x="889" y="211"/>
                  </a:cubicBezTo>
                  <a:cubicBezTo>
                    <a:pt x="892" y="211"/>
                    <a:pt x="892" y="205"/>
                    <a:pt x="889" y="205"/>
                  </a:cubicBezTo>
                  <a:cubicBezTo>
                    <a:pt x="584" y="199"/>
                    <a:pt x="293" y="149"/>
                    <a:pt x="26" y="0"/>
                  </a:cubicBezTo>
                  <a:close/>
                  <a:moveTo>
                    <a:pt x="7" y="375"/>
                  </a:moveTo>
                  <a:cubicBezTo>
                    <a:pt x="1" y="375"/>
                    <a:pt x="4" y="387"/>
                    <a:pt x="11" y="392"/>
                  </a:cubicBezTo>
                  <a:cubicBezTo>
                    <a:pt x="211" y="505"/>
                    <a:pt x="437" y="564"/>
                    <a:pt x="666" y="564"/>
                  </a:cubicBezTo>
                  <a:cubicBezTo>
                    <a:pt x="749" y="564"/>
                    <a:pt x="833" y="556"/>
                    <a:pt x="916" y="540"/>
                  </a:cubicBezTo>
                  <a:cubicBezTo>
                    <a:pt x="919" y="537"/>
                    <a:pt x="919" y="534"/>
                    <a:pt x="916" y="534"/>
                  </a:cubicBezTo>
                  <a:cubicBezTo>
                    <a:pt x="896" y="535"/>
                    <a:pt x="876" y="535"/>
                    <a:pt x="855" y="535"/>
                  </a:cubicBezTo>
                  <a:cubicBezTo>
                    <a:pt x="587" y="535"/>
                    <a:pt x="187" y="468"/>
                    <a:pt x="11" y="377"/>
                  </a:cubicBezTo>
                  <a:cubicBezTo>
                    <a:pt x="10" y="376"/>
                    <a:pt x="8" y="375"/>
                    <a:pt x="7" y="375"/>
                  </a:cubicBezTo>
                  <a:close/>
                  <a:moveTo>
                    <a:pt x="30" y="759"/>
                  </a:moveTo>
                  <a:cubicBezTo>
                    <a:pt x="23" y="759"/>
                    <a:pt x="21" y="772"/>
                    <a:pt x="26" y="777"/>
                  </a:cubicBezTo>
                  <a:cubicBezTo>
                    <a:pt x="201" y="850"/>
                    <a:pt x="387" y="887"/>
                    <a:pt x="573" y="887"/>
                  </a:cubicBezTo>
                  <a:cubicBezTo>
                    <a:pt x="669" y="887"/>
                    <a:pt x="765" y="877"/>
                    <a:pt x="859" y="857"/>
                  </a:cubicBezTo>
                  <a:lnTo>
                    <a:pt x="862" y="857"/>
                  </a:lnTo>
                  <a:cubicBezTo>
                    <a:pt x="862" y="854"/>
                    <a:pt x="862" y="854"/>
                    <a:pt x="859" y="854"/>
                  </a:cubicBezTo>
                  <a:cubicBezTo>
                    <a:pt x="829" y="855"/>
                    <a:pt x="799" y="856"/>
                    <a:pt x="769" y="856"/>
                  </a:cubicBezTo>
                  <a:cubicBezTo>
                    <a:pt x="521" y="856"/>
                    <a:pt x="273" y="823"/>
                    <a:pt x="32" y="759"/>
                  </a:cubicBezTo>
                  <a:cubicBezTo>
                    <a:pt x="31" y="759"/>
                    <a:pt x="31" y="759"/>
                    <a:pt x="30" y="75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7"/>
            <p:cNvSpPr/>
            <p:nvPr/>
          </p:nvSpPr>
          <p:spPr>
            <a:xfrm flipH="1">
              <a:off x="3453262" y="1402749"/>
              <a:ext cx="122847" cy="218048"/>
            </a:xfrm>
            <a:custGeom>
              <a:rect b="b" l="l" r="r" t="t"/>
              <a:pathLst>
                <a:path extrusionOk="0" h="1191" w="671">
                  <a:moveTo>
                    <a:pt x="89" y="1"/>
                  </a:moveTo>
                  <a:cubicBezTo>
                    <a:pt x="89" y="1"/>
                    <a:pt x="71" y="117"/>
                    <a:pt x="54" y="259"/>
                  </a:cubicBezTo>
                  <a:cubicBezTo>
                    <a:pt x="54" y="265"/>
                    <a:pt x="51" y="274"/>
                    <a:pt x="51" y="280"/>
                  </a:cubicBezTo>
                  <a:cubicBezTo>
                    <a:pt x="48" y="286"/>
                    <a:pt x="45" y="294"/>
                    <a:pt x="45" y="303"/>
                  </a:cubicBezTo>
                  <a:cubicBezTo>
                    <a:pt x="42" y="324"/>
                    <a:pt x="39" y="345"/>
                    <a:pt x="36" y="369"/>
                  </a:cubicBezTo>
                  <a:cubicBezTo>
                    <a:pt x="33" y="389"/>
                    <a:pt x="33" y="398"/>
                    <a:pt x="30" y="416"/>
                  </a:cubicBezTo>
                  <a:cubicBezTo>
                    <a:pt x="27" y="434"/>
                    <a:pt x="27" y="452"/>
                    <a:pt x="24" y="469"/>
                  </a:cubicBezTo>
                  <a:cubicBezTo>
                    <a:pt x="9" y="591"/>
                    <a:pt x="0" y="715"/>
                    <a:pt x="3" y="840"/>
                  </a:cubicBezTo>
                  <a:cubicBezTo>
                    <a:pt x="15" y="889"/>
                    <a:pt x="358" y="1190"/>
                    <a:pt x="583" y="1190"/>
                  </a:cubicBezTo>
                  <a:cubicBezTo>
                    <a:pt x="588" y="1190"/>
                    <a:pt x="592" y="1190"/>
                    <a:pt x="596" y="1190"/>
                  </a:cubicBezTo>
                  <a:cubicBezTo>
                    <a:pt x="670" y="1187"/>
                    <a:pt x="543" y="795"/>
                    <a:pt x="543" y="795"/>
                  </a:cubicBezTo>
                  <a:lnTo>
                    <a:pt x="549" y="766"/>
                  </a:lnTo>
                  <a:lnTo>
                    <a:pt x="641" y="354"/>
                  </a:lnTo>
                  <a:lnTo>
                    <a:pt x="160" y="42"/>
                  </a:lnTo>
                  <a:lnTo>
                    <a:pt x="89" y="1"/>
                  </a:ln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7"/>
            <p:cNvSpPr/>
            <p:nvPr/>
          </p:nvSpPr>
          <p:spPr>
            <a:xfrm flipH="1">
              <a:off x="3458755" y="1402749"/>
              <a:ext cx="108200" cy="140239"/>
            </a:xfrm>
            <a:custGeom>
              <a:rect b="b" l="l" r="r" t="t"/>
              <a:pathLst>
                <a:path extrusionOk="0" h="766" w="591">
                  <a:moveTo>
                    <a:pt x="39" y="1"/>
                  </a:moveTo>
                  <a:cubicBezTo>
                    <a:pt x="39" y="1"/>
                    <a:pt x="21" y="117"/>
                    <a:pt x="1" y="259"/>
                  </a:cubicBezTo>
                  <a:cubicBezTo>
                    <a:pt x="84" y="493"/>
                    <a:pt x="268" y="680"/>
                    <a:pt x="499" y="766"/>
                  </a:cubicBezTo>
                  <a:lnTo>
                    <a:pt x="591" y="354"/>
                  </a:lnTo>
                  <a:lnTo>
                    <a:pt x="110" y="42"/>
                  </a:lnTo>
                  <a:lnTo>
                    <a:pt x="3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7"/>
            <p:cNvSpPr/>
            <p:nvPr/>
          </p:nvSpPr>
          <p:spPr>
            <a:xfrm flipH="1">
              <a:off x="3331697" y="1195501"/>
              <a:ext cx="256312" cy="320573"/>
            </a:xfrm>
            <a:custGeom>
              <a:rect b="b" l="l" r="r" t="t"/>
              <a:pathLst>
                <a:path extrusionOk="0" h="1751" w="1400">
                  <a:moveTo>
                    <a:pt x="674" y="0"/>
                  </a:moveTo>
                  <a:cubicBezTo>
                    <a:pt x="347" y="0"/>
                    <a:pt x="1" y="214"/>
                    <a:pt x="21" y="940"/>
                  </a:cubicBezTo>
                  <a:cubicBezTo>
                    <a:pt x="45" y="1681"/>
                    <a:pt x="534" y="1738"/>
                    <a:pt x="679" y="1750"/>
                  </a:cubicBezTo>
                  <a:cubicBezTo>
                    <a:pt x="688" y="1750"/>
                    <a:pt x="698" y="1750"/>
                    <a:pt x="709" y="1750"/>
                  </a:cubicBezTo>
                  <a:cubicBezTo>
                    <a:pt x="889" y="1750"/>
                    <a:pt x="1290" y="1666"/>
                    <a:pt x="1343" y="970"/>
                  </a:cubicBezTo>
                  <a:cubicBezTo>
                    <a:pt x="1399" y="232"/>
                    <a:pt x="1026" y="6"/>
                    <a:pt x="694" y="0"/>
                  </a:cubicBezTo>
                  <a:cubicBezTo>
                    <a:pt x="687" y="0"/>
                    <a:pt x="680" y="0"/>
                    <a:pt x="6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7"/>
            <p:cNvSpPr/>
            <p:nvPr/>
          </p:nvSpPr>
          <p:spPr>
            <a:xfrm flipH="1">
              <a:off x="3330050" y="1177742"/>
              <a:ext cx="273705" cy="181066"/>
            </a:xfrm>
            <a:custGeom>
              <a:rect b="b" l="l" r="r" t="t"/>
              <a:pathLst>
                <a:path extrusionOk="0" h="989" w="1495">
                  <a:moveTo>
                    <a:pt x="761" y="0"/>
                  </a:moveTo>
                  <a:cubicBezTo>
                    <a:pt x="604" y="0"/>
                    <a:pt x="457" y="55"/>
                    <a:pt x="329" y="148"/>
                  </a:cubicBezTo>
                  <a:cubicBezTo>
                    <a:pt x="199" y="189"/>
                    <a:pt x="101" y="296"/>
                    <a:pt x="65" y="426"/>
                  </a:cubicBezTo>
                  <a:cubicBezTo>
                    <a:pt x="0" y="655"/>
                    <a:pt x="62" y="975"/>
                    <a:pt x="128" y="987"/>
                  </a:cubicBezTo>
                  <a:cubicBezTo>
                    <a:pt x="137" y="988"/>
                    <a:pt x="145" y="989"/>
                    <a:pt x="153" y="989"/>
                  </a:cubicBezTo>
                  <a:cubicBezTo>
                    <a:pt x="307" y="989"/>
                    <a:pt x="344" y="741"/>
                    <a:pt x="344" y="741"/>
                  </a:cubicBezTo>
                  <a:cubicBezTo>
                    <a:pt x="344" y="741"/>
                    <a:pt x="345" y="741"/>
                    <a:pt x="348" y="741"/>
                  </a:cubicBezTo>
                  <a:cubicBezTo>
                    <a:pt x="377" y="741"/>
                    <a:pt x="551" y="728"/>
                    <a:pt x="611" y="438"/>
                  </a:cubicBezTo>
                  <a:cubicBezTo>
                    <a:pt x="670" y="581"/>
                    <a:pt x="789" y="690"/>
                    <a:pt x="937" y="729"/>
                  </a:cubicBezTo>
                  <a:cubicBezTo>
                    <a:pt x="940" y="730"/>
                    <a:pt x="942" y="730"/>
                    <a:pt x="944" y="730"/>
                  </a:cubicBezTo>
                  <a:cubicBezTo>
                    <a:pt x="970" y="730"/>
                    <a:pt x="885" y="632"/>
                    <a:pt x="846" y="589"/>
                  </a:cubicBezTo>
                  <a:lnTo>
                    <a:pt x="846" y="589"/>
                  </a:lnTo>
                  <a:cubicBezTo>
                    <a:pt x="902" y="646"/>
                    <a:pt x="1089" y="803"/>
                    <a:pt x="1433" y="803"/>
                  </a:cubicBezTo>
                  <a:cubicBezTo>
                    <a:pt x="1440" y="803"/>
                    <a:pt x="1448" y="803"/>
                    <a:pt x="1456" y="803"/>
                  </a:cubicBezTo>
                  <a:cubicBezTo>
                    <a:pt x="1488" y="803"/>
                    <a:pt x="1494" y="343"/>
                    <a:pt x="1189" y="139"/>
                  </a:cubicBezTo>
                  <a:cubicBezTo>
                    <a:pt x="1044" y="43"/>
                    <a:pt x="899"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7"/>
            <p:cNvSpPr/>
            <p:nvPr/>
          </p:nvSpPr>
          <p:spPr>
            <a:xfrm flipH="1">
              <a:off x="3559083" y="1330249"/>
              <a:ext cx="65909" cy="88611"/>
            </a:xfrm>
            <a:custGeom>
              <a:rect b="b" l="l" r="r" t="t"/>
              <a:pathLst>
                <a:path extrusionOk="0" h="484" w="360">
                  <a:moveTo>
                    <a:pt x="139" y="1"/>
                  </a:moveTo>
                  <a:cubicBezTo>
                    <a:pt x="130" y="1"/>
                    <a:pt x="122" y="2"/>
                    <a:pt x="113" y="6"/>
                  </a:cubicBezTo>
                  <a:cubicBezTo>
                    <a:pt x="0" y="44"/>
                    <a:pt x="69" y="397"/>
                    <a:pt x="181" y="462"/>
                  </a:cubicBezTo>
                  <a:cubicBezTo>
                    <a:pt x="203" y="476"/>
                    <a:pt x="228" y="483"/>
                    <a:pt x="252" y="483"/>
                  </a:cubicBezTo>
                  <a:cubicBezTo>
                    <a:pt x="293" y="483"/>
                    <a:pt x="332" y="464"/>
                    <a:pt x="356" y="427"/>
                  </a:cubicBezTo>
                  <a:cubicBezTo>
                    <a:pt x="356" y="427"/>
                    <a:pt x="356" y="424"/>
                    <a:pt x="359" y="421"/>
                  </a:cubicBezTo>
                  <a:lnTo>
                    <a:pt x="350" y="219"/>
                  </a:lnTo>
                  <a:cubicBezTo>
                    <a:pt x="350" y="219"/>
                    <a:pt x="244" y="1"/>
                    <a:pt x="139"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7"/>
            <p:cNvSpPr/>
            <p:nvPr/>
          </p:nvSpPr>
          <p:spPr>
            <a:xfrm flipH="1">
              <a:off x="3568420" y="1349655"/>
              <a:ext cx="32771" cy="57670"/>
            </a:xfrm>
            <a:custGeom>
              <a:rect b="b" l="l" r="r" t="t"/>
              <a:pathLst>
                <a:path extrusionOk="0" h="315" w="179">
                  <a:moveTo>
                    <a:pt x="4" y="0"/>
                  </a:moveTo>
                  <a:cubicBezTo>
                    <a:pt x="4" y="0"/>
                    <a:pt x="1" y="0"/>
                    <a:pt x="4" y="3"/>
                  </a:cubicBezTo>
                  <a:cubicBezTo>
                    <a:pt x="84" y="51"/>
                    <a:pt x="117" y="137"/>
                    <a:pt x="134" y="226"/>
                  </a:cubicBezTo>
                  <a:cubicBezTo>
                    <a:pt x="123" y="198"/>
                    <a:pt x="96" y="180"/>
                    <a:pt x="68" y="180"/>
                  </a:cubicBezTo>
                  <a:cubicBezTo>
                    <a:pt x="60" y="180"/>
                    <a:pt x="53" y="182"/>
                    <a:pt x="45" y="184"/>
                  </a:cubicBezTo>
                  <a:cubicBezTo>
                    <a:pt x="42" y="187"/>
                    <a:pt x="39" y="187"/>
                    <a:pt x="37" y="190"/>
                  </a:cubicBezTo>
                  <a:cubicBezTo>
                    <a:pt x="34" y="190"/>
                    <a:pt x="36" y="194"/>
                    <a:pt x="36" y="194"/>
                  </a:cubicBezTo>
                  <a:cubicBezTo>
                    <a:pt x="36" y="194"/>
                    <a:pt x="37" y="194"/>
                    <a:pt x="37" y="193"/>
                  </a:cubicBezTo>
                  <a:cubicBezTo>
                    <a:pt x="39" y="193"/>
                    <a:pt x="42" y="193"/>
                    <a:pt x="45" y="193"/>
                  </a:cubicBezTo>
                  <a:cubicBezTo>
                    <a:pt x="74" y="193"/>
                    <a:pt x="100" y="207"/>
                    <a:pt x="117" y="235"/>
                  </a:cubicBezTo>
                  <a:cubicBezTo>
                    <a:pt x="128" y="258"/>
                    <a:pt x="137" y="282"/>
                    <a:pt x="143" y="309"/>
                  </a:cubicBezTo>
                  <a:cubicBezTo>
                    <a:pt x="144" y="312"/>
                    <a:pt x="148" y="314"/>
                    <a:pt x="151" y="314"/>
                  </a:cubicBezTo>
                  <a:cubicBezTo>
                    <a:pt x="156" y="314"/>
                    <a:pt x="161" y="311"/>
                    <a:pt x="161" y="306"/>
                  </a:cubicBezTo>
                  <a:lnTo>
                    <a:pt x="161" y="303"/>
                  </a:lnTo>
                  <a:cubicBezTo>
                    <a:pt x="179" y="196"/>
                    <a:pt x="122" y="30"/>
                    <a:pt x="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7"/>
            <p:cNvSpPr/>
            <p:nvPr/>
          </p:nvSpPr>
          <p:spPr>
            <a:xfrm flipH="1">
              <a:off x="3358243" y="1330249"/>
              <a:ext cx="25814" cy="16477"/>
            </a:xfrm>
            <a:custGeom>
              <a:rect b="b" l="l" r="r" t="t"/>
              <a:pathLst>
                <a:path extrusionOk="0" h="90" w="141">
                  <a:moveTo>
                    <a:pt x="52" y="0"/>
                  </a:moveTo>
                  <a:cubicBezTo>
                    <a:pt x="38" y="0"/>
                    <a:pt x="23" y="4"/>
                    <a:pt x="13" y="11"/>
                  </a:cubicBezTo>
                  <a:cubicBezTo>
                    <a:pt x="4" y="20"/>
                    <a:pt x="1" y="32"/>
                    <a:pt x="7" y="44"/>
                  </a:cubicBezTo>
                  <a:cubicBezTo>
                    <a:pt x="19" y="59"/>
                    <a:pt x="36" y="68"/>
                    <a:pt x="54" y="71"/>
                  </a:cubicBezTo>
                  <a:cubicBezTo>
                    <a:pt x="69" y="77"/>
                    <a:pt x="84" y="83"/>
                    <a:pt x="99" y="89"/>
                  </a:cubicBezTo>
                  <a:cubicBezTo>
                    <a:pt x="101" y="89"/>
                    <a:pt x="104" y="90"/>
                    <a:pt x="106" y="90"/>
                  </a:cubicBezTo>
                  <a:cubicBezTo>
                    <a:pt x="113" y="90"/>
                    <a:pt x="118" y="88"/>
                    <a:pt x="122" y="86"/>
                  </a:cubicBezTo>
                  <a:cubicBezTo>
                    <a:pt x="137" y="77"/>
                    <a:pt x="140" y="62"/>
                    <a:pt x="134" y="47"/>
                  </a:cubicBezTo>
                  <a:cubicBezTo>
                    <a:pt x="119" y="26"/>
                    <a:pt x="102" y="11"/>
                    <a:pt x="78" y="6"/>
                  </a:cubicBezTo>
                  <a:cubicBezTo>
                    <a:pt x="70" y="2"/>
                    <a:pt x="61" y="0"/>
                    <a:pt x="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7"/>
            <p:cNvSpPr/>
            <p:nvPr/>
          </p:nvSpPr>
          <p:spPr>
            <a:xfrm flipH="1">
              <a:off x="3432207" y="1319630"/>
              <a:ext cx="26180" cy="13914"/>
            </a:xfrm>
            <a:custGeom>
              <a:rect b="b" l="l" r="r" t="t"/>
              <a:pathLst>
                <a:path extrusionOk="0" h="76" w="143">
                  <a:moveTo>
                    <a:pt x="84" y="1"/>
                  </a:moveTo>
                  <a:cubicBezTo>
                    <a:pt x="81" y="1"/>
                    <a:pt x="78" y="1"/>
                    <a:pt x="75" y="1"/>
                  </a:cubicBezTo>
                  <a:cubicBezTo>
                    <a:pt x="51" y="1"/>
                    <a:pt x="30" y="13"/>
                    <a:pt x="13" y="28"/>
                  </a:cubicBezTo>
                  <a:cubicBezTo>
                    <a:pt x="1" y="40"/>
                    <a:pt x="1" y="58"/>
                    <a:pt x="13" y="66"/>
                  </a:cubicBezTo>
                  <a:cubicBezTo>
                    <a:pt x="16" y="72"/>
                    <a:pt x="24" y="75"/>
                    <a:pt x="33" y="75"/>
                  </a:cubicBezTo>
                  <a:cubicBezTo>
                    <a:pt x="48" y="75"/>
                    <a:pt x="66" y="75"/>
                    <a:pt x="81" y="72"/>
                  </a:cubicBezTo>
                  <a:cubicBezTo>
                    <a:pt x="99" y="72"/>
                    <a:pt x="116" y="69"/>
                    <a:pt x="134" y="58"/>
                  </a:cubicBezTo>
                  <a:cubicBezTo>
                    <a:pt x="143" y="52"/>
                    <a:pt x="143" y="37"/>
                    <a:pt x="137" y="28"/>
                  </a:cubicBezTo>
                  <a:cubicBezTo>
                    <a:pt x="124" y="10"/>
                    <a:pt x="104" y="1"/>
                    <a:pt x="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7"/>
            <p:cNvSpPr/>
            <p:nvPr/>
          </p:nvSpPr>
          <p:spPr>
            <a:xfrm flipH="1">
              <a:off x="3436967" y="1369977"/>
              <a:ext cx="13731" cy="23251"/>
            </a:xfrm>
            <a:custGeom>
              <a:rect b="b" l="l" r="r" t="t"/>
              <a:pathLst>
                <a:path extrusionOk="0" h="127" w="75">
                  <a:moveTo>
                    <a:pt x="68" y="1"/>
                  </a:moveTo>
                  <a:cubicBezTo>
                    <a:pt x="67" y="1"/>
                    <a:pt x="65" y="3"/>
                    <a:pt x="65" y="5"/>
                  </a:cubicBezTo>
                  <a:cubicBezTo>
                    <a:pt x="65" y="6"/>
                    <a:pt x="65" y="7"/>
                    <a:pt x="65" y="8"/>
                  </a:cubicBezTo>
                  <a:lnTo>
                    <a:pt x="65" y="8"/>
                  </a:lnTo>
                  <a:lnTo>
                    <a:pt x="68" y="2"/>
                  </a:lnTo>
                  <a:lnTo>
                    <a:pt x="68" y="2"/>
                  </a:lnTo>
                  <a:cubicBezTo>
                    <a:pt x="68" y="2"/>
                    <a:pt x="68" y="2"/>
                    <a:pt x="68" y="2"/>
                  </a:cubicBezTo>
                  <a:cubicBezTo>
                    <a:pt x="68" y="1"/>
                    <a:pt x="68" y="1"/>
                    <a:pt x="68" y="1"/>
                  </a:cubicBezTo>
                  <a:close/>
                  <a:moveTo>
                    <a:pt x="65" y="8"/>
                  </a:moveTo>
                  <a:cubicBezTo>
                    <a:pt x="59" y="57"/>
                    <a:pt x="47" y="110"/>
                    <a:pt x="2" y="123"/>
                  </a:cubicBezTo>
                  <a:lnTo>
                    <a:pt x="2" y="123"/>
                  </a:lnTo>
                  <a:lnTo>
                    <a:pt x="65" y="8"/>
                  </a:lnTo>
                  <a:close/>
                  <a:moveTo>
                    <a:pt x="68" y="2"/>
                  </a:moveTo>
                  <a:lnTo>
                    <a:pt x="65" y="8"/>
                  </a:lnTo>
                  <a:lnTo>
                    <a:pt x="65" y="8"/>
                  </a:lnTo>
                  <a:cubicBezTo>
                    <a:pt x="65" y="8"/>
                    <a:pt x="65" y="8"/>
                    <a:pt x="65" y="8"/>
                  </a:cubicBezTo>
                  <a:lnTo>
                    <a:pt x="65" y="8"/>
                  </a:lnTo>
                  <a:lnTo>
                    <a:pt x="0" y="124"/>
                  </a:lnTo>
                  <a:cubicBezTo>
                    <a:pt x="1" y="123"/>
                    <a:pt x="1" y="123"/>
                    <a:pt x="2" y="123"/>
                  </a:cubicBezTo>
                  <a:lnTo>
                    <a:pt x="2" y="123"/>
                  </a:lnTo>
                  <a:lnTo>
                    <a:pt x="0" y="127"/>
                  </a:lnTo>
                  <a:cubicBezTo>
                    <a:pt x="57" y="127"/>
                    <a:pt x="74" y="49"/>
                    <a:pt x="68" y="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7"/>
            <p:cNvSpPr/>
            <p:nvPr/>
          </p:nvSpPr>
          <p:spPr>
            <a:xfrm flipH="1">
              <a:off x="3433123" y="1359176"/>
              <a:ext cx="30574" cy="29842"/>
            </a:xfrm>
            <a:custGeom>
              <a:rect b="b" l="l" r="r" t="t"/>
              <a:pathLst>
                <a:path extrusionOk="0" h="163" w="167">
                  <a:moveTo>
                    <a:pt x="91" y="1"/>
                  </a:moveTo>
                  <a:cubicBezTo>
                    <a:pt x="19" y="1"/>
                    <a:pt x="0" y="148"/>
                    <a:pt x="71" y="162"/>
                  </a:cubicBezTo>
                  <a:cubicBezTo>
                    <a:pt x="74" y="162"/>
                    <a:pt x="78" y="163"/>
                    <a:pt x="81" y="163"/>
                  </a:cubicBezTo>
                  <a:cubicBezTo>
                    <a:pt x="147" y="163"/>
                    <a:pt x="166" y="16"/>
                    <a:pt x="101" y="2"/>
                  </a:cubicBezTo>
                  <a:cubicBezTo>
                    <a:pt x="97" y="1"/>
                    <a:pt x="94" y="1"/>
                    <a:pt x="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7"/>
            <p:cNvSpPr/>
            <p:nvPr/>
          </p:nvSpPr>
          <p:spPr>
            <a:xfrm flipH="1">
              <a:off x="3449417" y="1357162"/>
              <a:ext cx="20322" cy="14280"/>
            </a:xfrm>
            <a:custGeom>
              <a:rect b="b" l="l" r="r" t="t"/>
              <a:pathLst>
                <a:path extrusionOk="0" h="78" w="111">
                  <a:moveTo>
                    <a:pt x="6" y="1"/>
                  </a:moveTo>
                  <a:cubicBezTo>
                    <a:pt x="0" y="33"/>
                    <a:pt x="6" y="66"/>
                    <a:pt x="42" y="75"/>
                  </a:cubicBezTo>
                  <a:cubicBezTo>
                    <a:pt x="47" y="77"/>
                    <a:pt x="52" y="78"/>
                    <a:pt x="57" y="78"/>
                  </a:cubicBezTo>
                  <a:cubicBezTo>
                    <a:pt x="81" y="78"/>
                    <a:pt x="98" y="55"/>
                    <a:pt x="110" y="30"/>
                  </a:cubicBezTo>
                  <a:cubicBezTo>
                    <a:pt x="110" y="25"/>
                    <a:pt x="108" y="18"/>
                    <a:pt x="103" y="18"/>
                  </a:cubicBezTo>
                  <a:cubicBezTo>
                    <a:pt x="103" y="18"/>
                    <a:pt x="102" y="18"/>
                    <a:pt x="101" y="19"/>
                  </a:cubicBezTo>
                  <a:cubicBezTo>
                    <a:pt x="86" y="25"/>
                    <a:pt x="69" y="39"/>
                    <a:pt x="54" y="39"/>
                  </a:cubicBezTo>
                  <a:cubicBezTo>
                    <a:pt x="36" y="36"/>
                    <a:pt x="21" y="19"/>
                    <a:pt x="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7"/>
            <p:cNvSpPr/>
            <p:nvPr/>
          </p:nvSpPr>
          <p:spPr>
            <a:xfrm flipH="1">
              <a:off x="3382226" y="1377301"/>
              <a:ext cx="10436" cy="25631"/>
            </a:xfrm>
            <a:custGeom>
              <a:rect b="b" l="l" r="r" t="t"/>
              <a:pathLst>
                <a:path extrusionOk="0" h="140" w="57">
                  <a:moveTo>
                    <a:pt x="24" y="1"/>
                  </a:moveTo>
                  <a:cubicBezTo>
                    <a:pt x="6" y="45"/>
                    <a:pt x="0" y="125"/>
                    <a:pt x="57" y="140"/>
                  </a:cubicBezTo>
                  <a:lnTo>
                    <a:pt x="57" y="137"/>
                  </a:lnTo>
                  <a:cubicBezTo>
                    <a:pt x="15" y="113"/>
                    <a:pt x="18" y="54"/>
                    <a:pt x="27" y="6"/>
                  </a:cubicBezTo>
                  <a:cubicBezTo>
                    <a:pt x="27" y="4"/>
                    <a:pt x="24" y="1"/>
                    <a:pt x="2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7"/>
            <p:cNvSpPr/>
            <p:nvPr/>
          </p:nvSpPr>
          <p:spPr>
            <a:xfrm flipH="1">
              <a:off x="3363918" y="1369062"/>
              <a:ext cx="31307" cy="30208"/>
            </a:xfrm>
            <a:custGeom>
              <a:rect b="b" l="l" r="r" t="t"/>
              <a:pathLst>
                <a:path extrusionOk="0" h="165" w="171">
                  <a:moveTo>
                    <a:pt x="88" y="1"/>
                  </a:moveTo>
                  <a:cubicBezTo>
                    <a:pt x="23" y="1"/>
                    <a:pt x="1" y="158"/>
                    <a:pt x="77" y="164"/>
                  </a:cubicBezTo>
                  <a:cubicBezTo>
                    <a:pt x="78" y="164"/>
                    <a:pt x="79" y="164"/>
                    <a:pt x="81" y="164"/>
                  </a:cubicBezTo>
                  <a:cubicBezTo>
                    <a:pt x="152" y="164"/>
                    <a:pt x="170" y="10"/>
                    <a:pt x="92" y="1"/>
                  </a:cubicBezTo>
                  <a:cubicBezTo>
                    <a:pt x="90" y="1"/>
                    <a:pt x="89" y="1"/>
                    <a:pt x="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7"/>
            <p:cNvSpPr/>
            <p:nvPr/>
          </p:nvSpPr>
          <p:spPr>
            <a:xfrm flipH="1">
              <a:off x="3357693" y="1371808"/>
              <a:ext cx="17026" cy="12816"/>
            </a:xfrm>
            <a:custGeom>
              <a:rect b="b" l="l" r="r" t="t"/>
              <a:pathLst>
                <a:path extrusionOk="0" h="70" w="93">
                  <a:moveTo>
                    <a:pt x="10" y="0"/>
                  </a:moveTo>
                  <a:cubicBezTo>
                    <a:pt x="5" y="0"/>
                    <a:pt x="1" y="7"/>
                    <a:pt x="3" y="10"/>
                  </a:cubicBezTo>
                  <a:cubicBezTo>
                    <a:pt x="3" y="39"/>
                    <a:pt x="21" y="69"/>
                    <a:pt x="48" y="69"/>
                  </a:cubicBezTo>
                  <a:cubicBezTo>
                    <a:pt x="77" y="66"/>
                    <a:pt x="89" y="34"/>
                    <a:pt x="92" y="4"/>
                  </a:cubicBezTo>
                  <a:lnTo>
                    <a:pt x="92" y="4"/>
                  </a:lnTo>
                  <a:cubicBezTo>
                    <a:pt x="81" y="17"/>
                    <a:pt x="66" y="31"/>
                    <a:pt x="52" y="31"/>
                  </a:cubicBezTo>
                  <a:cubicBezTo>
                    <a:pt x="50" y="31"/>
                    <a:pt x="49" y="31"/>
                    <a:pt x="48" y="31"/>
                  </a:cubicBezTo>
                  <a:cubicBezTo>
                    <a:pt x="33" y="28"/>
                    <a:pt x="24" y="13"/>
                    <a:pt x="12" y="1"/>
                  </a:cubicBezTo>
                  <a:cubicBezTo>
                    <a:pt x="11" y="0"/>
                    <a:pt x="10" y="0"/>
                    <a:pt x="1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7"/>
            <p:cNvSpPr/>
            <p:nvPr/>
          </p:nvSpPr>
          <p:spPr>
            <a:xfrm flipH="1">
              <a:off x="3431658" y="1443576"/>
              <a:ext cx="19040" cy="11168"/>
            </a:xfrm>
            <a:custGeom>
              <a:rect b="b" l="l" r="r" t="t"/>
              <a:pathLst>
                <a:path extrusionOk="0" h="61" w="104">
                  <a:moveTo>
                    <a:pt x="5" y="1"/>
                  </a:moveTo>
                  <a:cubicBezTo>
                    <a:pt x="4" y="1"/>
                    <a:pt x="3" y="2"/>
                    <a:pt x="3" y="3"/>
                  </a:cubicBezTo>
                  <a:cubicBezTo>
                    <a:pt x="0" y="27"/>
                    <a:pt x="12" y="48"/>
                    <a:pt x="33" y="57"/>
                  </a:cubicBezTo>
                  <a:cubicBezTo>
                    <a:pt x="40" y="59"/>
                    <a:pt x="48" y="61"/>
                    <a:pt x="55" y="61"/>
                  </a:cubicBezTo>
                  <a:cubicBezTo>
                    <a:pt x="72" y="61"/>
                    <a:pt x="89" y="54"/>
                    <a:pt x="101" y="42"/>
                  </a:cubicBezTo>
                  <a:cubicBezTo>
                    <a:pt x="104" y="39"/>
                    <a:pt x="101" y="39"/>
                    <a:pt x="101" y="39"/>
                  </a:cubicBezTo>
                  <a:cubicBezTo>
                    <a:pt x="92" y="40"/>
                    <a:pt x="82" y="41"/>
                    <a:pt x="73" y="41"/>
                  </a:cubicBezTo>
                  <a:cubicBezTo>
                    <a:pt x="63" y="41"/>
                    <a:pt x="54" y="40"/>
                    <a:pt x="45" y="39"/>
                  </a:cubicBezTo>
                  <a:cubicBezTo>
                    <a:pt x="27" y="33"/>
                    <a:pt x="15" y="15"/>
                    <a:pt x="9" y="3"/>
                  </a:cubicBezTo>
                  <a:cubicBezTo>
                    <a:pt x="8" y="2"/>
                    <a:pt x="6" y="1"/>
                    <a:pt x="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7"/>
            <p:cNvSpPr/>
            <p:nvPr/>
          </p:nvSpPr>
          <p:spPr>
            <a:xfrm flipH="1">
              <a:off x="3390282" y="1326221"/>
              <a:ext cx="49615" cy="111313"/>
            </a:xfrm>
            <a:custGeom>
              <a:rect b="b" l="l" r="r" t="t"/>
              <a:pathLst>
                <a:path extrusionOk="0" h="608" w="271">
                  <a:moveTo>
                    <a:pt x="229" y="1"/>
                  </a:moveTo>
                  <a:cubicBezTo>
                    <a:pt x="229" y="1"/>
                    <a:pt x="226" y="1"/>
                    <a:pt x="226" y="4"/>
                  </a:cubicBezTo>
                  <a:cubicBezTo>
                    <a:pt x="217" y="161"/>
                    <a:pt x="238" y="321"/>
                    <a:pt x="232" y="478"/>
                  </a:cubicBezTo>
                  <a:cubicBezTo>
                    <a:pt x="208" y="466"/>
                    <a:pt x="181" y="454"/>
                    <a:pt x="155" y="449"/>
                  </a:cubicBezTo>
                  <a:lnTo>
                    <a:pt x="155" y="449"/>
                  </a:lnTo>
                  <a:cubicBezTo>
                    <a:pt x="152" y="449"/>
                    <a:pt x="158" y="570"/>
                    <a:pt x="155" y="579"/>
                  </a:cubicBezTo>
                  <a:cubicBezTo>
                    <a:pt x="98" y="573"/>
                    <a:pt x="48" y="549"/>
                    <a:pt x="6" y="514"/>
                  </a:cubicBezTo>
                  <a:cubicBezTo>
                    <a:pt x="6" y="512"/>
                    <a:pt x="6" y="512"/>
                    <a:pt x="5" y="512"/>
                  </a:cubicBezTo>
                  <a:cubicBezTo>
                    <a:pt x="4" y="512"/>
                    <a:pt x="3" y="512"/>
                    <a:pt x="3" y="514"/>
                  </a:cubicBezTo>
                  <a:cubicBezTo>
                    <a:pt x="0" y="514"/>
                    <a:pt x="0" y="517"/>
                    <a:pt x="3" y="517"/>
                  </a:cubicBezTo>
                  <a:cubicBezTo>
                    <a:pt x="32" y="571"/>
                    <a:pt x="87" y="603"/>
                    <a:pt x="149" y="603"/>
                  </a:cubicBezTo>
                  <a:cubicBezTo>
                    <a:pt x="152" y="603"/>
                    <a:pt x="155" y="603"/>
                    <a:pt x="158" y="603"/>
                  </a:cubicBezTo>
                  <a:cubicBezTo>
                    <a:pt x="164" y="606"/>
                    <a:pt x="169" y="607"/>
                    <a:pt x="172" y="607"/>
                  </a:cubicBezTo>
                  <a:cubicBezTo>
                    <a:pt x="176" y="607"/>
                    <a:pt x="178" y="606"/>
                    <a:pt x="178" y="603"/>
                  </a:cubicBezTo>
                  <a:cubicBezTo>
                    <a:pt x="181" y="567"/>
                    <a:pt x="184" y="529"/>
                    <a:pt x="184" y="493"/>
                  </a:cubicBezTo>
                  <a:cubicBezTo>
                    <a:pt x="193" y="500"/>
                    <a:pt x="235" y="522"/>
                    <a:pt x="253" y="522"/>
                  </a:cubicBezTo>
                  <a:cubicBezTo>
                    <a:pt x="259" y="522"/>
                    <a:pt x="262" y="520"/>
                    <a:pt x="261" y="514"/>
                  </a:cubicBezTo>
                  <a:cubicBezTo>
                    <a:pt x="270" y="345"/>
                    <a:pt x="261" y="173"/>
                    <a:pt x="235" y="4"/>
                  </a:cubicBezTo>
                  <a:cubicBezTo>
                    <a:pt x="235" y="1"/>
                    <a:pt x="232" y="1"/>
                    <a:pt x="2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7"/>
            <p:cNvSpPr/>
            <p:nvPr/>
          </p:nvSpPr>
          <p:spPr>
            <a:xfrm flipH="1">
              <a:off x="3414815" y="1420691"/>
              <a:ext cx="30025" cy="22153"/>
            </a:xfrm>
            <a:custGeom>
              <a:rect b="b" l="l" r="r" t="t"/>
              <a:pathLst>
                <a:path extrusionOk="0" h="121" w="164">
                  <a:moveTo>
                    <a:pt x="33" y="1"/>
                  </a:moveTo>
                  <a:cubicBezTo>
                    <a:pt x="25" y="16"/>
                    <a:pt x="16" y="27"/>
                    <a:pt x="13" y="42"/>
                  </a:cubicBezTo>
                  <a:cubicBezTo>
                    <a:pt x="1" y="72"/>
                    <a:pt x="1" y="104"/>
                    <a:pt x="33" y="116"/>
                  </a:cubicBezTo>
                  <a:cubicBezTo>
                    <a:pt x="42" y="119"/>
                    <a:pt x="51" y="121"/>
                    <a:pt x="60" y="121"/>
                  </a:cubicBezTo>
                  <a:cubicBezTo>
                    <a:pt x="68" y="121"/>
                    <a:pt x="76" y="119"/>
                    <a:pt x="84" y="116"/>
                  </a:cubicBezTo>
                  <a:cubicBezTo>
                    <a:pt x="113" y="107"/>
                    <a:pt x="140" y="90"/>
                    <a:pt x="164" y="69"/>
                  </a:cubicBezTo>
                  <a:cubicBezTo>
                    <a:pt x="113" y="60"/>
                    <a:pt x="69" y="36"/>
                    <a:pt x="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7"/>
            <p:cNvSpPr/>
            <p:nvPr/>
          </p:nvSpPr>
          <p:spPr>
            <a:xfrm flipH="1">
              <a:off x="3429461" y="1428380"/>
              <a:ext cx="15379" cy="14463"/>
            </a:xfrm>
            <a:custGeom>
              <a:rect b="b" l="l" r="r" t="t"/>
              <a:pathLst>
                <a:path extrusionOk="0" h="79" w="84">
                  <a:moveTo>
                    <a:pt x="13" y="0"/>
                  </a:moveTo>
                  <a:cubicBezTo>
                    <a:pt x="1" y="30"/>
                    <a:pt x="1" y="62"/>
                    <a:pt x="33" y="74"/>
                  </a:cubicBezTo>
                  <a:cubicBezTo>
                    <a:pt x="42" y="77"/>
                    <a:pt x="51" y="79"/>
                    <a:pt x="60" y="79"/>
                  </a:cubicBezTo>
                  <a:cubicBezTo>
                    <a:pt x="68" y="79"/>
                    <a:pt x="76" y="77"/>
                    <a:pt x="84" y="74"/>
                  </a:cubicBezTo>
                  <a:cubicBezTo>
                    <a:pt x="81" y="36"/>
                    <a:pt x="51" y="6"/>
                    <a:pt x="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7"/>
            <p:cNvSpPr/>
            <p:nvPr/>
          </p:nvSpPr>
          <p:spPr>
            <a:xfrm flipH="1">
              <a:off x="3344147" y="1159068"/>
              <a:ext cx="274071" cy="171180"/>
            </a:xfrm>
            <a:custGeom>
              <a:rect b="b" l="l" r="r" t="t"/>
              <a:pathLst>
                <a:path extrusionOk="0" h="935" w="1497">
                  <a:moveTo>
                    <a:pt x="858" y="1"/>
                  </a:moveTo>
                  <a:cubicBezTo>
                    <a:pt x="789" y="1"/>
                    <a:pt x="714" y="9"/>
                    <a:pt x="631" y="27"/>
                  </a:cubicBezTo>
                  <a:cubicBezTo>
                    <a:pt x="1" y="169"/>
                    <a:pt x="95" y="935"/>
                    <a:pt x="114" y="935"/>
                  </a:cubicBezTo>
                  <a:cubicBezTo>
                    <a:pt x="114" y="935"/>
                    <a:pt x="115" y="935"/>
                    <a:pt x="115" y="935"/>
                  </a:cubicBezTo>
                  <a:cubicBezTo>
                    <a:pt x="130" y="920"/>
                    <a:pt x="512" y="614"/>
                    <a:pt x="722" y="522"/>
                  </a:cubicBezTo>
                  <a:cubicBezTo>
                    <a:pt x="882" y="454"/>
                    <a:pt x="1186" y="428"/>
                    <a:pt x="1366" y="428"/>
                  </a:cubicBezTo>
                  <a:cubicBezTo>
                    <a:pt x="1428" y="428"/>
                    <a:pt x="1474" y="431"/>
                    <a:pt x="1496" y="437"/>
                  </a:cubicBezTo>
                  <a:cubicBezTo>
                    <a:pt x="1496" y="437"/>
                    <a:pt x="1361" y="1"/>
                    <a:pt x="8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7"/>
            <p:cNvSpPr/>
            <p:nvPr/>
          </p:nvSpPr>
          <p:spPr>
            <a:xfrm flipH="1">
              <a:off x="3228623" y="1175545"/>
              <a:ext cx="362132" cy="149210"/>
            </a:xfrm>
            <a:custGeom>
              <a:rect b="b" l="l" r="r" t="t"/>
              <a:pathLst>
                <a:path extrusionOk="0" h="815" w="1978">
                  <a:moveTo>
                    <a:pt x="1286" y="0"/>
                  </a:moveTo>
                  <a:cubicBezTo>
                    <a:pt x="1041" y="0"/>
                    <a:pt x="793" y="57"/>
                    <a:pt x="653" y="136"/>
                  </a:cubicBezTo>
                  <a:cubicBezTo>
                    <a:pt x="418" y="263"/>
                    <a:pt x="0" y="815"/>
                    <a:pt x="0" y="815"/>
                  </a:cubicBezTo>
                  <a:cubicBezTo>
                    <a:pt x="0" y="815"/>
                    <a:pt x="430" y="507"/>
                    <a:pt x="641" y="435"/>
                  </a:cubicBezTo>
                  <a:cubicBezTo>
                    <a:pt x="755" y="396"/>
                    <a:pt x="925" y="362"/>
                    <a:pt x="1072" y="362"/>
                  </a:cubicBezTo>
                  <a:cubicBezTo>
                    <a:pt x="1146" y="362"/>
                    <a:pt x="1214" y="370"/>
                    <a:pt x="1266" y="391"/>
                  </a:cubicBezTo>
                  <a:cubicBezTo>
                    <a:pt x="1317" y="415"/>
                    <a:pt x="1352" y="459"/>
                    <a:pt x="1364" y="516"/>
                  </a:cubicBezTo>
                  <a:cubicBezTo>
                    <a:pt x="1364" y="516"/>
                    <a:pt x="1978" y="192"/>
                    <a:pt x="1726" y="80"/>
                  </a:cubicBezTo>
                  <a:cubicBezTo>
                    <a:pt x="1600" y="24"/>
                    <a:pt x="1444" y="0"/>
                    <a:pt x="12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7"/>
            <p:cNvSpPr/>
            <p:nvPr/>
          </p:nvSpPr>
          <p:spPr>
            <a:xfrm flipH="1">
              <a:off x="3453263" y="1541707"/>
              <a:ext cx="142436" cy="134015"/>
            </a:xfrm>
            <a:custGeom>
              <a:rect b="b" l="l" r="r" t="t"/>
              <a:pathLst>
                <a:path extrusionOk="0" h="732" w="778">
                  <a:moveTo>
                    <a:pt x="101" y="1"/>
                  </a:moveTo>
                  <a:lnTo>
                    <a:pt x="1" y="143"/>
                  </a:lnTo>
                  <a:cubicBezTo>
                    <a:pt x="1" y="143"/>
                    <a:pt x="434" y="731"/>
                    <a:pt x="456" y="731"/>
                  </a:cubicBezTo>
                  <a:cubicBezTo>
                    <a:pt x="457" y="731"/>
                    <a:pt x="457" y="731"/>
                    <a:pt x="457" y="730"/>
                  </a:cubicBezTo>
                  <a:lnTo>
                    <a:pt x="567" y="437"/>
                  </a:lnTo>
                  <a:lnTo>
                    <a:pt x="777" y="615"/>
                  </a:lnTo>
                  <a:lnTo>
                    <a:pt x="715" y="125"/>
                  </a:lnTo>
                  <a:lnTo>
                    <a:pt x="647" y="36"/>
                  </a:lnTo>
                  <a:lnTo>
                    <a:pt x="546" y="374"/>
                  </a:lnTo>
                  <a:lnTo>
                    <a:pt x="10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7"/>
            <p:cNvSpPr/>
            <p:nvPr/>
          </p:nvSpPr>
          <p:spPr>
            <a:xfrm flipH="1">
              <a:off x="3449967" y="1565325"/>
              <a:ext cx="141338" cy="116073"/>
            </a:xfrm>
            <a:custGeom>
              <a:rect b="b" l="l" r="r" t="t"/>
              <a:pathLst>
                <a:path extrusionOk="0" h="634" w="772">
                  <a:moveTo>
                    <a:pt x="698" y="0"/>
                  </a:moveTo>
                  <a:cubicBezTo>
                    <a:pt x="697" y="0"/>
                    <a:pt x="696" y="1"/>
                    <a:pt x="694" y="2"/>
                  </a:cubicBezTo>
                  <a:cubicBezTo>
                    <a:pt x="685" y="79"/>
                    <a:pt x="739" y="388"/>
                    <a:pt x="744" y="462"/>
                  </a:cubicBezTo>
                  <a:cubicBezTo>
                    <a:pt x="736" y="456"/>
                    <a:pt x="552" y="311"/>
                    <a:pt x="546" y="311"/>
                  </a:cubicBezTo>
                  <a:cubicBezTo>
                    <a:pt x="546" y="311"/>
                    <a:pt x="546" y="311"/>
                    <a:pt x="546" y="311"/>
                  </a:cubicBezTo>
                  <a:cubicBezTo>
                    <a:pt x="522" y="355"/>
                    <a:pt x="442" y="572"/>
                    <a:pt x="436" y="592"/>
                  </a:cubicBezTo>
                  <a:cubicBezTo>
                    <a:pt x="362" y="492"/>
                    <a:pt x="89" y="136"/>
                    <a:pt x="6" y="47"/>
                  </a:cubicBezTo>
                  <a:cubicBezTo>
                    <a:pt x="5" y="45"/>
                    <a:pt x="4" y="45"/>
                    <a:pt x="3" y="45"/>
                  </a:cubicBezTo>
                  <a:cubicBezTo>
                    <a:pt x="3" y="45"/>
                    <a:pt x="2" y="45"/>
                    <a:pt x="0" y="47"/>
                  </a:cubicBezTo>
                  <a:cubicBezTo>
                    <a:pt x="0" y="47"/>
                    <a:pt x="0" y="50"/>
                    <a:pt x="0" y="50"/>
                  </a:cubicBezTo>
                  <a:cubicBezTo>
                    <a:pt x="68" y="154"/>
                    <a:pt x="433" y="634"/>
                    <a:pt x="439" y="634"/>
                  </a:cubicBezTo>
                  <a:cubicBezTo>
                    <a:pt x="481" y="530"/>
                    <a:pt x="516" y="426"/>
                    <a:pt x="549" y="323"/>
                  </a:cubicBezTo>
                  <a:cubicBezTo>
                    <a:pt x="580" y="354"/>
                    <a:pt x="756" y="510"/>
                    <a:pt x="770" y="510"/>
                  </a:cubicBezTo>
                  <a:cubicBezTo>
                    <a:pt x="771" y="510"/>
                    <a:pt x="771" y="510"/>
                    <a:pt x="771" y="509"/>
                  </a:cubicBezTo>
                  <a:cubicBezTo>
                    <a:pt x="768" y="426"/>
                    <a:pt x="753" y="325"/>
                    <a:pt x="742" y="242"/>
                  </a:cubicBezTo>
                  <a:cubicBezTo>
                    <a:pt x="727" y="162"/>
                    <a:pt x="718" y="79"/>
                    <a:pt x="700" y="2"/>
                  </a:cubicBezTo>
                  <a:cubicBezTo>
                    <a:pt x="700" y="1"/>
                    <a:pt x="699" y="0"/>
                    <a:pt x="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7"/>
            <p:cNvSpPr/>
            <p:nvPr/>
          </p:nvSpPr>
          <p:spPr>
            <a:xfrm flipH="1">
              <a:off x="3563111" y="1408424"/>
              <a:ext cx="28377" cy="20505"/>
            </a:xfrm>
            <a:custGeom>
              <a:rect b="b" l="l" r="r" t="t"/>
              <a:pathLst>
                <a:path extrusionOk="0" h="112" w="155">
                  <a:moveTo>
                    <a:pt x="82" y="0"/>
                  </a:moveTo>
                  <a:cubicBezTo>
                    <a:pt x="38" y="0"/>
                    <a:pt x="0" y="52"/>
                    <a:pt x="34" y="94"/>
                  </a:cubicBezTo>
                  <a:cubicBezTo>
                    <a:pt x="46" y="107"/>
                    <a:pt x="60" y="112"/>
                    <a:pt x="74" y="112"/>
                  </a:cubicBezTo>
                  <a:cubicBezTo>
                    <a:pt x="116" y="112"/>
                    <a:pt x="154" y="62"/>
                    <a:pt x="123" y="17"/>
                  </a:cubicBezTo>
                  <a:cubicBezTo>
                    <a:pt x="110" y="5"/>
                    <a:pt x="96"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28"/>
          <p:cNvSpPr/>
          <p:nvPr/>
        </p:nvSpPr>
        <p:spPr>
          <a:xfrm rot="9900042">
            <a:off x="69457" y="3448792"/>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8"/>
          <p:cNvSpPr txBox="1"/>
          <p:nvPr>
            <p:ph type="title"/>
          </p:nvPr>
        </p:nvSpPr>
        <p:spPr>
          <a:xfrm>
            <a:off x="4982833" y="700078"/>
            <a:ext cx="3751500" cy="72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a:t>Problem</a:t>
            </a:r>
            <a:br>
              <a:rPr lang="en-US"/>
            </a:br>
            <a:r>
              <a:rPr lang="en-US"/>
              <a:t>Statement</a:t>
            </a:r>
            <a:endParaRPr/>
          </a:p>
        </p:txBody>
      </p:sp>
      <p:sp>
        <p:nvSpPr>
          <p:cNvPr id="714" name="Google Shape;714;p28"/>
          <p:cNvSpPr txBox="1"/>
          <p:nvPr>
            <p:ph idx="1" type="subTitle"/>
          </p:nvPr>
        </p:nvSpPr>
        <p:spPr>
          <a:xfrm>
            <a:off x="4821674" y="1787474"/>
            <a:ext cx="4570132" cy="243527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000"/>
              </a:spcBef>
              <a:spcAft>
                <a:spcPts val="0"/>
              </a:spcAft>
              <a:buClr>
                <a:schemeClr val="dk1"/>
              </a:buClr>
              <a:buSzPts val="1100"/>
              <a:buFont typeface="Arial"/>
              <a:buNone/>
            </a:pPr>
            <a:r>
              <a:rPr lang="en-US" sz="1800">
                <a:solidFill>
                  <a:schemeClr val="dk1"/>
                </a:solidFill>
                <a:latin typeface="Roboto Condensed"/>
                <a:ea typeface="Roboto Condensed"/>
                <a:cs typeface="Roboto Condensed"/>
                <a:sym typeface="Roboto Condensed"/>
              </a:rPr>
              <a:t>To provide a methodological approach to analyze the ongoing trends and predicting the future price of shipment packages based on various factors which affect the pricing. This prediction is to be done using the machine learning models.</a:t>
            </a:r>
            <a:endParaRPr/>
          </a:p>
          <a:p>
            <a:pPr indent="0" lvl="0" marL="0" rtl="0" algn="l">
              <a:lnSpc>
                <a:spcPct val="100000"/>
              </a:lnSpc>
              <a:spcBef>
                <a:spcPts val="1000"/>
              </a:spcBef>
              <a:spcAft>
                <a:spcPts val="0"/>
              </a:spcAft>
              <a:buSzPts val="1400"/>
              <a:buNone/>
            </a:pPr>
            <a:r>
              <a:t/>
            </a:r>
            <a:endParaRPr sz="3600">
              <a:solidFill>
                <a:schemeClr val="dk1"/>
              </a:solidFill>
              <a:latin typeface="Roboto Condensed"/>
              <a:ea typeface="Roboto Condensed"/>
              <a:cs typeface="Roboto Condensed"/>
              <a:sym typeface="Roboto Condensed"/>
            </a:endParaRPr>
          </a:p>
        </p:txBody>
      </p:sp>
      <p:grpSp>
        <p:nvGrpSpPr>
          <p:cNvPr id="715" name="Google Shape;715;p28"/>
          <p:cNvGrpSpPr/>
          <p:nvPr/>
        </p:nvGrpSpPr>
        <p:grpSpPr>
          <a:xfrm>
            <a:off x="157646" y="1200603"/>
            <a:ext cx="4345022" cy="2198450"/>
            <a:chOff x="5327000" y="1441950"/>
            <a:chExt cx="3035505" cy="1535874"/>
          </a:xfrm>
        </p:grpSpPr>
        <p:sp>
          <p:nvSpPr>
            <p:cNvPr id="716" name="Google Shape;716;p28"/>
            <p:cNvSpPr/>
            <p:nvPr/>
          </p:nvSpPr>
          <p:spPr>
            <a:xfrm>
              <a:off x="5905124" y="1713350"/>
              <a:ext cx="544469" cy="827977"/>
            </a:xfrm>
            <a:custGeom>
              <a:rect b="b" l="l" r="r" t="t"/>
              <a:pathLst>
                <a:path extrusionOk="0" fill="none" h="9915" w="6520">
                  <a:moveTo>
                    <a:pt x="6520" y="555"/>
                  </a:moveTo>
                  <a:cubicBezTo>
                    <a:pt x="4495" y="0"/>
                    <a:pt x="2156" y="940"/>
                    <a:pt x="1077" y="2743"/>
                  </a:cubicBezTo>
                  <a:cubicBezTo>
                    <a:pt x="0" y="4545"/>
                    <a:pt x="226" y="9037"/>
                    <a:pt x="4557" y="9914"/>
                  </a:cubicBezTo>
                </a:path>
              </a:pathLst>
            </a:custGeom>
            <a:solidFill>
              <a:schemeClr val="dk2"/>
            </a:solidFill>
            <a:ln cap="rnd" cmpd="sng" w="19050">
              <a:solidFill>
                <a:schemeClr val="dk2"/>
              </a:solidFill>
              <a:prstDash val="solid"/>
              <a:round/>
              <a:headEnd len="sm" w="sm" type="none"/>
              <a:tailEnd len="sm" w="sm" type="none"/>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8"/>
            <p:cNvSpPr/>
            <p:nvPr/>
          </p:nvSpPr>
          <p:spPr>
            <a:xfrm>
              <a:off x="6675567" y="2749682"/>
              <a:ext cx="402673" cy="228142"/>
            </a:xfrm>
            <a:custGeom>
              <a:rect b="b" l="l" r="r" t="t"/>
              <a:pathLst>
                <a:path extrusionOk="0" fill="none" h="2732" w="4822">
                  <a:moveTo>
                    <a:pt x="1" y="742"/>
                  </a:moveTo>
                  <a:cubicBezTo>
                    <a:pt x="173" y="1489"/>
                    <a:pt x="849" y="2426"/>
                    <a:pt x="2053" y="2651"/>
                  </a:cubicBezTo>
                  <a:cubicBezTo>
                    <a:pt x="2488" y="2731"/>
                    <a:pt x="3052" y="2625"/>
                    <a:pt x="3464" y="2459"/>
                  </a:cubicBezTo>
                  <a:cubicBezTo>
                    <a:pt x="4072" y="2219"/>
                    <a:pt x="4822" y="1208"/>
                    <a:pt x="4753" y="1"/>
                  </a:cubicBezTo>
                </a:path>
              </a:pathLst>
            </a:custGeom>
            <a:solidFill>
              <a:schemeClr val="dk2"/>
            </a:solidFill>
            <a:ln cap="rnd" cmpd="sng" w="19050">
              <a:solidFill>
                <a:schemeClr val="dk2"/>
              </a:solidFill>
              <a:prstDash val="solid"/>
              <a:round/>
              <a:headEnd len="sm" w="sm" type="none"/>
              <a:tailEnd len="sm" w="sm" type="none"/>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8"/>
            <p:cNvSpPr/>
            <p:nvPr/>
          </p:nvSpPr>
          <p:spPr>
            <a:xfrm>
              <a:off x="7414861" y="1658820"/>
              <a:ext cx="125178" cy="130606"/>
            </a:xfrm>
            <a:custGeom>
              <a:rect b="b" l="l" r="r" t="t"/>
              <a:pathLst>
                <a:path extrusionOk="0" h="1564" w="1499">
                  <a:moveTo>
                    <a:pt x="710" y="393"/>
                  </a:moveTo>
                  <a:cubicBezTo>
                    <a:pt x="748" y="393"/>
                    <a:pt x="786" y="400"/>
                    <a:pt x="822" y="416"/>
                  </a:cubicBezTo>
                  <a:cubicBezTo>
                    <a:pt x="1024" y="499"/>
                    <a:pt x="1059" y="766"/>
                    <a:pt x="890" y="917"/>
                  </a:cubicBezTo>
                  <a:cubicBezTo>
                    <a:pt x="836" y="966"/>
                    <a:pt x="766" y="991"/>
                    <a:pt x="694" y="991"/>
                  </a:cubicBezTo>
                  <a:cubicBezTo>
                    <a:pt x="656" y="991"/>
                    <a:pt x="618" y="985"/>
                    <a:pt x="582" y="970"/>
                  </a:cubicBezTo>
                  <a:cubicBezTo>
                    <a:pt x="383" y="884"/>
                    <a:pt x="348" y="621"/>
                    <a:pt x="514" y="469"/>
                  </a:cubicBezTo>
                  <a:cubicBezTo>
                    <a:pt x="570" y="419"/>
                    <a:pt x="639" y="393"/>
                    <a:pt x="710" y="393"/>
                  </a:cubicBezTo>
                  <a:close/>
                  <a:moveTo>
                    <a:pt x="725" y="1"/>
                  </a:moveTo>
                  <a:cubicBezTo>
                    <a:pt x="530" y="1"/>
                    <a:pt x="333" y="83"/>
                    <a:pt x="194" y="235"/>
                  </a:cubicBezTo>
                  <a:cubicBezTo>
                    <a:pt x="90" y="348"/>
                    <a:pt x="25" y="490"/>
                    <a:pt x="4" y="638"/>
                  </a:cubicBezTo>
                  <a:cubicBezTo>
                    <a:pt x="1" y="674"/>
                    <a:pt x="1" y="709"/>
                    <a:pt x="4" y="745"/>
                  </a:cubicBezTo>
                  <a:lnTo>
                    <a:pt x="36" y="1409"/>
                  </a:lnTo>
                  <a:cubicBezTo>
                    <a:pt x="41" y="1497"/>
                    <a:pt x="115" y="1564"/>
                    <a:pt x="199" y="1564"/>
                  </a:cubicBezTo>
                  <a:cubicBezTo>
                    <a:pt x="213" y="1564"/>
                    <a:pt x="229" y="1562"/>
                    <a:pt x="244" y="1557"/>
                  </a:cubicBezTo>
                  <a:lnTo>
                    <a:pt x="701" y="1424"/>
                  </a:lnTo>
                  <a:cubicBezTo>
                    <a:pt x="742" y="1412"/>
                    <a:pt x="825" y="1385"/>
                    <a:pt x="896" y="1359"/>
                  </a:cubicBezTo>
                  <a:cubicBezTo>
                    <a:pt x="1036" y="1314"/>
                    <a:pt x="1157" y="1228"/>
                    <a:pt x="1246" y="1113"/>
                  </a:cubicBezTo>
                  <a:lnTo>
                    <a:pt x="1249" y="1110"/>
                  </a:lnTo>
                  <a:cubicBezTo>
                    <a:pt x="1498" y="769"/>
                    <a:pt x="1412" y="288"/>
                    <a:pt x="1050" y="84"/>
                  </a:cubicBezTo>
                  <a:cubicBezTo>
                    <a:pt x="950" y="28"/>
                    <a:pt x="838" y="1"/>
                    <a:pt x="725" y="1"/>
                  </a:cubicBezTo>
                  <a:close/>
                </a:path>
              </a:pathLst>
            </a:custGeom>
            <a:solidFill>
              <a:schemeClr val="accent1"/>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8"/>
            <p:cNvSpPr/>
            <p:nvPr/>
          </p:nvSpPr>
          <p:spPr>
            <a:xfrm>
              <a:off x="6689680" y="1647713"/>
              <a:ext cx="5595" cy="5511"/>
            </a:xfrm>
            <a:custGeom>
              <a:rect b="b" l="l" r="r" t="t"/>
              <a:pathLst>
                <a:path extrusionOk="0" fill="none" h="66" w="67">
                  <a:moveTo>
                    <a:pt x="1" y="66"/>
                  </a:moveTo>
                  <a:lnTo>
                    <a:pt x="66" y="0"/>
                  </a:lnTo>
                </a:path>
              </a:pathLst>
            </a:custGeom>
            <a:noFill/>
            <a:ln cap="rnd" cmpd="sng" w="9525">
              <a:solidFill>
                <a:srgbClr val="B6C2EC"/>
              </a:solidFill>
              <a:prstDash val="solid"/>
              <a:round/>
              <a:headEnd len="sm" w="sm" type="none"/>
              <a:tailEnd len="sm" w="sm" type="none"/>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8"/>
            <p:cNvSpPr/>
            <p:nvPr/>
          </p:nvSpPr>
          <p:spPr>
            <a:xfrm>
              <a:off x="6717404" y="1485040"/>
              <a:ext cx="564594" cy="369020"/>
            </a:xfrm>
            <a:custGeom>
              <a:rect b="b" l="l" r="r" t="t"/>
              <a:pathLst>
                <a:path extrusionOk="0" fill="none" h="4419" w="6761">
                  <a:moveTo>
                    <a:pt x="1" y="1688"/>
                  </a:moveTo>
                  <a:cubicBezTo>
                    <a:pt x="831" y="878"/>
                    <a:pt x="1706" y="125"/>
                    <a:pt x="2859" y="60"/>
                  </a:cubicBezTo>
                  <a:cubicBezTo>
                    <a:pt x="4006" y="1"/>
                    <a:pt x="5166" y="528"/>
                    <a:pt x="5871" y="1433"/>
                  </a:cubicBezTo>
                  <a:cubicBezTo>
                    <a:pt x="6518" y="2263"/>
                    <a:pt x="6761" y="3389"/>
                    <a:pt x="6532" y="4418"/>
                  </a:cubicBezTo>
                </a:path>
              </a:pathLst>
            </a:custGeom>
            <a:solidFill>
              <a:schemeClr val="dk2"/>
            </a:solidFill>
            <a:ln cap="rnd" cmpd="sng" w="19050">
              <a:solidFill>
                <a:schemeClr val="dk2"/>
              </a:solidFill>
              <a:prstDash val="solid"/>
              <a:round/>
              <a:headEnd len="sm" w="sm" type="none"/>
              <a:tailEnd len="sm" w="sm" type="none"/>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8"/>
            <p:cNvSpPr/>
            <p:nvPr/>
          </p:nvSpPr>
          <p:spPr>
            <a:xfrm>
              <a:off x="7256698" y="1869259"/>
              <a:ext cx="2255" cy="7516"/>
            </a:xfrm>
            <a:custGeom>
              <a:rect b="b" l="l" r="r" t="t"/>
              <a:pathLst>
                <a:path extrusionOk="0" fill="none" h="90" w="27">
                  <a:moveTo>
                    <a:pt x="27" y="1"/>
                  </a:moveTo>
                  <a:cubicBezTo>
                    <a:pt x="18" y="31"/>
                    <a:pt x="9" y="60"/>
                    <a:pt x="0" y="90"/>
                  </a:cubicBezTo>
                </a:path>
              </a:pathLst>
            </a:custGeom>
            <a:noFill/>
            <a:ln cap="rnd" cmpd="sng" w="9525">
              <a:solidFill>
                <a:srgbClr val="B6C2EC"/>
              </a:solidFill>
              <a:prstDash val="solid"/>
              <a:round/>
              <a:headEnd len="sm" w="sm" type="none"/>
              <a:tailEnd len="sm" w="sm" type="none"/>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8"/>
            <p:cNvSpPr/>
            <p:nvPr/>
          </p:nvSpPr>
          <p:spPr>
            <a:xfrm>
              <a:off x="5327000" y="2045043"/>
              <a:ext cx="605680" cy="257955"/>
            </a:xfrm>
            <a:custGeom>
              <a:rect b="b" l="l" r="r" t="t"/>
              <a:pathLst>
                <a:path extrusionOk="0" h="3089" w="7253">
                  <a:moveTo>
                    <a:pt x="4700" y="1"/>
                  </a:moveTo>
                  <a:cubicBezTo>
                    <a:pt x="3318" y="662"/>
                    <a:pt x="1993" y="1344"/>
                    <a:pt x="650" y="2085"/>
                  </a:cubicBezTo>
                  <a:cubicBezTo>
                    <a:pt x="504" y="2165"/>
                    <a:pt x="365" y="2257"/>
                    <a:pt x="235" y="2361"/>
                  </a:cubicBezTo>
                  <a:cubicBezTo>
                    <a:pt x="42" y="2527"/>
                    <a:pt x="0" y="2809"/>
                    <a:pt x="137" y="3025"/>
                  </a:cubicBezTo>
                  <a:cubicBezTo>
                    <a:pt x="164" y="3071"/>
                    <a:pt x="207" y="3089"/>
                    <a:pt x="260" y="3089"/>
                  </a:cubicBezTo>
                  <a:cubicBezTo>
                    <a:pt x="420" y="3089"/>
                    <a:pt x="669" y="2919"/>
                    <a:pt x="831" y="2877"/>
                  </a:cubicBezTo>
                  <a:lnTo>
                    <a:pt x="7252" y="1261"/>
                  </a:lnTo>
                  <a:lnTo>
                    <a:pt x="4700" y="1"/>
                  </a:lnTo>
                  <a:close/>
                </a:path>
              </a:pathLst>
            </a:custGeom>
            <a:solidFill>
              <a:schemeClr val="accent4"/>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8"/>
            <p:cNvSpPr/>
            <p:nvPr/>
          </p:nvSpPr>
          <p:spPr>
            <a:xfrm>
              <a:off x="5332428" y="2067590"/>
              <a:ext cx="594072" cy="244009"/>
            </a:xfrm>
            <a:custGeom>
              <a:rect b="b" l="l" r="r" t="t"/>
              <a:pathLst>
                <a:path extrusionOk="0" h="2922" w="7114">
                  <a:moveTo>
                    <a:pt x="4564" y="1"/>
                  </a:moveTo>
                  <a:cubicBezTo>
                    <a:pt x="3182" y="662"/>
                    <a:pt x="1821" y="1365"/>
                    <a:pt x="478" y="2103"/>
                  </a:cubicBezTo>
                  <a:cubicBezTo>
                    <a:pt x="348" y="2174"/>
                    <a:pt x="214" y="2251"/>
                    <a:pt x="125" y="2370"/>
                  </a:cubicBezTo>
                  <a:cubicBezTo>
                    <a:pt x="36" y="2485"/>
                    <a:pt x="1" y="2660"/>
                    <a:pt x="84" y="2785"/>
                  </a:cubicBezTo>
                  <a:cubicBezTo>
                    <a:pt x="155" y="2888"/>
                    <a:pt x="274" y="2922"/>
                    <a:pt x="402" y="2922"/>
                  </a:cubicBezTo>
                  <a:cubicBezTo>
                    <a:pt x="499" y="2922"/>
                    <a:pt x="601" y="2903"/>
                    <a:pt x="691" y="2880"/>
                  </a:cubicBezTo>
                  <a:lnTo>
                    <a:pt x="7113" y="1261"/>
                  </a:lnTo>
                  <a:lnTo>
                    <a:pt x="4564" y="1"/>
                  </a:lnTo>
                  <a:close/>
                </a:path>
              </a:pathLst>
            </a:custGeom>
            <a:solidFill>
              <a:schemeClr val="dk1"/>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8"/>
            <p:cNvSpPr/>
            <p:nvPr/>
          </p:nvSpPr>
          <p:spPr>
            <a:xfrm>
              <a:off x="5445080" y="1791180"/>
              <a:ext cx="1039418" cy="574281"/>
            </a:xfrm>
            <a:custGeom>
              <a:rect b="b" l="l" r="r" t="t"/>
              <a:pathLst>
                <a:path extrusionOk="0" h="6877" w="12447">
                  <a:moveTo>
                    <a:pt x="1884" y="0"/>
                  </a:moveTo>
                  <a:cubicBezTo>
                    <a:pt x="1435" y="0"/>
                    <a:pt x="872" y="217"/>
                    <a:pt x="567" y="503"/>
                  </a:cubicBezTo>
                  <a:cubicBezTo>
                    <a:pt x="351" y="699"/>
                    <a:pt x="193" y="948"/>
                    <a:pt x="110" y="1224"/>
                  </a:cubicBezTo>
                  <a:cubicBezTo>
                    <a:pt x="10" y="1556"/>
                    <a:pt x="1" y="1846"/>
                    <a:pt x="134" y="2131"/>
                  </a:cubicBezTo>
                  <a:cubicBezTo>
                    <a:pt x="306" y="2501"/>
                    <a:pt x="846" y="2893"/>
                    <a:pt x="1195" y="3100"/>
                  </a:cubicBezTo>
                  <a:cubicBezTo>
                    <a:pt x="3087" y="4218"/>
                    <a:pt x="7694" y="6139"/>
                    <a:pt x="10647" y="6851"/>
                  </a:cubicBezTo>
                  <a:cubicBezTo>
                    <a:pt x="10720" y="6868"/>
                    <a:pt x="10807" y="6877"/>
                    <a:pt x="10902" y="6877"/>
                  </a:cubicBezTo>
                  <a:cubicBezTo>
                    <a:pt x="11273" y="6877"/>
                    <a:pt x="11767" y="6750"/>
                    <a:pt x="11970" y="6542"/>
                  </a:cubicBezTo>
                  <a:cubicBezTo>
                    <a:pt x="12447" y="6056"/>
                    <a:pt x="12328" y="5247"/>
                    <a:pt x="11730" y="4921"/>
                  </a:cubicBezTo>
                  <a:cubicBezTo>
                    <a:pt x="9284" y="3587"/>
                    <a:pt x="3979" y="826"/>
                    <a:pt x="3357" y="500"/>
                  </a:cubicBezTo>
                  <a:cubicBezTo>
                    <a:pt x="2942" y="284"/>
                    <a:pt x="2512" y="76"/>
                    <a:pt x="2049" y="11"/>
                  </a:cubicBezTo>
                  <a:cubicBezTo>
                    <a:pt x="1997" y="4"/>
                    <a:pt x="1941" y="0"/>
                    <a:pt x="1884" y="0"/>
                  </a:cubicBezTo>
                  <a:close/>
                </a:path>
              </a:pathLst>
            </a:custGeom>
            <a:solidFill>
              <a:schemeClr val="dk2"/>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8"/>
            <p:cNvSpPr/>
            <p:nvPr/>
          </p:nvSpPr>
          <p:spPr>
            <a:xfrm>
              <a:off x="5864790" y="1805793"/>
              <a:ext cx="571943" cy="299291"/>
            </a:xfrm>
            <a:custGeom>
              <a:rect b="b" l="l" r="r" t="t"/>
              <a:pathLst>
                <a:path extrusionOk="0" h="3584" w="6849">
                  <a:moveTo>
                    <a:pt x="6198" y="0"/>
                  </a:moveTo>
                  <a:cubicBezTo>
                    <a:pt x="6033" y="0"/>
                    <a:pt x="5859" y="35"/>
                    <a:pt x="5701" y="76"/>
                  </a:cubicBezTo>
                  <a:cubicBezTo>
                    <a:pt x="3768" y="586"/>
                    <a:pt x="1883" y="1256"/>
                    <a:pt x="0" y="1923"/>
                  </a:cubicBezTo>
                  <a:lnTo>
                    <a:pt x="2132" y="3583"/>
                  </a:lnTo>
                  <a:cubicBezTo>
                    <a:pt x="3214" y="3020"/>
                    <a:pt x="4305" y="2478"/>
                    <a:pt x="5411" y="1962"/>
                  </a:cubicBezTo>
                  <a:cubicBezTo>
                    <a:pt x="5942" y="1716"/>
                    <a:pt x="6520" y="1428"/>
                    <a:pt x="6742" y="885"/>
                  </a:cubicBezTo>
                  <a:cubicBezTo>
                    <a:pt x="6837" y="663"/>
                    <a:pt x="6849" y="384"/>
                    <a:pt x="6695" y="198"/>
                  </a:cubicBezTo>
                  <a:cubicBezTo>
                    <a:pt x="6574" y="50"/>
                    <a:pt x="6393" y="0"/>
                    <a:pt x="6198" y="0"/>
                  </a:cubicBezTo>
                  <a:close/>
                </a:path>
              </a:pathLst>
            </a:custGeom>
            <a:solidFill>
              <a:schemeClr val="accent4"/>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8"/>
            <p:cNvSpPr/>
            <p:nvPr/>
          </p:nvSpPr>
          <p:spPr>
            <a:xfrm>
              <a:off x="5455017" y="2119365"/>
              <a:ext cx="185971" cy="157746"/>
            </a:xfrm>
            <a:custGeom>
              <a:rect b="b" l="l" r="r" t="t"/>
              <a:pathLst>
                <a:path extrusionOk="0" h="1889" w="2227">
                  <a:moveTo>
                    <a:pt x="909" y="0"/>
                  </a:moveTo>
                  <a:cubicBezTo>
                    <a:pt x="907" y="0"/>
                    <a:pt x="904" y="0"/>
                    <a:pt x="902" y="0"/>
                  </a:cubicBezTo>
                  <a:cubicBezTo>
                    <a:pt x="661" y="6"/>
                    <a:pt x="451" y="161"/>
                    <a:pt x="288" y="335"/>
                  </a:cubicBezTo>
                  <a:cubicBezTo>
                    <a:pt x="181" y="442"/>
                    <a:pt x="101" y="573"/>
                    <a:pt x="48" y="715"/>
                  </a:cubicBezTo>
                  <a:cubicBezTo>
                    <a:pt x="0" y="860"/>
                    <a:pt x="3" y="1026"/>
                    <a:pt x="80" y="1154"/>
                  </a:cubicBezTo>
                  <a:lnTo>
                    <a:pt x="80" y="1157"/>
                  </a:lnTo>
                  <a:cubicBezTo>
                    <a:pt x="282" y="1355"/>
                    <a:pt x="507" y="1527"/>
                    <a:pt x="747" y="1676"/>
                  </a:cubicBezTo>
                  <a:cubicBezTo>
                    <a:pt x="949" y="1802"/>
                    <a:pt x="1183" y="1889"/>
                    <a:pt x="1421" y="1889"/>
                  </a:cubicBezTo>
                  <a:cubicBezTo>
                    <a:pt x="1455" y="1889"/>
                    <a:pt x="1490" y="1887"/>
                    <a:pt x="1524" y="1883"/>
                  </a:cubicBezTo>
                  <a:cubicBezTo>
                    <a:pt x="1797" y="1850"/>
                    <a:pt x="2061" y="1676"/>
                    <a:pt x="2147" y="1418"/>
                  </a:cubicBezTo>
                  <a:cubicBezTo>
                    <a:pt x="2227" y="1186"/>
                    <a:pt x="2159" y="925"/>
                    <a:pt x="2022" y="727"/>
                  </a:cubicBezTo>
                  <a:cubicBezTo>
                    <a:pt x="1886" y="525"/>
                    <a:pt x="1687" y="374"/>
                    <a:pt x="1486" y="235"/>
                  </a:cubicBezTo>
                  <a:cubicBezTo>
                    <a:pt x="1313" y="118"/>
                    <a:pt x="1120" y="0"/>
                    <a:pt x="909" y="0"/>
                  </a:cubicBezTo>
                  <a:close/>
                </a:path>
              </a:pathLst>
            </a:custGeom>
            <a:solidFill>
              <a:schemeClr val="accent1"/>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8"/>
            <p:cNvSpPr/>
            <p:nvPr/>
          </p:nvSpPr>
          <p:spPr>
            <a:xfrm>
              <a:off x="5472304" y="2139240"/>
              <a:ext cx="72150" cy="67224"/>
            </a:xfrm>
            <a:custGeom>
              <a:rect b="b" l="l" r="r" t="t"/>
              <a:pathLst>
                <a:path extrusionOk="0" h="805" w="864">
                  <a:moveTo>
                    <a:pt x="831" y="0"/>
                  </a:moveTo>
                  <a:cubicBezTo>
                    <a:pt x="820" y="0"/>
                    <a:pt x="809" y="7"/>
                    <a:pt x="807" y="20"/>
                  </a:cubicBezTo>
                  <a:cubicBezTo>
                    <a:pt x="816" y="428"/>
                    <a:pt x="486" y="758"/>
                    <a:pt x="87" y="758"/>
                  </a:cubicBezTo>
                  <a:cubicBezTo>
                    <a:pt x="68" y="758"/>
                    <a:pt x="49" y="757"/>
                    <a:pt x="30" y="756"/>
                  </a:cubicBezTo>
                  <a:cubicBezTo>
                    <a:pt x="1" y="756"/>
                    <a:pt x="1" y="800"/>
                    <a:pt x="30" y="803"/>
                  </a:cubicBezTo>
                  <a:cubicBezTo>
                    <a:pt x="48" y="804"/>
                    <a:pt x="65" y="805"/>
                    <a:pt x="82" y="805"/>
                  </a:cubicBezTo>
                  <a:cubicBezTo>
                    <a:pt x="510" y="805"/>
                    <a:pt x="863" y="454"/>
                    <a:pt x="855" y="20"/>
                  </a:cubicBezTo>
                  <a:cubicBezTo>
                    <a:pt x="853" y="7"/>
                    <a:pt x="842" y="0"/>
                    <a:pt x="831" y="0"/>
                  </a:cubicBezTo>
                  <a:close/>
                </a:path>
              </a:pathLst>
            </a:custGeom>
            <a:solidFill>
              <a:schemeClr val="dk1"/>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8"/>
            <p:cNvSpPr/>
            <p:nvPr/>
          </p:nvSpPr>
          <p:spPr>
            <a:xfrm>
              <a:off x="5892264" y="1821159"/>
              <a:ext cx="555909" cy="264635"/>
            </a:xfrm>
            <a:custGeom>
              <a:rect b="b" l="l" r="r" t="t"/>
              <a:pathLst>
                <a:path extrusionOk="0" h="3169" w="6657">
                  <a:moveTo>
                    <a:pt x="6136" y="0"/>
                  </a:moveTo>
                  <a:cubicBezTo>
                    <a:pt x="5424" y="0"/>
                    <a:pt x="0" y="2181"/>
                    <a:pt x="0" y="2181"/>
                  </a:cubicBezTo>
                  <a:cubicBezTo>
                    <a:pt x="0" y="2181"/>
                    <a:pt x="685" y="2451"/>
                    <a:pt x="973" y="2599"/>
                  </a:cubicBezTo>
                  <a:cubicBezTo>
                    <a:pt x="1328" y="2783"/>
                    <a:pt x="2396" y="3168"/>
                    <a:pt x="2396" y="3168"/>
                  </a:cubicBezTo>
                  <a:cubicBezTo>
                    <a:pt x="2396" y="3168"/>
                    <a:pt x="5147" y="1736"/>
                    <a:pt x="5865" y="1342"/>
                  </a:cubicBezTo>
                  <a:cubicBezTo>
                    <a:pt x="6585" y="948"/>
                    <a:pt x="6656" y="123"/>
                    <a:pt x="6182" y="5"/>
                  </a:cubicBezTo>
                  <a:cubicBezTo>
                    <a:pt x="6170" y="2"/>
                    <a:pt x="6155" y="0"/>
                    <a:pt x="6136" y="0"/>
                  </a:cubicBezTo>
                  <a:close/>
                </a:path>
              </a:pathLst>
            </a:custGeom>
            <a:solidFill>
              <a:schemeClr val="dk1"/>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8"/>
            <p:cNvSpPr/>
            <p:nvPr/>
          </p:nvSpPr>
          <p:spPr>
            <a:xfrm>
              <a:off x="5474558" y="1815063"/>
              <a:ext cx="119666" cy="37745"/>
            </a:xfrm>
            <a:custGeom>
              <a:rect b="b" l="l" r="r" t="t"/>
              <a:pathLst>
                <a:path extrusionOk="0" h="452" w="1433">
                  <a:moveTo>
                    <a:pt x="884" y="1"/>
                  </a:moveTo>
                  <a:cubicBezTo>
                    <a:pt x="648" y="1"/>
                    <a:pt x="441" y="40"/>
                    <a:pt x="365" y="84"/>
                  </a:cubicBezTo>
                  <a:cubicBezTo>
                    <a:pt x="166" y="202"/>
                    <a:pt x="0" y="451"/>
                    <a:pt x="0" y="451"/>
                  </a:cubicBezTo>
                  <a:lnTo>
                    <a:pt x="116" y="407"/>
                  </a:lnTo>
                  <a:cubicBezTo>
                    <a:pt x="128" y="401"/>
                    <a:pt x="143" y="395"/>
                    <a:pt x="158" y="392"/>
                  </a:cubicBezTo>
                  <a:cubicBezTo>
                    <a:pt x="377" y="333"/>
                    <a:pt x="603" y="304"/>
                    <a:pt x="829" y="304"/>
                  </a:cubicBezTo>
                  <a:cubicBezTo>
                    <a:pt x="1024" y="304"/>
                    <a:pt x="1219" y="326"/>
                    <a:pt x="1412" y="368"/>
                  </a:cubicBezTo>
                  <a:lnTo>
                    <a:pt x="1432" y="84"/>
                  </a:lnTo>
                  <a:cubicBezTo>
                    <a:pt x="1262" y="23"/>
                    <a:pt x="1065" y="1"/>
                    <a:pt x="884" y="1"/>
                  </a:cubicBezTo>
                  <a:close/>
                </a:path>
              </a:pathLst>
            </a:custGeom>
            <a:solidFill>
              <a:schemeClr val="lt2"/>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8"/>
            <p:cNvSpPr/>
            <p:nvPr/>
          </p:nvSpPr>
          <p:spPr>
            <a:xfrm>
              <a:off x="5638484" y="1833935"/>
              <a:ext cx="164176" cy="109228"/>
            </a:xfrm>
            <a:custGeom>
              <a:rect b="b" l="l" r="r" t="t"/>
              <a:pathLst>
                <a:path extrusionOk="0" h="1308" w="1966">
                  <a:moveTo>
                    <a:pt x="0" y="0"/>
                  </a:moveTo>
                  <a:lnTo>
                    <a:pt x="0" y="317"/>
                  </a:lnTo>
                  <a:lnTo>
                    <a:pt x="1966" y="1307"/>
                  </a:lnTo>
                  <a:lnTo>
                    <a:pt x="1942" y="975"/>
                  </a:lnTo>
                  <a:lnTo>
                    <a:pt x="0" y="0"/>
                  </a:lnTo>
                  <a:close/>
                </a:path>
              </a:pathLst>
            </a:custGeom>
            <a:solidFill>
              <a:schemeClr val="lt2"/>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8"/>
            <p:cNvSpPr/>
            <p:nvPr/>
          </p:nvSpPr>
          <p:spPr>
            <a:xfrm>
              <a:off x="5991304" y="1860157"/>
              <a:ext cx="211692" cy="179374"/>
            </a:xfrm>
            <a:custGeom>
              <a:rect b="b" l="l" r="r" t="t"/>
              <a:pathLst>
                <a:path extrusionOk="0" h="2148" w="2535">
                  <a:moveTo>
                    <a:pt x="1034" y="0"/>
                  </a:moveTo>
                  <a:cubicBezTo>
                    <a:pt x="1031" y="0"/>
                    <a:pt x="1029" y="0"/>
                    <a:pt x="1026" y="0"/>
                  </a:cubicBezTo>
                  <a:cubicBezTo>
                    <a:pt x="753" y="6"/>
                    <a:pt x="513" y="181"/>
                    <a:pt x="329" y="383"/>
                  </a:cubicBezTo>
                  <a:cubicBezTo>
                    <a:pt x="208" y="507"/>
                    <a:pt x="113" y="653"/>
                    <a:pt x="53" y="816"/>
                  </a:cubicBezTo>
                  <a:cubicBezTo>
                    <a:pt x="0" y="982"/>
                    <a:pt x="3" y="1168"/>
                    <a:pt x="89" y="1317"/>
                  </a:cubicBezTo>
                  <a:lnTo>
                    <a:pt x="92" y="1314"/>
                  </a:lnTo>
                  <a:cubicBezTo>
                    <a:pt x="323" y="1539"/>
                    <a:pt x="575" y="1738"/>
                    <a:pt x="851" y="1907"/>
                  </a:cubicBezTo>
                  <a:cubicBezTo>
                    <a:pt x="1080" y="2051"/>
                    <a:pt x="1344" y="2148"/>
                    <a:pt x="1614" y="2148"/>
                  </a:cubicBezTo>
                  <a:cubicBezTo>
                    <a:pt x="1655" y="2148"/>
                    <a:pt x="1696" y="2146"/>
                    <a:pt x="1737" y="2141"/>
                  </a:cubicBezTo>
                  <a:cubicBezTo>
                    <a:pt x="2046" y="2105"/>
                    <a:pt x="2345" y="1907"/>
                    <a:pt x="2446" y="1613"/>
                  </a:cubicBezTo>
                  <a:cubicBezTo>
                    <a:pt x="2535" y="1349"/>
                    <a:pt x="2458" y="1053"/>
                    <a:pt x="2301" y="824"/>
                  </a:cubicBezTo>
                  <a:cubicBezTo>
                    <a:pt x="2147" y="596"/>
                    <a:pt x="1921" y="424"/>
                    <a:pt x="1693" y="267"/>
                  </a:cubicBezTo>
                  <a:cubicBezTo>
                    <a:pt x="1494" y="132"/>
                    <a:pt x="1274" y="0"/>
                    <a:pt x="1034" y="0"/>
                  </a:cubicBezTo>
                  <a:close/>
                </a:path>
              </a:pathLst>
            </a:custGeom>
            <a:solidFill>
              <a:schemeClr val="accent1"/>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8"/>
            <p:cNvSpPr/>
            <p:nvPr/>
          </p:nvSpPr>
          <p:spPr>
            <a:xfrm>
              <a:off x="6011346" y="1882454"/>
              <a:ext cx="81754" cy="76242"/>
            </a:xfrm>
            <a:custGeom>
              <a:rect b="b" l="l" r="r" t="t"/>
              <a:pathLst>
                <a:path extrusionOk="0" h="913" w="979">
                  <a:moveTo>
                    <a:pt x="944" y="1"/>
                  </a:moveTo>
                  <a:cubicBezTo>
                    <a:pt x="933" y="1"/>
                    <a:pt x="922" y="8"/>
                    <a:pt x="919" y="21"/>
                  </a:cubicBezTo>
                  <a:cubicBezTo>
                    <a:pt x="931" y="489"/>
                    <a:pt x="553" y="865"/>
                    <a:pt x="92" y="865"/>
                  </a:cubicBezTo>
                  <a:cubicBezTo>
                    <a:pt x="71" y="865"/>
                    <a:pt x="51" y="864"/>
                    <a:pt x="30" y="863"/>
                  </a:cubicBezTo>
                  <a:cubicBezTo>
                    <a:pt x="29" y="863"/>
                    <a:pt x="28" y="863"/>
                    <a:pt x="27" y="863"/>
                  </a:cubicBezTo>
                  <a:cubicBezTo>
                    <a:pt x="0" y="863"/>
                    <a:pt x="1" y="907"/>
                    <a:pt x="30" y="907"/>
                  </a:cubicBezTo>
                  <a:lnTo>
                    <a:pt x="33" y="910"/>
                  </a:lnTo>
                  <a:cubicBezTo>
                    <a:pt x="54" y="912"/>
                    <a:pt x="74" y="912"/>
                    <a:pt x="95" y="912"/>
                  </a:cubicBezTo>
                  <a:cubicBezTo>
                    <a:pt x="580" y="912"/>
                    <a:pt x="978" y="513"/>
                    <a:pt x="967" y="21"/>
                  </a:cubicBezTo>
                  <a:cubicBezTo>
                    <a:pt x="965" y="8"/>
                    <a:pt x="955" y="1"/>
                    <a:pt x="944" y="1"/>
                  </a:cubicBezTo>
                  <a:close/>
                </a:path>
              </a:pathLst>
            </a:custGeom>
            <a:solidFill>
              <a:schemeClr val="dk1"/>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8"/>
            <p:cNvSpPr/>
            <p:nvPr/>
          </p:nvSpPr>
          <p:spPr>
            <a:xfrm>
              <a:off x="6257694" y="2020492"/>
              <a:ext cx="253111" cy="274489"/>
            </a:xfrm>
            <a:custGeom>
              <a:rect b="b" l="l" r="r" t="t"/>
              <a:pathLst>
                <a:path extrusionOk="0" h="3287" w="3031">
                  <a:moveTo>
                    <a:pt x="2637" y="0"/>
                  </a:moveTo>
                  <a:cubicBezTo>
                    <a:pt x="2531" y="0"/>
                    <a:pt x="2419" y="32"/>
                    <a:pt x="2319" y="70"/>
                  </a:cubicBezTo>
                  <a:cubicBezTo>
                    <a:pt x="1575" y="351"/>
                    <a:pt x="774" y="778"/>
                    <a:pt x="0" y="1267"/>
                  </a:cubicBezTo>
                  <a:lnTo>
                    <a:pt x="2203" y="3286"/>
                  </a:lnTo>
                  <a:cubicBezTo>
                    <a:pt x="2411" y="2536"/>
                    <a:pt x="2808" y="1442"/>
                    <a:pt x="2962" y="680"/>
                  </a:cubicBezTo>
                  <a:cubicBezTo>
                    <a:pt x="3007" y="467"/>
                    <a:pt x="3030" y="200"/>
                    <a:pt x="2855" y="67"/>
                  </a:cubicBezTo>
                  <a:cubicBezTo>
                    <a:pt x="2792" y="18"/>
                    <a:pt x="2716" y="0"/>
                    <a:pt x="2637" y="0"/>
                  </a:cubicBezTo>
                  <a:close/>
                </a:path>
              </a:pathLst>
            </a:custGeom>
            <a:solidFill>
              <a:srgbClr val="3F91E3"/>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8"/>
            <p:cNvSpPr/>
            <p:nvPr/>
          </p:nvSpPr>
          <p:spPr>
            <a:xfrm>
              <a:off x="6159907" y="2060492"/>
              <a:ext cx="304468" cy="174698"/>
            </a:xfrm>
            <a:custGeom>
              <a:rect b="b" l="l" r="r" t="t"/>
              <a:pathLst>
                <a:path extrusionOk="0" h="2092" w="3646">
                  <a:moveTo>
                    <a:pt x="37" y="1"/>
                  </a:moveTo>
                  <a:cubicBezTo>
                    <a:pt x="16" y="1"/>
                    <a:pt x="1" y="31"/>
                    <a:pt x="24" y="44"/>
                  </a:cubicBezTo>
                  <a:lnTo>
                    <a:pt x="24" y="41"/>
                  </a:lnTo>
                  <a:cubicBezTo>
                    <a:pt x="492" y="273"/>
                    <a:pt x="958" y="510"/>
                    <a:pt x="1420" y="759"/>
                  </a:cubicBezTo>
                  <a:cubicBezTo>
                    <a:pt x="1918" y="1026"/>
                    <a:pt x="2413" y="1304"/>
                    <a:pt x="2894" y="1607"/>
                  </a:cubicBezTo>
                  <a:cubicBezTo>
                    <a:pt x="3137" y="1758"/>
                    <a:pt x="3374" y="1915"/>
                    <a:pt x="3602" y="2087"/>
                  </a:cubicBezTo>
                  <a:cubicBezTo>
                    <a:pt x="3607" y="2090"/>
                    <a:pt x="3611" y="2092"/>
                    <a:pt x="3615" y="2092"/>
                  </a:cubicBezTo>
                  <a:cubicBezTo>
                    <a:pt x="3633" y="2092"/>
                    <a:pt x="3646" y="2063"/>
                    <a:pt x="3626" y="2048"/>
                  </a:cubicBezTo>
                  <a:cubicBezTo>
                    <a:pt x="3196" y="1737"/>
                    <a:pt x="2751" y="1450"/>
                    <a:pt x="2289" y="1189"/>
                  </a:cubicBezTo>
                  <a:cubicBezTo>
                    <a:pt x="1800" y="907"/>
                    <a:pt x="1299" y="640"/>
                    <a:pt x="798" y="379"/>
                  </a:cubicBezTo>
                  <a:cubicBezTo>
                    <a:pt x="549" y="252"/>
                    <a:pt x="300" y="127"/>
                    <a:pt x="48" y="3"/>
                  </a:cubicBezTo>
                  <a:cubicBezTo>
                    <a:pt x="44" y="1"/>
                    <a:pt x="41" y="1"/>
                    <a:pt x="37" y="1"/>
                  </a:cubicBezTo>
                  <a:close/>
                </a:path>
              </a:pathLst>
            </a:custGeom>
            <a:solidFill>
              <a:srgbClr val="221F4A"/>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8"/>
            <p:cNvSpPr/>
            <p:nvPr/>
          </p:nvSpPr>
          <p:spPr>
            <a:xfrm>
              <a:off x="6207924" y="1684874"/>
              <a:ext cx="1176621" cy="1176537"/>
            </a:xfrm>
            <a:custGeom>
              <a:rect b="b" l="l" r="r" t="t"/>
              <a:pathLst>
                <a:path extrusionOk="0" h="14089" w="14090">
                  <a:moveTo>
                    <a:pt x="7045" y="0"/>
                  </a:moveTo>
                  <a:cubicBezTo>
                    <a:pt x="3155" y="0"/>
                    <a:pt x="0" y="3155"/>
                    <a:pt x="0" y="7045"/>
                  </a:cubicBezTo>
                  <a:cubicBezTo>
                    <a:pt x="0" y="10934"/>
                    <a:pt x="3155" y="14089"/>
                    <a:pt x="7045" y="14089"/>
                  </a:cubicBezTo>
                  <a:cubicBezTo>
                    <a:pt x="10935" y="14089"/>
                    <a:pt x="14089" y="10934"/>
                    <a:pt x="14089" y="7045"/>
                  </a:cubicBezTo>
                  <a:cubicBezTo>
                    <a:pt x="14089" y="3155"/>
                    <a:pt x="10935" y="0"/>
                    <a:pt x="7045" y="0"/>
                  </a:cubicBezTo>
                  <a:close/>
                </a:path>
              </a:pathLst>
            </a:custGeom>
            <a:solidFill>
              <a:schemeClr val="accent4"/>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8"/>
            <p:cNvSpPr/>
            <p:nvPr/>
          </p:nvSpPr>
          <p:spPr>
            <a:xfrm>
              <a:off x="6313895" y="1686043"/>
              <a:ext cx="484845" cy="1172195"/>
            </a:xfrm>
            <a:custGeom>
              <a:rect b="b" l="l" r="r" t="t"/>
              <a:pathLst>
                <a:path extrusionOk="0" h="14037" w="5806">
                  <a:moveTo>
                    <a:pt x="5615" y="1"/>
                  </a:moveTo>
                  <a:cubicBezTo>
                    <a:pt x="5614" y="1"/>
                    <a:pt x="5614" y="1"/>
                    <a:pt x="5613" y="1"/>
                  </a:cubicBezTo>
                  <a:lnTo>
                    <a:pt x="5613" y="4"/>
                  </a:lnTo>
                  <a:cubicBezTo>
                    <a:pt x="4409" y="117"/>
                    <a:pt x="3270" y="573"/>
                    <a:pt x="2363" y="1374"/>
                  </a:cubicBezTo>
                  <a:cubicBezTo>
                    <a:pt x="1622" y="2029"/>
                    <a:pt x="1053" y="2877"/>
                    <a:pt x="670" y="3787"/>
                  </a:cubicBezTo>
                  <a:cubicBezTo>
                    <a:pt x="92" y="5166"/>
                    <a:pt x="0" y="6713"/>
                    <a:pt x="229" y="8178"/>
                  </a:cubicBezTo>
                  <a:cubicBezTo>
                    <a:pt x="448" y="9574"/>
                    <a:pt x="958" y="10953"/>
                    <a:pt x="1862" y="12050"/>
                  </a:cubicBezTo>
                  <a:cubicBezTo>
                    <a:pt x="2716" y="13088"/>
                    <a:pt x="3946" y="13847"/>
                    <a:pt x="5289" y="14007"/>
                  </a:cubicBezTo>
                  <a:cubicBezTo>
                    <a:pt x="5453" y="14025"/>
                    <a:pt x="5616" y="14036"/>
                    <a:pt x="5779" y="14036"/>
                  </a:cubicBezTo>
                  <a:cubicBezTo>
                    <a:pt x="5805" y="14033"/>
                    <a:pt x="5805" y="13995"/>
                    <a:pt x="5779" y="13992"/>
                  </a:cubicBezTo>
                  <a:cubicBezTo>
                    <a:pt x="4430" y="13980"/>
                    <a:pt x="3146" y="13334"/>
                    <a:pt x="2215" y="12376"/>
                  </a:cubicBezTo>
                  <a:cubicBezTo>
                    <a:pt x="1237" y="11368"/>
                    <a:pt x="652" y="10034"/>
                    <a:pt x="365" y="8673"/>
                  </a:cubicBezTo>
                  <a:cubicBezTo>
                    <a:pt x="65" y="7238"/>
                    <a:pt x="68" y="5711"/>
                    <a:pt x="525" y="4309"/>
                  </a:cubicBezTo>
                  <a:cubicBezTo>
                    <a:pt x="845" y="3330"/>
                    <a:pt x="1394" y="2403"/>
                    <a:pt x="2120" y="1667"/>
                  </a:cubicBezTo>
                  <a:cubicBezTo>
                    <a:pt x="2927" y="855"/>
                    <a:pt x="3970" y="312"/>
                    <a:pt x="5100" y="117"/>
                  </a:cubicBezTo>
                  <a:cubicBezTo>
                    <a:pt x="5269" y="87"/>
                    <a:pt x="5441" y="63"/>
                    <a:pt x="5613" y="48"/>
                  </a:cubicBezTo>
                  <a:cubicBezTo>
                    <a:pt x="5641" y="46"/>
                    <a:pt x="5642" y="1"/>
                    <a:pt x="5615" y="1"/>
                  </a:cubicBezTo>
                  <a:close/>
                </a:path>
              </a:pathLst>
            </a:custGeom>
            <a:solidFill>
              <a:schemeClr val="dk2"/>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8"/>
            <p:cNvSpPr/>
            <p:nvPr/>
          </p:nvSpPr>
          <p:spPr>
            <a:xfrm>
              <a:off x="6512894" y="1686210"/>
              <a:ext cx="292527" cy="1177289"/>
            </a:xfrm>
            <a:custGeom>
              <a:rect b="b" l="l" r="r" t="t"/>
              <a:pathLst>
                <a:path extrusionOk="0" h="14098" w="3503">
                  <a:moveTo>
                    <a:pt x="3226" y="0"/>
                  </a:moveTo>
                  <a:cubicBezTo>
                    <a:pt x="3223" y="0"/>
                    <a:pt x="3221" y="1"/>
                    <a:pt x="3218" y="2"/>
                  </a:cubicBezTo>
                  <a:lnTo>
                    <a:pt x="3218" y="5"/>
                  </a:lnTo>
                  <a:cubicBezTo>
                    <a:pt x="2803" y="242"/>
                    <a:pt x="2435" y="559"/>
                    <a:pt x="2106" y="903"/>
                  </a:cubicBezTo>
                  <a:cubicBezTo>
                    <a:pt x="1744" y="1280"/>
                    <a:pt x="1421" y="1695"/>
                    <a:pt x="1142" y="2137"/>
                  </a:cubicBezTo>
                  <a:cubicBezTo>
                    <a:pt x="876" y="2552"/>
                    <a:pt x="653" y="2993"/>
                    <a:pt x="481" y="3456"/>
                  </a:cubicBezTo>
                  <a:cubicBezTo>
                    <a:pt x="286" y="4007"/>
                    <a:pt x="173" y="4594"/>
                    <a:pt x="102" y="5176"/>
                  </a:cubicBezTo>
                  <a:cubicBezTo>
                    <a:pt x="31" y="5789"/>
                    <a:pt x="1" y="6409"/>
                    <a:pt x="10" y="7029"/>
                  </a:cubicBezTo>
                  <a:cubicBezTo>
                    <a:pt x="16" y="7639"/>
                    <a:pt x="42" y="8253"/>
                    <a:pt x="99" y="8864"/>
                  </a:cubicBezTo>
                  <a:cubicBezTo>
                    <a:pt x="149" y="9463"/>
                    <a:pt x="244" y="10059"/>
                    <a:pt x="386" y="10643"/>
                  </a:cubicBezTo>
                  <a:cubicBezTo>
                    <a:pt x="520" y="11173"/>
                    <a:pt x="689" y="11710"/>
                    <a:pt x="976" y="12181"/>
                  </a:cubicBezTo>
                  <a:cubicBezTo>
                    <a:pt x="1474" y="13003"/>
                    <a:pt x="2281" y="13581"/>
                    <a:pt x="3150" y="13966"/>
                  </a:cubicBezTo>
                  <a:cubicBezTo>
                    <a:pt x="3253" y="14011"/>
                    <a:pt x="3357" y="14055"/>
                    <a:pt x="3464" y="14097"/>
                  </a:cubicBezTo>
                  <a:cubicBezTo>
                    <a:pt x="3466" y="14097"/>
                    <a:pt x="3469" y="14098"/>
                    <a:pt x="3471" y="14098"/>
                  </a:cubicBezTo>
                  <a:cubicBezTo>
                    <a:pt x="3493" y="14098"/>
                    <a:pt x="3503" y="14060"/>
                    <a:pt x="3476" y="14052"/>
                  </a:cubicBezTo>
                  <a:cubicBezTo>
                    <a:pt x="2592" y="13708"/>
                    <a:pt x="1744" y="13186"/>
                    <a:pt x="1181" y="12407"/>
                  </a:cubicBezTo>
                  <a:cubicBezTo>
                    <a:pt x="873" y="11980"/>
                    <a:pt x="680" y="11497"/>
                    <a:pt x="532" y="10993"/>
                  </a:cubicBezTo>
                  <a:cubicBezTo>
                    <a:pt x="363" y="10417"/>
                    <a:pt x="247" y="9827"/>
                    <a:pt x="182" y="9228"/>
                  </a:cubicBezTo>
                  <a:cubicBezTo>
                    <a:pt x="114" y="8641"/>
                    <a:pt x="81" y="8046"/>
                    <a:pt x="63" y="7456"/>
                  </a:cubicBezTo>
                  <a:cubicBezTo>
                    <a:pt x="42" y="6848"/>
                    <a:pt x="57" y="6240"/>
                    <a:pt x="102" y="5635"/>
                  </a:cubicBezTo>
                  <a:cubicBezTo>
                    <a:pt x="146" y="5030"/>
                    <a:pt x="250" y="4431"/>
                    <a:pt x="410" y="3847"/>
                  </a:cubicBezTo>
                  <a:cubicBezTo>
                    <a:pt x="544" y="3373"/>
                    <a:pt x="736" y="2919"/>
                    <a:pt x="982" y="2495"/>
                  </a:cubicBezTo>
                  <a:cubicBezTo>
                    <a:pt x="1240" y="2039"/>
                    <a:pt x="1540" y="1612"/>
                    <a:pt x="1884" y="1218"/>
                  </a:cubicBezTo>
                  <a:cubicBezTo>
                    <a:pt x="2201" y="847"/>
                    <a:pt x="2560" y="500"/>
                    <a:pt x="2963" y="218"/>
                  </a:cubicBezTo>
                  <a:cubicBezTo>
                    <a:pt x="3052" y="156"/>
                    <a:pt x="3144" y="97"/>
                    <a:pt x="3239" y="43"/>
                  </a:cubicBezTo>
                  <a:cubicBezTo>
                    <a:pt x="3260" y="28"/>
                    <a:pt x="3246" y="0"/>
                    <a:pt x="3226" y="0"/>
                  </a:cubicBezTo>
                  <a:close/>
                </a:path>
              </a:pathLst>
            </a:custGeom>
            <a:solidFill>
              <a:schemeClr val="dk2"/>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8"/>
            <p:cNvSpPr/>
            <p:nvPr/>
          </p:nvSpPr>
          <p:spPr>
            <a:xfrm>
              <a:off x="6769179" y="1686210"/>
              <a:ext cx="35825" cy="1172028"/>
            </a:xfrm>
            <a:custGeom>
              <a:rect b="b" l="l" r="r" t="t"/>
              <a:pathLst>
                <a:path extrusionOk="0" h="14035" w="429">
                  <a:moveTo>
                    <a:pt x="162" y="0"/>
                  </a:moveTo>
                  <a:cubicBezTo>
                    <a:pt x="150" y="0"/>
                    <a:pt x="138" y="8"/>
                    <a:pt x="137" y="23"/>
                  </a:cubicBezTo>
                  <a:cubicBezTo>
                    <a:pt x="92" y="915"/>
                    <a:pt x="60" y="1808"/>
                    <a:pt x="36" y="2703"/>
                  </a:cubicBezTo>
                  <a:cubicBezTo>
                    <a:pt x="12" y="3622"/>
                    <a:pt x="1" y="4544"/>
                    <a:pt x="1" y="5466"/>
                  </a:cubicBezTo>
                  <a:cubicBezTo>
                    <a:pt x="1" y="6385"/>
                    <a:pt x="12" y="7310"/>
                    <a:pt x="33" y="8238"/>
                  </a:cubicBezTo>
                  <a:cubicBezTo>
                    <a:pt x="57" y="9157"/>
                    <a:pt x="95" y="10073"/>
                    <a:pt x="146" y="10990"/>
                  </a:cubicBezTo>
                  <a:cubicBezTo>
                    <a:pt x="199" y="11891"/>
                    <a:pt x="264" y="12789"/>
                    <a:pt x="350" y="13688"/>
                  </a:cubicBezTo>
                  <a:cubicBezTo>
                    <a:pt x="359" y="13794"/>
                    <a:pt x="371" y="13904"/>
                    <a:pt x="380" y="14014"/>
                  </a:cubicBezTo>
                  <a:cubicBezTo>
                    <a:pt x="382" y="14027"/>
                    <a:pt x="395" y="14035"/>
                    <a:pt x="407" y="14035"/>
                  </a:cubicBezTo>
                  <a:cubicBezTo>
                    <a:pt x="418" y="14035"/>
                    <a:pt x="429" y="14028"/>
                    <a:pt x="427" y="14014"/>
                  </a:cubicBezTo>
                  <a:cubicBezTo>
                    <a:pt x="339" y="13124"/>
                    <a:pt x="267" y="12235"/>
                    <a:pt x="214" y="11342"/>
                  </a:cubicBezTo>
                  <a:cubicBezTo>
                    <a:pt x="158" y="10423"/>
                    <a:pt x="116" y="9504"/>
                    <a:pt x="89" y="8582"/>
                  </a:cubicBezTo>
                  <a:cubicBezTo>
                    <a:pt x="63" y="7660"/>
                    <a:pt x="48" y="6735"/>
                    <a:pt x="45" y="5810"/>
                  </a:cubicBezTo>
                  <a:cubicBezTo>
                    <a:pt x="45" y="4891"/>
                    <a:pt x="54" y="3972"/>
                    <a:pt x="75" y="3056"/>
                  </a:cubicBezTo>
                  <a:cubicBezTo>
                    <a:pt x="95" y="2151"/>
                    <a:pt x="128" y="1250"/>
                    <a:pt x="167" y="349"/>
                  </a:cubicBezTo>
                  <a:lnTo>
                    <a:pt x="184" y="23"/>
                  </a:lnTo>
                  <a:cubicBezTo>
                    <a:pt x="184" y="8"/>
                    <a:pt x="173" y="0"/>
                    <a:pt x="162" y="0"/>
                  </a:cubicBezTo>
                  <a:close/>
                </a:path>
              </a:pathLst>
            </a:custGeom>
            <a:solidFill>
              <a:schemeClr val="dk2"/>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8"/>
            <p:cNvSpPr/>
            <p:nvPr/>
          </p:nvSpPr>
          <p:spPr>
            <a:xfrm>
              <a:off x="6784712" y="1685960"/>
              <a:ext cx="323759" cy="1177122"/>
            </a:xfrm>
            <a:custGeom>
              <a:rect b="b" l="l" r="r" t="t"/>
              <a:pathLst>
                <a:path extrusionOk="0" h="14096" w="3877">
                  <a:moveTo>
                    <a:pt x="30" y="1"/>
                  </a:moveTo>
                  <a:cubicBezTo>
                    <a:pt x="8" y="1"/>
                    <a:pt x="1" y="39"/>
                    <a:pt x="25" y="49"/>
                  </a:cubicBezTo>
                  <a:cubicBezTo>
                    <a:pt x="920" y="426"/>
                    <a:pt x="1694" y="1037"/>
                    <a:pt x="2272" y="1814"/>
                  </a:cubicBezTo>
                  <a:cubicBezTo>
                    <a:pt x="2877" y="2623"/>
                    <a:pt x="3274" y="3575"/>
                    <a:pt x="3512" y="4550"/>
                  </a:cubicBezTo>
                  <a:cubicBezTo>
                    <a:pt x="3642" y="5093"/>
                    <a:pt x="3728" y="5641"/>
                    <a:pt x="3773" y="6198"/>
                  </a:cubicBezTo>
                  <a:cubicBezTo>
                    <a:pt x="3829" y="6771"/>
                    <a:pt x="3832" y="7346"/>
                    <a:pt x="3787" y="7921"/>
                  </a:cubicBezTo>
                  <a:cubicBezTo>
                    <a:pt x="3684" y="9060"/>
                    <a:pt x="3310" y="10162"/>
                    <a:pt x="2747" y="11156"/>
                  </a:cubicBezTo>
                  <a:cubicBezTo>
                    <a:pt x="2175" y="12155"/>
                    <a:pt x="1413" y="13044"/>
                    <a:pt x="532" y="13785"/>
                  </a:cubicBezTo>
                  <a:cubicBezTo>
                    <a:pt x="422" y="13880"/>
                    <a:pt x="310" y="13969"/>
                    <a:pt x="200" y="14058"/>
                  </a:cubicBezTo>
                  <a:cubicBezTo>
                    <a:pt x="181" y="14072"/>
                    <a:pt x="198" y="14096"/>
                    <a:pt x="218" y="14096"/>
                  </a:cubicBezTo>
                  <a:cubicBezTo>
                    <a:pt x="223" y="14096"/>
                    <a:pt x="228" y="14094"/>
                    <a:pt x="233" y="14091"/>
                  </a:cubicBezTo>
                  <a:lnTo>
                    <a:pt x="233" y="14094"/>
                  </a:lnTo>
                  <a:cubicBezTo>
                    <a:pt x="1152" y="13370"/>
                    <a:pt x="1961" y="12505"/>
                    <a:pt x="2587" y="11511"/>
                  </a:cubicBezTo>
                  <a:cubicBezTo>
                    <a:pt x="3197" y="10539"/>
                    <a:pt x="3627" y="9445"/>
                    <a:pt x="3787" y="8303"/>
                  </a:cubicBezTo>
                  <a:cubicBezTo>
                    <a:pt x="3870" y="7731"/>
                    <a:pt x="3876" y="7153"/>
                    <a:pt x="3844" y="6575"/>
                  </a:cubicBezTo>
                  <a:cubicBezTo>
                    <a:pt x="3817" y="6012"/>
                    <a:pt x="3749" y="5451"/>
                    <a:pt x="3636" y="4897"/>
                  </a:cubicBezTo>
                  <a:cubicBezTo>
                    <a:pt x="3429" y="3889"/>
                    <a:pt x="3070" y="2902"/>
                    <a:pt x="2492" y="2045"/>
                  </a:cubicBezTo>
                  <a:cubicBezTo>
                    <a:pt x="1955" y="1244"/>
                    <a:pt x="1229" y="580"/>
                    <a:pt x="363" y="150"/>
                  </a:cubicBezTo>
                  <a:cubicBezTo>
                    <a:pt x="256" y="100"/>
                    <a:pt x="150" y="49"/>
                    <a:pt x="37" y="2"/>
                  </a:cubicBezTo>
                  <a:cubicBezTo>
                    <a:pt x="35" y="1"/>
                    <a:pt x="32" y="1"/>
                    <a:pt x="30" y="1"/>
                  </a:cubicBezTo>
                  <a:close/>
                </a:path>
              </a:pathLst>
            </a:custGeom>
            <a:solidFill>
              <a:schemeClr val="dk2"/>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8"/>
            <p:cNvSpPr/>
            <p:nvPr/>
          </p:nvSpPr>
          <p:spPr>
            <a:xfrm>
              <a:off x="6785296" y="1686294"/>
              <a:ext cx="494949" cy="1177372"/>
            </a:xfrm>
            <a:custGeom>
              <a:rect b="b" l="l" r="r" t="t"/>
              <a:pathLst>
                <a:path extrusionOk="0" h="14099" w="5927">
                  <a:moveTo>
                    <a:pt x="27" y="1"/>
                  </a:moveTo>
                  <a:cubicBezTo>
                    <a:pt x="0" y="4"/>
                    <a:pt x="0" y="45"/>
                    <a:pt x="27" y="48"/>
                  </a:cubicBezTo>
                  <a:lnTo>
                    <a:pt x="27" y="45"/>
                  </a:lnTo>
                  <a:cubicBezTo>
                    <a:pt x="572" y="45"/>
                    <a:pt x="1112" y="191"/>
                    <a:pt x="1616" y="389"/>
                  </a:cubicBezTo>
                  <a:cubicBezTo>
                    <a:pt x="2188" y="615"/>
                    <a:pt x="2734" y="911"/>
                    <a:pt x="3238" y="1270"/>
                  </a:cubicBezTo>
                  <a:cubicBezTo>
                    <a:pt x="3712" y="1602"/>
                    <a:pt x="4157" y="1990"/>
                    <a:pt x="4528" y="2438"/>
                  </a:cubicBezTo>
                  <a:cubicBezTo>
                    <a:pt x="4928" y="2930"/>
                    <a:pt x="5204" y="3520"/>
                    <a:pt x="5399" y="4119"/>
                  </a:cubicBezTo>
                  <a:cubicBezTo>
                    <a:pt x="5838" y="5474"/>
                    <a:pt x="5853" y="6948"/>
                    <a:pt x="5613" y="8344"/>
                  </a:cubicBezTo>
                  <a:cubicBezTo>
                    <a:pt x="5497" y="9053"/>
                    <a:pt x="5295" y="9743"/>
                    <a:pt x="5017" y="10404"/>
                  </a:cubicBezTo>
                  <a:cubicBezTo>
                    <a:pt x="4750" y="11024"/>
                    <a:pt x="4403" y="11626"/>
                    <a:pt x="3949" y="12130"/>
                  </a:cubicBezTo>
                  <a:cubicBezTo>
                    <a:pt x="3520" y="12607"/>
                    <a:pt x="3001" y="12996"/>
                    <a:pt x="2443" y="13310"/>
                  </a:cubicBezTo>
                  <a:cubicBezTo>
                    <a:pt x="1886" y="13627"/>
                    <a:pt x="1284" y="13856"/>
                    <a:pt x="655" y="13986"/>
                  </a:cubicBezTo>
                  <a:cubicBezTo>
                    <a:pt x="507" y="14016"/>
                    <a:pt x="359" y="14036"/>
                    <a:pt x="211" y="14051"/>
                  </a:cubicBezTo>
                  <a:cubicBezTo>
                    <a:pt x="182" y="14054"/>
                    <a:pt x="181" y="14099"/>
                    <a:pt x="208" y="14099"/>
                  </a:cubicBezTo>
                  <a:cubicBezTo>
                    <a:pt x="209" y="14099"/>
                    <a:pt x="210" y="14099"/>
                    <a:pt x="211" y="14099"/>
                  </a:cubicBezTo>
                  <a:cubicBezTo>
                    <a:pt x="836" y="14036"/>
                    <a:pt x="1444" y="13847"/>
                    <a:pt x="2010" y="13583"/>
                  </a:cubicBezTo>
                  <a:cubicBezTo>
                    <a:pt x="2606" y="13310"/>
                    <a:pt x="3158" y="12945"/>
                    <a:pt x="3644" y="12504"/>
                  </a:cubicBezTo>
                  <a:cubicBezTo>
                    <a:pt x="4667" y="11567"/>
                    <a:pt x="5254" y="10215"/>
                    <a:pt x="5556" y="8881"/>
                  </a:cubicBezTo>
                  <a:cubicBezTo>
                    <a:pt x="5871" y="7484"/>
                    <a:pt x="5927" y="5990"/>
                    <a:pt x="5583" y="4593"/>
                  </a:cubicBezTo>
                  <a:cubicBezTo>
                    <a:pt x="5423" y="3944"/>
                    <a:pt x="5174" y="3286"/>
                    <a:pt x="4797" y="2726"/>
                  </a:cubicBezTo>
                  <a:cubicBezTo>
                    <a:pt x="4477" y="2254"/>
                    <a:pt x="4062" y="1848"/>
                    <a:pt x="3614" y="1495"/>
                  </a:cubicBezTo>
                  <a:cubicBezTo>
                    <a:pt x="3128" y="1110"/>
                    <a:pt x="2594" y="781"/>
                    <a:pt x="2028" y="517"/>
                  </a:cubicBezTo>
                  <a:cubicBezTo>
                    <a:pt x="1512" y="277"/>
                    <a:pt x="964" y="90"/>
                    <a:pt x="398" y="25"/>
                  </a:cubicBezTo>
                  <a:cubicBezTo>
                    <a:pt x="273" y="10"/>
                    <a:pt x="151" y="1"/>
                    <a:pt x="27" y="1"/>
                  </a:cubicBezTo>
                  <a:close/>
                </a:path>
              </a:pathLst>
            </a:custGeom>
            <a:solidFill>
              <a:schemeClr val="dk2"/>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8"/>
            <p:cNvSpPr/>
            <p:nvPr/>
          </p:nvSpPr>
          <p:spPr>
            <a:xfrm>
              <a:off x="6212600" y="2295149"/>
              <a:ext cx="1174366" cy="3758"/>
            </a:xfrm>
            <a:custGeom>
              <a:rect b="b" l="l" r="r" t="t"/>
              <a:pathLst>
                <a:path extrusionOk="0" h="45" w="14063">
                  <a:moveTo>
                    <a:pt x="27" y="0"/>
                  </a:moveTo>
                  <a:cubicBezTo>
                    <a:pt x="1" y="3"/>
                    <a:pt x="1" y="42"/>
                    <a:pt x="27" y="45"/>
                  </a:cubicBezTo>
                  <a:lnTo>
                    <a:pt x="14033" y="45"/>
                  </a:lnTo>
                  <a:cubicBezTo>
                    <a:pt x="14063" y="42"/>
                    <a:pt x="14063" y="3"/>
                    <a:pt x="14033" y="0"/>
                  </a:cubicBezTo>
                  <a:close/>
                </a:path>
              </a:pathLst>
            </a:custGeom>
            <a:solidFill>
              <a:schemeClr val="dk2"/>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28"/>
            <p:cNvSpPr/>
            <p:nvPr/>
          </p:nvSpPr>
          <p:spPr>
            <a:xfrm>
              <a:off x="6302705" y="1963039"/>
              <a:ext cx="984219" cy="4008"/>
            </a:xfrm>
            <a:custGeom>
              <a:rect b="b" l="l" r="r" t="t"/>
              <a:pathLst>
                <a:path extrusionOk="0" h="48" w="11786">
                  <a:moveTo>
                    <a:pt x="202" y="0"/>
                  </a:moveTo>
                  <a:cubicBezTo>
                    <a:pt x="151" y="0"/>
                    <a:pt x="100" y="1"/>
                    <a:pt x="48" y="2"/>
                  </a:cubicBezTo>
                  <a:lnTo>
                    <a:pt x="30" y="2"/>
                  </a:lnTo>
                  <a:cubicBezTo>
                    <a:pt x="1" y="5"/>
                    <a:pt x="1" y="43"/>
                    <a:pt x="30" y="46"/>
                  </a:cubicBezTo>
                  <a:lnTo>
                    <a:pt x="11282" y="46"/>
                  </a:lnTo>
                  <a:cubicBezTo>
                    <a:pt x="11383" y="46"/>
                    <a:pt x="11485" y="47"/>
                    <a:pt x="11587" y="47"/>
                  </a:cubicBezTo>
                  <a:cubicBezTo>
                    <a:pt x="11637" y="47"/>
                    <a:pt x="11688" y="47"/>
                    <a:pt x="11739" y="46"/>
                  </a:cubicBezTo>
                  <a:lnTo>
                    <a:pt x="11759" y="46"/>
                  </a:lnTo>
                  <a:cubicBezTo>
                    <a:pt x="11786" y="43"/>
                    <a:pt x="11786" y="5"/>
                    <a:pt x="11759" y="2"/>
                  </a:cubicBezTo>
                  <a:lnTo>
                    <a:pt x="505" y="2"/>
                  </a:lnTo>
                  <a:cubicBezTo>
                    <a:pt x="404" y="2"/>
                    <a:pt x="303" y="0"/>
                    <a:pt x="202" y="0"/>
                  </a:cubicBezTo>
                  <a:close/>
                </a:path>
              </a:pathLst>
            </a:custGeom>
            <a:solidFill>
              <a:schemeClr val="dk2"/>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8"/>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8"/>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8"/>
            <p:cNvSpPr/>
            <p:nvPr/>
          </p:nvSpPr>
          <p:spPr>
            <a:xfrm>
              <a:off x="6369094" y="2138488"/>
              <a:ext cx="284093" cy="102297"/>
            </a:xfrm>
            <a:custGeom>
              <a:rect b="b" l="l" r="r" t="t"/>
              <a:pathLst>
                <a:path extrusionOk="0" h="1225" w="3402">
                  <a:moveTo>
                    <a:pt x="1956" y="0"/>
                  </a:moveTo>
                  <a:cubicBezTo>
                    <a:pt x="1813" y="0"/>
                    <a:pt x="1666" y="47"/>
                    <a:pt x="1542" y="121"/>
                  </a:cubicBezTo>
                  <a:cubicBezTo>
                    <a:pt x="1335" y="249"/>
                    <a:pt x="1183" y="444"/>
                    <a:pt x="1038" y="637"/>
                  </a:cubicBezTo>
                  <a:cubicBezTo>
                    <a:pt x="1044" y="498"/>
                    <a:pt x="911" y="376"/>
                    <a:pt x="771" y="367"/>
                  </a:cubicBezTo>
                  <a:cubicBezTo>
                    <a:pt x="766" y="367"/>
                    <a:pt x="762" y="367"/>
                    <a:pt x="757" y="367"/>
                  </a:cubicBezTo>
                  <a:cubicBezTo>
                    <a:pt x="626" y="367"/>
                    <a:pt x="501" y="445"/>
                    <a:pt x="412" y="545"/>
                  </a:cubicBezTo>
                  <a:cubicBezTo>
                    <a:pt x="184" y="794"/>
                    <a:pt x="51" y="1097"/>
                    <a:pt x="0" y="1224"/>
                  </a:cubicBezTo>
                  <a:lnTo>
                    <a:pt x="3250" y="1195"/>
                  </a:lnTo>
                  <a:cubicBezTo>
                    <a:pt x="3401" y="993"/>
                    <a:pt x="3291" y="667"/>
                    <a:pt x="3066" y="554"/>
                  </a:cubicBezTo>
                  <a:cubicBezTo>
                    <a:pt x="2991" y="517"/>
                    <a:pt x="2910" y="500"/>
                    <a:pt x="2828" y="500"/>
                  </a:cubicBezTo>
                  <a:cubicBezTo>
                    <a:pt x="2659" y="500"/>
                    <a:pt x="2487" y="572"/>
                    <a:pt x="2363" y="688"/>
                  </a:cubicBezTo>
                  <a:cubicBezTo>
                    <a:pt x="2529" y="513"/>
                    <a:pt x="2440" y="192"/>
                    <a:pt x="2233" y="71"/>
                  </a:cubicBezTo>
                  <a:cubicBezTo>
                    <a:pt x="2148" y="22"/>
                    <a:pt x="2053" y="0"/>
                    <a:pt x="1956" y="0"/>
                  </a:cubicBezTo>
                  <a:close/>
                </a:path>
              </a:pathLst>
            </a:custGeom>
            <a:solidFill>
              <a:schemeClr val="lt2"/>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8"/>
            <p:cNvSpPr/>
            <p:nvPr/>
          </p:nvSpPr>
          <p:spPr>
            <a:xfrm>
              <a:off x="6939034" y="2281704"/>
              <a:ext cx="330606" cy="291274"/>
            </a:xfrm>
            <a:custGeom>
              <a:rect b="b" l="l" r="r" t="t"/>
              <a:pathLst>
                <a:path extrusionOk="0" h="3488" w="3959">
                  <a:moveTo>
                    <a:pt x="1979" y="1"/>
                  </a:moveTo>
                  <a:cubicBezTo>
                    <a:pt x="1754" y="1"/>
                    <a:pt x="1525" y="45"/>
                    <a:pt x="1305" y="138"/>
                  </a:cubicBezTo>
                  <a:cubicBezTo>
                    <a:pt x="418" y="508"/>
                    <a:pt x="0" y="1531"/>
                    <a:pt x="371" y="2418"/>
                  </a:cubicBezTo>
                  <a:cubicBezTo>
                    <a:pt x="652" y="3086"/>
                    <a:pt x="1300" y="3487"/>
                    <a:pt x="1981" y="3487"/>
                  </a:cubicBezTo>
                  <a:cubicBezTo>
                    <a:pt x="2206" y="3487"/>
                    <a:pt x="2434" y="3444"/>
                    <a:pt x="2654" y="3352"/>
                  </a:cubicBezTo>
                  <a:cubicBezTo>
                    <a:pt x="3540" y="2978"/>
                    <a:pt x="3958" y="1955"/>
                    <a:pt x="3585" y="1069"/>
                  </a:cubicBezTo>
                  <a:cubicBezTo>
                    <a:pt x="3306" y="403"/>
                    <a:pt x="2660" y="1"/>
                    <a:pt x="1979" y="1"/>
                  </a:cubicBezTo>
                  <a:close/>
                </a:path>
              </a:pathLst>
            </a:custGeom>
            <a:solidFill>
              <a:schemeClr val="accent1"/>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8"/>
            <p:cNvSpPr/>
            <p:nvPr/>
          </p:nvSpPr>
          <p:spPr>
            <a:xfrm>
              <a:off x="6991477" y="2318114"/>
              <a:ext cx="221963" cy="218205"/>
            </a:xfrm>
            <a:custGeom>
              <a:rect b="b" l="l" r="r" t="t"/>
              <a:pathLst>
                <a:path extrusionOk="0" h="2613" w="2658">
                  <a:moveTo>
                    <a:pt x="1353" y="43"/>
                  </a:moveTo>
                  <a:cubicBezTo>
                    <a:pt x="1964" y="43"/>
                    <a:pt x="2499" y="488"/>
                    <a:pt x="2595" y="1107"/>
                  </a:cubicBezTo>
                  <a:cubicBezTo>
                    <a:pt x="2607" y="1172"/>
                    <a:pt x="2610" y="1237"/>
                    <a:pt x="2613" y="1303"/>
                  </a:cubicBezTo>
                  <a:cubicBezTo>
                    <a:pt x="2610" y="1979"/>
                    <a:pt x="2076" y="2533"/>
                    <a:pt x="1400" y="2557"/>
                  </a:cubicBezTo>
                  <a:cubicBezTo>
                    <a:pt x="1385" y="2557"/>
                    <a:pt x="1370" y="2558"/>
                    <a:pt x="1355" y="2558"/>
                  </a:cubicBezTo>
                  <a:cubicBezTo>
                    <a:pt x="702" y="2558"/>
                    <a:pt x="151" y="2056"/>
                    <a:pt x="102" y="1398"/>
                  </a:cubicBezTo>
                  <a:cubicBezTo>
                    <a:pt x="51" y="725"/>
                    <a:pt x="538" y="129"/>
                    <a:pt x="1208" y="52"/>
                  </a:cubicBezTo>
                  <a:cubicBezTo>
                    <a:pt x="1256" y="46"/>
                    <a:pt x="1305" y="43"/>
                    <a:pt x="1353" y="43"/>
                  </a:cubicBezTo>
                  <a:close/>
                  <a:moveTo>
                    <a:pt x="1355" y="0"/>
                  </a:moveTo>
                  <a:cubicBezTo>
                    <a:pt x="675" y="0"/>
                    <a:pt x="104" y="523"/>
                    <a:pt x="51" y="1208"/>
                  </a:cubicBezTo>
                  <a:cubicBezTo>
                    <a:pt x="1" y="1908"/>
                    <a:pt x="508" y="2524"/>
                    <a:pt x="1205" y="2604"/>
                  </a:cubicBezTo>
                  <a:cubicBezTo>
                    <a:pt x="1253" y="2610"/>
                    <a:pt x="1302" y="2612"/>
                    <a:pt x="1350" y="2612"/>
                  </a:cubicBezTo>
                  <a:cubicBezTo>
                    <a:pt x="1988" y="2612"/>
                    <a:pt x="2546" y="2147"/>
                    <a:pt x="2643" y="1501"/>
                  </a:cubicBezTo>
                  <a:cubicBezTo>
                    <a:pt x="2652" y="1436"/>
                    <a:pt x="2657" y="1371"/>
                    <a:pt x="2657" y="1303"/>
                  </a:cubicBezTo>
                  <a:cubicBezTo>
                    <a:pt x="2657" y="603"/>
                    <a:pt x="2100" y="28"/>
                    <a:pt x="1400" y="1"/>
                  </a:cubicBezTo>
                  <a:cubicBezTo>
                    <a:pt x="1385" y="1"/>
                    <a:pt x="1370" y="0"/>
                    <a:pt x="1355" y="0"/>
                  </a:cubicBezTo>
                  <a:close/>
                </a:path>
              </a:pathLst>
            </a:custGeom>
            <a:solidFill>
              <a:schemeClr val="dk2"/>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8"/>
            <p:cNvSpPr/>
            <p:nvPr/>
          </p:nvSpPr>
          <p:spPr>
            <a:xfrm>
              <a:off x="7072730" y="2376068"/>
              <a:ext cx="58789" cy="98372"/>
            </a:xfrm>
            <a:custGeom>
              <a:rect b="b" l="l" r="r" t="t"/>
              <a:pathLst>
                <a:path extrusionOk="0" h="1178" w="704">
                  <a:moveTo>
                    <a:pt x="312" y="235"/>
                  </a:moveTo>
                  <a:lnTo>
                    <a:pt x="312" y="469"/>
                  </a:lnTo>
                  <a:cubicBezTo>
                    <a:pt x="279" y="458"/>
                    <a:pt x="247" y="440"/>
                    <a:pt x="220" y="416"/>
                  </a:cubicBezTo>
                  <a:cubicBezTo>
                    <a:pt x="199" y="398"/>
                    <a:pt x="187" y="375"/>
                    <a:pt x="187" y="348"/>
                  </a:cubicBezTo>
                  <a:cubicBezTo>
                    <a:pt x="187" y="321"/>
                    <a:pt x="199" y="294"/>
                    <a:pt x="220" y="274"/>
                  </a:cubicBezTo>
                  <a:cubicBezTo>
                    <a:pt x="247" y="253"/>
                    <a:pt x="279" y="238"/>
                    <a:pt x="312" y="235"/>
                  </a:cubicBezTo>
                  <a:close/>
                  <a:moveTo>
                    <a:pt x="439" y="662"/>
                  </a:moveTo>
                  <a:cubicBezTo>
                    <a:pt x="478" y="677"/>
                    <a:pt x="510" y="698"/>
                    <a:pt x="540" y="724"/>
                  </a:cubicBezTo>
                  <a:cubicBezTo>
                    <a:pt x="558" y="742"/>
                    <a:pt x="570" y="769"/>
                    <a:pt x="570" y="796"/>
                  </a:cubicBezTo>
                  <a:cubicBezTo>
                    <a:pt x="567" y="828"/>
                    <a:pt x="555" y="858"/>
                    <a:pt x="531" y="881"/>
                  </a:cubicBezTo>
                  <a:cubicBezTo>
                    <a:pt x="507" y="905"/>
                    <a:pt x="475" y="923"/>
                    <a:pt x="439" y="932"/>
                  </a:cubicBezTo>
                  <a:lnTo>
                    <a:pt x="439" y="662"/>
                  </a:lnTo>
                  <a:close/>
                  <a:moveTo>
                    <a:pt x="380" y="1"/>
                  </a:moveTo>
                  <a:cubicBezTo>
                    <a:pt x="362" y="1"/>
                    <a:pt x="344" y="10"/>
                    <a:pt x="332" y="22"/>
                  </a:cubicBezTo>
                  <a:cubicBezTo>
                    <a:pt x="321" y="37"/>
                    <a:pt x="315" y="54"/>
                    <a:pt x="315" y="72"/>
                  </a:cubicBezTo>
                  <a:lnTo>
                    <a:pt x="315" y="102"/>
                  </a:lnTo>
                  <a:cubicBezTo>
                    <a:pt x="241" y="108"/>
                    <a:pt x="172" y="137"/>
                    <a:pt x="119" y="188"/>
                  </a:cubicBezTo>
                  <a:cubicBezTo>
                    <a:pt x="75" y="232"/>
                    <a:pt x="48" y="294"/>
                    <a:pt x="51" y="360"/>
                  </a:cubicBezTo>
                  <a:cubicBezTo>
                    <a:pt x="48" y="422"/>
                    <a:pt x="75" y="481"/>
                    <a:pt x="119" y="523"/>
                  </a:cubicBezTo>
                  <a:cubicBezTo>
                    <a:pt x="175" y="567"/>
                    <a:pt x="241" y="603"/>
                    <a:pt x="312" y="624"/>
                  </a:cubicBezTo>
                  <a:lnTo>
                    <a:pt x="306" y="938"/>
                  </a:lnTo>
                  <a:cubicBezTo>
                    <a:pt x="270" y="929"/>
                    <a:pt x="235" y="914"/>
                    <a:pt x="205" y="893"/>
                  </a:cubicBezTo>
                  <a:cubicBezTo>
                    <a:pt x="178" y="876"/>
                    <a:pt x="158" y="846"/>
                    <a:pt x="146" y="813"/>
                  </a:cubicBezTo>
                  <a:cubicBezTo>
                    <a:pt x="140" y="798"/>
                    <a:pt x="131" y="787"/>
                    <a:pt x="116" y="778"/>
                  </a:cubicBezTo>
                  <a:cubicBezTo>
                    <a:pt x="104" y="766"/>
                    <a:pt x="89" y="763"/>
                    <a:pt x="75" y="763"/>
                  </a:cubicBezTo>
                  <a:cubicBezTo>
                    <a:pt x="54" y="763"/>
                    <a:pt x="36" y="769"/>
                    <a:pt x="21" y="784"/>
                  </a:cubicBezTo>
                  <a:cubicBezTo>
                    <a:pt x="9" y="796"/>
                    <a:pt x="0" y="813"/>
                    <a:pt x="0" y="834"/>
                  </a:cubicBezTo>
                  <a:cubicBezTo>
                    <a:pt x="0" y="852"/>
                    <a:pt x="6" y="873"/>
                    <a:pt x="15" y="890"/>
                  </a:cubicBezTo>
                  <a:cubicBezTo>
                    <a:pt x="39" y="938"/>
                    <a:pt x="78" y="982"/>
                    <a:pt x="122" y="1012"/>
                  </a:cubicBezTo>
                  <a:cubicBezTo>
                    <a:pt x="175" y="1048"/>
                    <a:pt x="238" y="1068"/>
                    <a:pt x="303" y="1077"/>
                  </a:cubicBezTo>
                  <a:lnTo>
                    <a:pt x="303" y="1107"/>
                  </a:lnTo>
                  <a:cubicBezTo>
                    <a:pt x="303" y="1125"/>
                    <a:pt x="309" y="1145"/>
                    <a:pt x="321" y="1157"/>
                  </a:cubicBezTo>
                  <a:cubicBezTo>
                    <a:pt x="332" y="1172"/>
                    <a:pt x="350" y="1178"/>
                    <a:pt x="368" y="1178"/>
                  </a:cubicBezTo>
                  <a:cubicBezTo>
                    <a:pt x="386" y="1178"/>
                    <a:pt x="404" y="1169"/>
                    <a:pt x="415" y="1157"/>
                  </a:cubicBezTo>
                  <a:cubicBezTo>
                    <a:pt x="430" y="1145"/>
                    <a:pt x="436" y="1128"/>
                    <a:pt x="436" y="1107"/>
                  </a:cubicBezTo>
                  <a:lnTo>
                    <a:pt x="436" y="1071"/>
                  </a:lnTo>
                  <a:cubicBezTo>
                    <a:pt x="510" y="1059"/>
                    <a:pt x="576" y="1024"/>
                    <a:pt x="629" y="970"/>
                  </a:cubicBezTo>
                  <a:cubicBezTo>
                    <a:pt x="676" y="923"/>
                    <a:pt x="703" y="858"/>
                    <a:pt x="703" y="790"/>
                  </a:cubicBezTo>
                  <a:cubicBezTo>
                    <a:pt x="703" y="659"/>
                    <a:pt x="614" y="570"/>
                    <a:pt x="439" y="511"/>
                  </a:cubicBezTo>
                  <a:lnTo>
                    <a:pt x="445" y="235"/>
                  </a:lnTo>
                  <a:cubicBezTo>
                    <a:pt x="475" y="238"/>
                    <a:pt x="501" y="250"/>
                    <a:pt x="528" y="268"/>
                  </a:cubicBezTo>
                  <a:cubicBezTo>
                    <a:pt x="546" y="280"/>
                    <a:pt x="561" y="300"/>
                    <a:pt x="564" y="324"/>
                  </a:cubicBezTo>
                  <a:cubicBezTo>
                    <a:pt x="567" y="339"/>
                    <a:pt x="573" y="354"/>
                    <a:pt x="584" y="366"/>
                  </a:cubicBezTo>
                  <a:cubicBezTo>
                    <a:pt x="596" y="377"/>
                    <a:pt x="614" y="383"/>
                    <a:pt x="629" y="383"/>
                  </a:cubicBezTo>
                  <a:cubicBezTo>
                    <a:pt x="650" y="383"/>
                    <a:pt x="668" y="375"/>
                    <a:pt x="679" y="363"/>
                  </a:cubicBezTo>
                  <a:cubicBezTo>
                    <a:pt x="694" y="348"/>
                    <a:pt x="700" y="327"/>
                    <a:pt x="700" y="309"/>
                  </a:cubicBezTo>
                  <a:cubicBezTo>
                    <a:pt x="700" y="253"/>
                    <a:pt x="676" y="203"/>
                    <a:pt x="635" y="167"/>
                  </a:cubicBezTo>
                  <a:cubicBezTo>
                    <a:pt x="582" y="128"/>
                    <a:pt x="516" y="105"/>
                    <a:pt x="448" y="102"/>
                  </a:cubicBezTo>
                  <a:lnTo>
                    <a:pt x="448" y="72"/>
                  </a:lnTo>
                  <a:cubicBezTo>
                    <a:pt x="448" y="54"/>
                    <a:pt x="442" y="37"/>
                    <a:pt x="427" y="22"/>
                  </a:cubicBezTo>
                  <a:cubicBezTo>
                    <a:pt x="415" y="10"/>
                    <a:pt x="398" y="1"/>
                    <a:pt x="380" y="1"/>
                  </a:cubicBezTo>
                  <a:close/>
                </a:path>
              </a:pathLst>
            </a:custGeom>
            <a:solidFill>
              <a:schemeClr val="dk2"/>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8"/>
            <p:cNvSpPr/>
            <p:nvPr/>
          </p:nvSpPr>
          <p:spPr>
            <a:xfrm>
              <a:off x="6964253" y="2316276"/>
              <a:ext cx="70898" cy="128685"/>
            </a:xfrm>
            <a:custGeom>
              <a:rect b="b" l="l" r="r" t="t"/>
              <a:pathLst>
                <a:path extrusionOk="0" h="1541" w="849">
                  <a:moveTo>
                    <a:pt x="815" y="0"/>
                  </a:moveTo>
                  <a:cubicBezTo>
                    <a:pt x="812" y="0"/>
                    <a:pt x="808" y="1"/>
                    <a:pt x="804" y="2"/>
                  </a:cubicBezTo>
                  <a:cubicBezTo>
                    <a:pt x="280" y="317"/>
                    <a:pt x="1" y="922"/>
                    <a:pt x="102" y="1523"/>
                  </a:cubicBezTo>
                  <a:cubicBezTo>
                    <a:pt x="104" y="1535"/>
                    <a:pt x="113" y="1541"/>
                    <a:pt x="122" y="1541"/>
                  </a:cubicBezTo>
                  <a:cubicBezTo>
                    <a:pt x="135" y="1541"/>
                    <a:pt x="150" y="1529"/>
                    <a:pt x="146" y="1512"/>
                  </a:cubicBezTo>
                  <a:cubicBezTo>
                    <a:pt x="51" y="927"/>
                    <a:pt x="321" y="346"/>
                    <a:pt x="828" y="41"/>
                  </a:cubicBezTo>
                  <a:cubicBezTo>
                    <a:pt x="848" y="28"/>
                    <a:pt x="836" y="0"/>
                    <a:pt x="815" y="0"/>
                  </a:cubicBezTo>
                  <a:close/>
                </a:path>
              </a:pathLst>
            </a:custGeom>
            <a:solidFill>
              <a:schemeClr val="lt2"/>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8"/>
            <p:cNvSpPr/>
            <p:nvPr/>
          </p:nvSpPr>
          <p:spPr>
            <a:xfrm>
              <a:off x="7047344" y="2302748"/>
              <a:ext cx="11858" cy="7182"/>
            </a:xfrm>
            <a:custGeom>
              <a:rect b="b" l="l" r="r" t="t"/>
              <a:pathLst>
                <a:path extrusionOk="0" h="86" w="142">
                  <a:moveTo>
                    <a:pt x="117" y="1"/>
                  </a:moveTo>
                  <a:cubicBezTo>
                    <a:pt x="115" y="1"/>
                    <a:pt x="113" y="1"/>
                    <a:pt x="112" y="1"/>
                  </a:cubicBezTo>
                  <a:lnTo>
                    <a:pt x="23" y="40"/>
                  </a:lnTo>
                  <a:cubicBezTo>
                    <a:pt x="17" y="40"/>
                    <a:pt x="14" y="46"/>
                    <a:pt x="11" y="52"/>
                  </a:cubicBezTo>
                  <a:cubicBezTo>
                    <a:pt x="0" y="67"/>
                    <a:pt x="13" y="85"/>
                    <a:pt x="30" y="85"/>
                  </a:cubicBezTo>
                  <a:cubicBezTo>
                    <a:pt x="33" y="85"/>
                    <a:pt x="35" y="85"/>
                    <a:pt x="38" y="84"/>
                  </a:cubicBezTo>
                  <a:lnTo>
                    <a:pt x="124" y="49"/>
                  </a:lnTo>
                  <a:cubicBezTo>
                    <a:pt x="129" y="46"/>
                    <a:pt x="135" y="43"/>
                    <a:pt x="138" y="37"/>
                  </a:cubicBezTo>
                  <a:cubicBezTo>
                    <a:pt x="141" y="31"/>
                    <a:pt x="141" y="25"/>
                    <a:pt x="141" y="19"/>
                  </a:cubicBezTo>
                  <a:cubicBezTo>
                    <a:pt x="139" y="9"/>
                    <a:pt x="127" y="1"/>
                    <a:pt x="117" y="1"/>
                  </a:cubicBezTo>
                  <a:close/>
                </a:path>
              </a:pathLst>
            </a:custGeom>
            <a:solidFill>
              <a:srgbClr val="FFFFFF"/>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8"/>
            <p:cNvSpPr/>
            <p:nvPr/>
          </p:nvSpPr>
          <p:spPr>
            <a:xfrm>
              <a:off x="7177198" y="2430181"/>
              <a:ext cx="45428" cy="87432"/>
            </a:xfrm>
            <a:custGeom>
              <a:rect b="b" l="l" r="r" t="t"/>
              <a:pathLst>
                <a:path extrusionOk="0" h="1047" w="544">
                  <a:moveTo>
                    <a:pt x="521" y="1"/>
                  </a:moveTo>
                  <a:cubicBezTo>
                    <a:pt x="510" y="1"/>
                    <a:pt x="499" y="8"/>
                    <a:pt x="499" y="23"/>
                  </a:cubicBezTo>
                  <a:cubicBezTo>
                    <a:pt x="475" y="402"/>
                    <a:pt x="303" y="755"/>
                    <a:pt x="18" y="1007"/>
                  </a:cubicBezTo>
                  <a:cubicBezTo>
                    <a:pt x="0" y="1023"/>
                    <a:pt x="15" y="1047"/>
                    <a:pt x="34" y="1047"/>
                  </a:cubicBezTo>
                  <a:cubicBezTo>
                    <a:pt x="40" y="1047"/>
                    <a:pt x="46" y="1045"/>
                    <a:pt x="51" y="1040"/>
                  </a:cubicBezTo>
                  <a:cubicBezTo>
                    <a:pt x="342" y="779"/>
                    <a:pt x="519" y="414"/>
                    <a:pt x="543" y="23"/>
                  </a:cubicBezTo>
                  <a:cubicBezTo>
                    <a:pt x="543" y="8"/>
                    <a:pt x="532" y="1"/>
                    <a:pt x="521" y="1"/>
                  </a:cubicBezTo>
                  <a:close/>
                </a:path>
              </a:pathLst>
            </a:custGeom>
            <a:solidFill>
              <a:srgbClr val="FFFFFF"/>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8"/>
            <p:cNvSpPr/>
            <p:nvPr/>
          </p:nvSpPr>
          <p:spPr>
            <a:xfrm>
              <a:off x="7039661" y="2030095"/>
              <a:ext cx="128936" cy="21211"/>
            </a:xfrm>
            <a:custGeom>
              <a:rect b="b" l="l" r="r" t="t"/>
              <a:pathLst>
                <a:path extrusionOk="0" h="254" w="1544">
                  <a:moveTo>
                    <a:pt x="1517" y="0"/>
                  </a:moveTo>
                  <a:cubicBezTo>
                    <a:pt x="1514" y="0"/>
                    <a:pt x="1511" y="1"/>
                    <a:pt x="1508" y="2"/>
                  </a:cubicBezTo>
                  <a:cubicBezTo>
                    <a:pt x="1167" y="139"/>
                    <a:pt x="804" y="207"/>
                    <a:pt x="439" y="207"/>
                  </a:cubicBezTo>
                  <a:cubicBezTo>
                    <a:pt x="306" y="207"/>
                    <a:pt x="173" y="198"/>
                    <a:pt x="41" y="180"/>
                  </a:cubicBezTo>
                  <a:cubicBezTo>
                    <a:pt x="40" y="180"/>
                    <a:pt x="39" y="180"/>
                    <a:pt x="38" y="180"/>
                  </a:cubicBezTo>
                  <a:cubicBezTo>
                    <a:pt x="10" y="180"/>
                    <a:pt x="0" y="222"/>
                    <a:pt x="29" y="224"/>
                  </a:cubicBezTo>
                  <a:cubicBezTo>
                    <a:pt x="164" y="244"/>
                    <a:pt x="301" y="253"/>
                    <a:pt x="437" y="253"/>
                  </a:cubicBezTo>
                  <a:cubicBezTo>
                    <a:pt x="806" y="253"/>
                    <a:pt x="1173" y="183"/>
                    <a:pt x="1520" y="47"/>
                  </a:cubicBezTo>
                  <a:cubicBezTo>
                    <a:pt x="1544" y="36"/>
                    <a:pt x="1537" y="0"/>
                    <a:pt x="1517" y="0"/>
                  </a:cubicBezTo>
                  <a:close/>
                </a:path>
              </a:pathLst>
            </a:custGeom>
            <a:solidFill>
              <a:srgbClr val="FF7A6A"/>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8"/>
            <p:cNvSpPr/>
            <p:nvPr/>
          </p:nvSpPr>
          <p:spPr>
            <a:xfrm>
              <a:off x="6991477" y="1879614"/>
              <a:ext cx="1089021" cy="594156"/>
            </a:xfrm>
            <a:custGeom>
              <a:rect b="b" l="l" r="r" t="t"/>
              <a:pathLst>
                <a:path extrusionOk="0" h="7115" w="13041">
                  <a:moveTo>
                    <a:pt x="4762" y="1"/>
                  </a:moveTo>
                  <a:cubicBezTo>
                    <a:pt x="4478" y="1"/>
                    <a:pt x="4186" y="35"/>
                    <a:pt x="3888" y="111"/>
                  </a:cubicBezTo>
                  <a:cubicBezTo>
                    <a:pt x="1353" y="766"/>
                    <a:pt x="1" y="3017"/>
                    <a:pt x="84" y="4081"/>
                  </a:cubicBezTo>
                  <a:cubicBezTo>
                    <a:pt x="136" y="4772"/>
                    <a:pt x="569" y="5117"/>
                    <a:pt x="1012" y="5117"/>
                  </a:cubicBezTo>
                  <a:cubicBezTo>
                    <a:pt x="1251" y="5117"/>
                    <a:pt x="1493" y="5017"/>
                    <a:pt x="1679" y="4816"/>
                  </a:cubicBezTo>
                  <a:cubicBezTo>
                    <a:pt x="2213" y="4244"/>
                    <a:pt x="2251" y="2934"/>
                    <a:pt x="3437" y="2934"/>
                  </a:cubicBezTo>
                  <a:cubicBezTo>
                    <a:pt x="4626" y="2934"/>
                    <a:pt x="5625" y="3162"/>
                    <a:pt x="5358" y="4674"/>
                  </a:cubicBezTo>
                  <a:cubicBezTo>
                    <a:pt x="5198" y="5572"/>
                    <a:pt x="8513" y="6738"/>
                    <a:pt x="8513" y="6738"/>
                  </a:cubicBezTo>
                  <a:lnTo>
                    <a:pt x="12382" y="7114"/>
                  </a:lnTo>
                  <a:cubicBezTo>
                    <a:pt x="12776" y="5042"/>
                    <a:pt x="13040" y="3088"/>
                    <a:pt x="12604" y="1777"/>
                  </a:cubicBezTo>
                  <a:lnTo>
                    <a:pt x="12604" y="1777"/>
                  </a:lnTo>
                  <a:cubicBezTo>
                    <a:pt x="12400" y="1819"/>
                    <a:pt x="8552" y="1911"/>
                    <a:pt x="8552" y="1911"/>
                  </a:cubicBezTo>
                  <a:cubicBezTo>
                    <a:pt x="8552" y="1911"/>
                    <a:pt x="6896" y="1"/>
                    <a:pt x="4762" y="1"/>
                  </a:cubicBezTo>
                  <a:close/>
                </a:path>
              </a:pathLst>
            </a:custGeom>
            <a:solidFill>
              <a:schemeClr val="accent3"/>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8"/>
            <p:cNvSpPr/>
            <p:nvPr/>
          </p:nvSpPr>
          <p:spPr>
            <a:xfrm>
              <a:off x="7184630" y="2231934"/>
              <a:ext cx="527684" cy="337454"/>
            </a:xfrm>
            <a:custGeom>
              <a:rect b="b" l="l" r="r" t="t"/>
              <a:pathLst>
                <a:path extrusionOk="0" h="4041" w="6319">
                  <a:moveTo>
                    <a:pt x="3971" y="0"/>
                  </a:moveTo>
                  <a:cubicBezTo>
                    <a:pt x="3888" y="0"/>
                    <a:pt x="3806" y="10"/>
                    <a:pt x="3724" y="31"/>
                  </a:cubicBezTo>
                  <a:cubicBezTo>
                    <a:pt x="3351" y="132"/>
                    <a:pt x="3084" y="464"/>
                    <a:pt x="2885" y="799"/>
                  </a:cubicBezTo>
                  <a:cubicBezTo>
                    <a:pt x="2690" y="1131"/>
                    <a:pt x="2524" y="1499"/>
                    <a:pt x="2233" y="1754"/>
                  </a:cubicBezTo>
                  <a:cubicBezTo>
                    <a:pt x="1951" y="2003"/>
                    <a:pt x="1587" y="2124"/>
                    <a:pt x="1237" y="2258"/>
                  </a:cubicBezTo>
                  <a:cubicBezTo>
                    <a:pt x="887" y="2391"/>
                    <a:pt x="528" y="2551"/>
                    <a:pt x="303" y="2854"/>
                  </a:cubicBezTo>
                  <a:cubicBezTo>
                    <a:pt x="81" y="3153"/>
                    <a:pt x="1" y="3497"/>
                    <a:pt x="279" y="3746"/>
                  </a:cubicBezTo>
                  <a:lnTo>
                    <a:pt x="279" y="3749"/>
                  </a:lnTo>
                  <a:cubicBezTo>
                    <a:pt x="462" y="3953"/>
                    <a:pt x="829" y="4040"/>
                    <a:pt x="1296" y="4040"/>
                  </a:cubicBezTo>
                  <a:cubicBezTo>
                    <a:pt x="2530" y="4040"/>
                    <a:pt x="4464" y="3427"/>
                    <a:pt x="5548" y="2711"/>
                  </a:cubicBezTo>
                  <a:cubicBezTo>
                    <a:pt x="5752" y="2575"/>
                    <a:pt x="5957" y="2427"/>
                    <a:pt x="6099" y="2222"/>
                  </a:cubicBezTo>
                  <a:cubicBezTo>
                    <a:pt x="6241" y="2017"/>
                    <a:pt x="6319" y="1757"/>
                    <a:pt x="6247" y="1519"/>
                  </a:cubicBezTo>
                  <a:cubicBezTo>
                    <a:pt x="6191" y="1324"/>
                    <a:pt x="6043" y="1170"/>
                    <a:pt x="5895" y="1033"/>
                  </a:cubicBezTo>
                  <a:cubicBezTo>
                    <a:pt x="5574" y="737"/>
                    <a:pt x="5219" y="482"/>
                    <a:pt x="4836" y="271"/>
                  </a:cubicBezTo>
                  <a:cubicBezTo>
                    <a:pt x="4569" y="125"/>
                    <a:pt x="4269" y="0"/>
                    <a:pt x="3971" y="0"/>
                  </a:cubicBezTo>
                  <a:close/>
                </a:path>
              </a:pathLst>
            </a:custGeom>
            <a:solidFill>
              <a:schemeClr val="accent3"/>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8"/>
            <p:cNvSpPr/>
            <p:nvPr/>
          </p:nvSpPr>
          <p:spPr>
            <a:xfrm>
              <a:off x="6809263" y="1937903"/>
              <a:ext cx="422965" cy="205929"/>
            </a:xfrm>
            <a:custGeom>
              <a:rect b="b" l="l" r="r" t="t"/>
              <a:pathLst>
                <a:path extrusionOk="0" h="2466" w="5065">
                  <a:moveTo>
                    <a:pt x="5065" y="0"/>
                  </a:moveTo>
                  <a:lnTo>
                    <a:pt x="5065" y="0"/>
                  </a:lnTo>
                  <a:cubicBezTo>
                    <a:pt x="3778" y="202"/>
                    <a:pt x="2491" y="400"/>
                    <a:pt x="1225" y="709"/>
                  </a:cubicBezTo>
                  <a:cubicBezTo>
                    <a:pt x="935" y="777"/>
                    <a:pt x="635" y="857"/>
                    <a:pt x="398" y="1041"/>
                  </a:cubicBezTo>
                  <a:cubicBezTo>
                    <a:pt x="164" y="1225"/>
                    <a:pt x="1" y="1536"/>
                    <a:pt x="84" y="1824"/>
                  </a:cubicBezTo>
                  <a:cubicBezTo>
                    <a:pt x="158" y="2084"/>
                    <a:pt x="404" y="2262"/>
                    <a:pt x="659" y="2354"/>
                  </a:cubicBezTo>
                  <a:cubicBezTo>
                    <a:pt x="878" y="2433"/>
                    <a:pt x="1103" y="2465"/>
                    <a:pt x="1330" y="2465"/>
                  </a:cubicBezTo>
                  <a:cubicBezTo>
                    <a:pt x="1875" y="2465"/>
                    <a:pt x="2434" y="2279"/>
                    <a:pt x="2957" y="2093"/>
                  </a:cubicBezTo>
                  <a:lnTo>
                    <a:pt x="5065" y="0"/>
                  </a:lnTo>
                  <a:close/>
                </a:path>
              </a:pathLst>
            </a:custGeom>
            <a:solidFill>
              <a:schemeClr val="accent3"/>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8"/>
            <p:cNvSpPr/>
            <p:nvPr/>
          </p:nvSpPr>
          <p:spPr>
            <a:xfrm>
              <a:off x="6874650" y="1883873"/>
              <a:ext cx="525429" cy="133528"/>
            </a:xfrm>
            <a:custGeom>
              <a:rect b="b" l="l" r="r" t="t"/>
              <a:pathLst>
                <a:path extrusionOk="0" h="1599" w="6292">
                  <a:moveTo>
                    <a:pt x="1861" y="0"/>
                  </a:moveTo>
                  <a:cubicBezTo>
                    <a:pt x="1534" y="0"/>
                    <a:pt x="1208" y="11"/>
                    <a:pt x="881" y="34"/>
                  </a:cubicBezTo>
                  <a:cubicBezTo>
                    <a:pt x="653" y="51"/>
                    <a:pt x="410" y="78"/>
                    <a:pt x="238" y="232"/>
                  </a:cubicBezTo>
                  <a:cubicBezTo>
                    <a:pt x="18" y="428"/>
                    <a:pt x="1" y="784"/>
                    <a:pt x="134" y="1045"/>
                  </a:cubicBezTo>
                  <a:cubicBezTo>
                    <a:pt x="270" y="1305"/>
                    <a:pt x="528" y="1483"/>
                    <a:pt x="798" y="1599"/>
                  </a:cubicBezTo>
                  <a:lnTo>
                    <a:pt x="6292" y="698"/>
                  </a:lnTo>
                  <a:cubicBezTo>
                    <a:pt x="4857" y="235"/>
                    <a:pt x="3363" y="0"/>
                    <a:pt x="1861" y="0"/>
                  </a:cubicBezTo>
                  <a:close/>
                </a:path>
              </a:pathLst>
            </a:custGeom>
            <a:solidFill>
              <a:schemeClr val="accent3"/>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8"/>
            <p:cNvSpPr/>
            <p:nvPr/>
          </p:nvSpPr>
          <p:spPr>
            <a:xfrm>
              <a:off x="7068555" y="1801701"/>
              <a:ext cx="514239" cy="156076"/>
            </a:xfrm>
            <a:custGeom>
              <a:rect b="b" l="l" r="r" t="t"/>
              <a:pathLst>
                <a:path extrusionOk="0" h="1869" w="6158">
                  <a:moveTo>
                    <a:pt x="714" y="0"/>
                  </a:moveTo>
                  <a:cubicBezTo>
                    <a:pt x="588" y="0"/>
                    <a:pt x="465" y="21"/>
                    <a:pt x="356" y="81"/>
                  </a:cubicBezTo>
                  <a:cubicBezTo>
                    <a:pt x="98" y="223"/>
                    <a:pt x="0" y="567"/>
                    <a:pt x="77" y="851"/>
                  </a:cubicBezTo>
                  <a:cubicBezTo>
                    <a:pt x="151" y="1136"/>
                    <a:pt x="362" y="1364"/>
                    <a:pt x="599" y="1539"/>
                  </a:cubicBezTo>
                  <a:lnTo>
                    <a:pt x="6158" y="1868"/>
                  </a:lnTo>
                  <a:cubicBezTo>
                    <a:pt x="4581" y="932"/>
                    <a:pt x="2837" y="309"/>
                    <a:pt x="1026" y="30"/>
                  </a:cubicBezTo>
                  <a:cubicBezTo>
                    <a:pt x="924" y="14"/>
                    <a:pt x="818" y="0"/>
                    <a:pt x="714" y="0"/>
                  </a:cubicBezTo>
                  <a:close/>
                </a:path>
              </a:pathLst>
            </a:custGeom>
            <a:solidFill>
              <a:schemeClr val="accent3"/>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8"/>
            <p:cNvSpPr/>
            <p:nvPr/>
          </p:nvSpPr>
          <p:spPr>
            <a:xfrm>
              <a:off x="7000496" y="1879447"/>
              <a:ext cx="463383" cy="300293"/>
            </a:xfrm>
            <a:custGeom>
              <a:rect b="b" l="l" r="r" t="t"/>
              <a:pathLst>
                <a:path extrusionOk="0" h="3596" w="5549">
                  <a:moveTo>
                    <a:pt x="4559" y="1"/>
                  </a:moveTo>
                  <a:cubicBezTo>
                    <a:pt x="4354" y="1"/>
                    <a:pt x="4149" y="16"/>
                    <a:pt x="3946" y="48"/>
                  </a:cubicBezTo>
                  <a:cubicBezTo>
                    <a:pt x="3531" y="116"/>
                    <a:pt x="3128" y="250"/>
                    <a:pt x="2754" y="445"/>
                  </a:cubicBezTo>
                  <a:cubicBezTo>
                    <a:pt x="2431" y="614"/>
                    <a:pt x="2123" y="810"/>
                    <a:pt x="1829" y="1026"/>
                  </a:cubicBezTo>
                  <a:cubicBezTo>
                    <a:pt x="1639" y="1157"/>
                    <a:pt x="1458" y="1299"/>
                    <a:pt x="1286" y="1456"/>
                  </a:cubicBezTo>
                  <a:cubicBezTo>
                    <a:pt x="1100" y="1628"/>
                    <a:pt x="928" y="1821"/>
                    <a:pt x="776" y="2023"/>
                  </a:cubicBezTo>
                  <a:cubicBezTo>
                    <a:pt x="468" y="2435"/>
                    <a:pt x="228" y="2894"/>
                    <a:pt x="65" y="3380"/>
                  </a:cubicBezTo>
                  <a:cubicBezTo>
                    <a:pt x="44" y="3443"/>
                    <a:pt x="23" y="3505"/>
                    <a:pt x="3" y="3567"/>
                  </a:cubicBezTo>
                  <a:cubicBezTo>
                    <a:pt x="1" y="3585"/>
                    <a:pt x="14" y="3596"/>
                    <a:pt x="28" y="3596"/>
                  </a:cubicBezTo>
                  <a:cubicBezTo>
                    <a:pt x="37" y="3596"/>
                    <a:pt x="45" y="3591"/>
                    <a:pt x="50" y="3582"/>
                  </a:cubicBezTo>
                  <a:cubicBezTo>
                    <a:pt x="192" y="3093"/>
                    <a:pt x="412" y="2627"/>
                    <a:pt x="702" y="2206"/>
                  </a:cubicBezTo>
                  <a:cubicBezTo>
                    <a:pt x="990" y="1788"/>
                    <a:pt x="1349" y="1424"/>
                    <a:pt x="1761" y="1130"/>
                  </a:cubicBezTo>
                  <a:cubicBezTo>
                    <a:pt x="2042" y="923"/>
                    <a:pt x="2336" y="733"/>
                    <a:pt x="2638" y="558"/>
                  </a:cubicBezTo>
                  <a:cubicBezTo>
                    <a:pt x="2994" y="359"/>
                    <a:pt x="3377" y="211"/>
                    <a:pt x="3777" y="125"/>
                  </a:cubicBezTo>
                  <a:cubicBezTo>
                    <a:pt x="4042" y="73"/>
                    <a:pt x="4311" y="47"/>
                    <a:pt x="4581" y="47"/>
                  </a:cubicBezTo>
                  <a:cubicBezTo>
                    <a:pt x="4818" y="47"/>
                    <a:pt x="5056" y="67"/>
                    <a:pt x="5292" y="107"/>
                  </a:cubicBezTo>
                  <a:cubicBezTo>
                    <a:pt x="5366" y="116"/>
                    <a:pt x="5437" y="131"/>
                    <a:pt x="5508" y="146"/>
                  </a:cubicBezTo>
                  <a:cubicBezTo>
                    <a:pt x="5510" y="146"/>
                    <a:pt x="5512" y="146"/>
                    <a:pt x="5514" y="146"/>
                  </a:cubicBezTo>
                  <a:cubicBezTo>
                    <a:pt x="5539" y="146"/>
                    <a:pt x="5548" y="107"/>
                    <a:pt x="5523" y="101"/>
                  </a:cubicBezTo>
                  <a:cubicBezTo>
                    <a:pt x="5206" y="38"/>
                    <a:pt x="4882" y="1"/>
                    <a:pt x="4559" y="1"/>
                  </a:cubicBezTo>
                  <a:close/>
                </a:path>
              </a:pathLst>
            </a:custGeom>
            <a:solidFill>
              <a:schemeClr val="dk2"/>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8"/>
            <p:cNvSpPr/>
            <p:nvPr/>
          </p:nvSpPr>
          <p:spPr>
            <a:xfrm>
              <a:off x="6808511" y="1944583"/>
              <a:ext cx="375199" cy="202589"/>
            </a:xfrm>
            <a:custGeom>
              <a:rect b="b" l="l" r="r" t="t"/>
              <a:pathLst>
                <a:path extrusionOk="0" h="2426" w="4493">
                  <a:moveTo>
                    <a:pt x="4463" y="0"/>
                  </a:moveTo>
                  <a:cubicBezTo>
                    <a:pt x="3843" y="51"/>
                    <a:pt x="3230" y="134"/>
                    <a:pt x="2622" y="246"/>
                  </a:cubicBezTo>
                  <a:cubicBezTo>
                    <a:pt x="2014" y="359"/>
                    <a:pt x="1418" y="525"/>
                    <a:pt x="837" y="739"/>
                  </a:cubicBezTo>
                  <a:cubicBezTo>
                    <a:pt x="582" y="833"/>
                    <a:pt x="321" y="925"/>
                    <a:pt x="158" y="1160"/>
                  </a:cubicBezTo>
                  <a:cubicBezTo>
                    <a:pt x="13" y="1367"/>
                    <a:pt x="1" y="1619"/>
                    <a:pt x="108" y="1847"/>
                  </a:cubicBezTo>
                  <a:cubicBezTo>
                    <a:pt x="292" y="2254"/>
                    <a:pt x="739" y="2417"/>
                    <a:pt x="1160" y="2425"/>
                  </a:cubicBezTo>
                  <a:cubicBezTo>
                    <a:pt x="1173" y="2426"/>
                    <a:pt x="1186" y="2426"/>
                    <a:pt x="1199" y="2426"/>
                  </a:cubicBezTo>
                  <a:cubicBezTo>
                    <a:pt x="1453" y="2426"/>
                    <a:pt x="1706" y="2372"/>
                    <a:pt x="1952" y="2322"/>
                  </a:cubicBezTo>
                  <a:cubicBezTo>
                    <a:pt x="2150" y="2280"/>
                    <a:pt x="2346" y="2236"/>
                    <a:pt x="2542" y="2182"/>
                  </a:cubicBezTo>
                  <a:lnTo>
                    <a:pt x="2571" y="2173"/>
                  </a:lnTo>
                  <a:cubicBezTo>
                    <a:pt x="2598" y="2165"/>
                    <a:pt x="2591" y="2128"/>
                    <a:pt x="2567" y="2128"/>
                  </a:cubicBezTo>
                  <a:cubicBezTo>
                    <a:pt x="2565" y="2128"/>
                    <a:pt x="2562" y="2128"/>
                    <a:pt x="2560" y="2129"/>
                  </a:cubicBezTo>
                  <a:cubicBezTo>
                    <a:pt x="2432" y="2165"/>
                    <a:pt x="2305" y="2194"/>
                    <a:pt x="2174" y="2224"/>
                  </a:cubicBezTo>
                  <a:cubicBezTo>
                    <a:pt x="1910" y="2292"/>
                    <a:pt x="1643" y="2342"/>
                    <a:pt x="1374" y="2372"/>
                  </a:cubicBezTo>
                  <a:cubicBezTo>
                    <a:pt x="1315" y="2378"/>
                    <a:pt x="1255" y="2381"/>
                    <a:pt x="1195" y="2381"/>
                  </a:cubicBezTo>
                  <a:cubicBezTo>
                    <a:pt x="832" y="2381"/>
                    <a:pt x="448" y="2274"/>
                    <a:pt x="229" y="1966"/>
                  </a:cubicBezTo>
                  <a:cubicBezTo>
                    <a:pt x="84" y="1761"/>
                    <a:pt x="28" y="1495"/>
                    <a:pt x="146" y="1266"/>
                  </a:cubicBezTo>
                  <a:cubicBezTo>
                    <a:pt x="206" y="1154"/>
                    <a:pt x="289" y="1062"/>
                    <a:pt x="392" y="991"/>
                  </a:cubicBezTo>
                  <a:cubicBezTo>
                    <a:pt x="508" y="910"/>
                    <a:pt x="641" y="863"/>
                    <a:pt x="769" y="813"/>
                  </a:cubicBezTo>
                  <a:cubicBezTo>
                    <a:pt x="1323" y="602"/>
                    <a:pt x="1893" y="439"/>
                    <a:pt x="2474" y="323"/>
                  </a:cubicBezTo>
                  <a:cubicBezTo>
                    <a:pt x="3058" y="208"/>
                    <a:pt x="3648" y="122"/>
                    <a:pt x="4238" y="68"/>
                  </a:cubicBezTo>
                  <a:cubicBezTo>
                    <a:pt x="4312" y="60"/>
                    <a:pt x="4386" y="54"/>
                    <a:pt x="4463" y="48"/>
                  </a:cubicBezTo>
                  <a:cubicBezTo>
                    <a:pt x="4493" y="45"/>
                    <a:pt x="4493" y="0"/>
                    <a:pt x="4463" y="0"/>
                  </a:cubicBezTo>
                  <a:close/>
                </a:path>
              </a:pathLst>
            </a:custGeom>
            <a:solidFill>
              <a:schemeClr val="dk2"/>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8"/>
            <p:cNvSpPr/>
            <p:nvPr/>
          </p:nvSpPr>
          <p:spPr>
            <a:xfrm>
              <a:off x="6869222" y="1879197"/>
              <a:ext cx="428310" cy="119750"/>
            </a:xfrm>
            <a:custGeom>
              <a:rect b="b" l="l" r="r" t="t"/>
              <a:pathLst>
                <a:path extrusionOk="0" h="1434" w="5129">
                  <a:moveTo>
                    <a:pt x="1571" y="1"/>
                  </a:moveTo>
                  <a:cubicBezTo>
                    <a:pt x="1380" y="1"/>
                    <a:pt x="1190" y="10"/>
                    <a:pt x="999" y="30"/>
                  </a:cubicBezTo>
                  <a:cubicBezTo>
                    <a:pt x="839" y="39"/>
                    <a:pt x="682" y="72"/>
                    <a:pt x="531" y="125"/>
                  </a:cubicBezTo>
                  <a:cubicBezTo>
                    <a:pt x="172" y="270"/>
                    <a:pt x="0" y="677"/>
                    <a:pt x="143" y="1035"/>
                  </a:cubicBezTo>
                  <a:cubicBezTo>
                    <a:pt x="184" y="1136"/>
                    <a:pt x="246" y="1228"/>
                    <a:pt x="324" y="1308"/>
                  </a:cubicBezTo>
                  <a:cubicBezTo>
                    <a:pt x="365" y="1355"/>
                    <a:pt x="418" y="1394"/>
                    <a:pt x="475" y="1424"/>
                  </a:cubicBezTo>
                  <a:cubicBezTo>
                    <a:pt x="484" y="1427"/>
                    <a:pt x="492" y="1430"/>
                    <a:pt x="501" y="1433"/>
                  </a:cubicBezTo>
                  <a:cubicBezTo>
                    <a:pt x="503" y="1433"/>
                    <a:pt x="505" y="1433"/>
                    <a:pt x="507" y="1433"/>
                  </a:cubicBezTo>
                  <a:cubicBezTo>
                    <a:pt x="532" y="1433"/>
                    <a:pt x="541" y="1394"/>
                    <a:pt x="513" y="1388"/>
                  </a:cubicBezTo>
                  <a:cubicBezTo>
                    <a:pt x="484" y="1379"/>
                    <a:pt x="454" y="1361"/>
                    <a:pt x="430" y="1344"/>
                  </a:cubicBezTo>
                  <a:cubicBezTo>
                    <a:pt x="347" y="1275"/>
                    <a:pt x="279" y="1195"/>
                    <a:pt x="229" y="1103"/>
                  </a:cubicBezTo>
                  <a:cubicBezTo>
                    <a:pt x="27" y="760"/>
                    <a:pt x="178" y="318"/>
                    <a:pt x="546" y="167"/>
                  </a:cubicBezTo>
                  <a:cubicBezTo>
                    <a:pt x="691" y="119"/>
                    <a:pt x="845" y="87"/>
                    <a:pt x="999" y="75"/>
                  </a:cubicBezTo>
                  <a:cubicBezTo>
                    <a:pt x="1195" y="56"/>
                    <a:pt x="1392" y="47"/>
                    <a:pt x="1588" y="47"/>
                  </a:cubicBezTo>
                  <a:cubicBezTo>
                    <a:pt x="1666" y="47"/>
                    <a:pt x="1743" y="48"/>
                    <a:pt x="1821" y="51"/>
                  </a:cubicBezTo>
                  <a:cubicBezTo>
                    <a:pt x="1879" y="53"/>
                    <a:pt x="1938" y="54"/>
                    <a:pt x="1996" y="54"/>
                  </a:cubicBezTo>
                  <a:cubicBezTo>
                    <a:pt x="2114" y="54"/>
                    <a:pt x="2232" y="51"/>
                    <a:pt x="2348" y="51"/>
                  </a:cubicBezTo>
                  <a:cubicBezTo>
                    <a:pt x="2627" y="51"/>
                    <a:pt x="2909" y="48"/>
                    <a:pt x="3190" y="48"/>
                  </a:cubicBezTo>
                  <a:cubicBezTo>
                    <a:pt x="3825" y="54"/>
                    <a:pt x="4459" y="84"/>
                    <a:pt x="5088" y="187"/>
                  </a:cubicBezTo>
                  <a:cubicBezTo>
                    <a:pt x="5089" y="187"/>
                    <a:pt x="5090" y="187"/>
                    <a:pt x="5091" y="187"/>
                  </a:cubicBezTo>
                  <a:cubicBezTo>
                    <a:pt x="5118" y="187"/>
                    <a:pt x="5129" y="146"/>
                    <a:pt x="5100" y="143"/>
                  </a:cubicBezTo>
                  <a:cubicBezTo>
                    <a:pt x="4522" y="54"/>
                    <a:pt x="3938" y="9"/>
                    <a:pt x="3354" y="6"/>
                  </a:cubicBezTo>
                  <a:cubicBezTo>
                    <a:pt x="3229" y="4"/>
                    <a:pt x="3105" y="3"/>
                    <a:pt x="2981" y="3"/>
                  </a:cubicBezTo>
                  <a:cubicBezTo>
                    <a:pt x="2812" y="3"/>
                    <a:pt x="2642" y="5"/>
                    <a:pt x="2473" y="6"/>
                  </a:cubicBezTo>
                  <a:cubicBezTo>
                    <a:pt x="2331" y="6"/>
                    <a:pt x="2190" y="10"/>
                    <a:pt x="2048" y="10"/>
                  </a:cubicBezTo>
                  <a:cubicBezTo>
                    <a:pt x="1978" y="10"/>
                    <a:pt x="1907" y="9"/>
                    <a:pt x="1836" y="6"/>
                  </a:cubicBezTo>
                  <a:cubicBezTo>
                    <a:pt x="1747" y="3"/>
                    <a:pt x="1659" y="1"/>
                    <a:pt x="1571" y="1"/>
                  </a:cubicBezTo>
                  <a:close/>
                </a:path>
              </a:pathLst>
            </a:custGeom>
            <a:solidFill>
              <a:schemeClr val="dk2"/>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8"/>
            <p:cNvSpPr/>
            <p:nvPr/>
          </p:nvSpPr>
          <p:spPr>
            <a:xfrm>
              <a:off x="7205841" y="2104417"/>
              <a:ext cx="91608" cy="50522"/>
            </a:xfrm>
            <a:custGeom>
              <a:rect b="b" l="l" r="r" t="t"/>
              <a:pathLst>
                <a:path extrusionOk="0" h="605" w="1097">
                  <a:moveTo>
                    <a:pt x="1062" y="1"/>
                  </a:moveTo>
                  <a:cubicBezTo>
                    <a:pt x="1061" y="1"/>
                    <a:pt x="1059" y="1"/>
                    <a:pt x="1057" y="2"/>
                  </a:cubicBezTo>
                  <a:cubicBezTo>
                    <a:pt x="660" y="73"/>
                    <a:pt x="295" y="271"/>
                    <a:pt x="16" y="565"/>
                  </a:cubicBezTo>
                  <a:cubicBezTo>
                    <a:pt x="0" y="581"/>
                    <a:pt x="16" y="604"/>
                    <a:pt x="34" y="604"/>
                  </a:cubicBezTo>
                  <a:cubicBezTo>
                    <a:pt x="39" y="604"/>
                    <a:pt x="44" y="602"/>
                    <a:pt x="49" y="597"/>
                  </a:cubicBezTo>
                  <a:cubicBezTo>
                    <a:pt x="322" y="310"/>
                    <a:pt x="680" y="117"/>
                    <a:pt x="1069" y="46"/>
                  </a:cubicBezTo>
                  <a:cubicBezTo>
                    <a:pt x="1097" y="40"/>
                    <a:pt x="1088" y="1"/>
                    <a:pt x="1062" y="1"/>
                  </a:cubicBezTo>
                  <a:close/>
                </a:path>
              </a:pathLst>
            </a:custGeom>
            <a:solidFill>
              <a:schemeClr val="dk2"/>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8"/>
            <p:cNvSpPr/>
            <p:nvPr/>
          </p:nvSpPr>
          <p:spPr>
            <a:xfrm>
              <a:off x="7628558" y="2359867"/>
              <a:ext cx="127516" cy="109562"/>
            </a:xfrm>
            <a:custGeom>
              <a:rect b="b" l="l" r="r" t="t"/>
              <a:pathLst>
                <a:path extrusionOk="0" h="1312" w="1527">
                  <a:moveTo>
                    <a:pt x="1498" y="1"/>
                  </a:moveTo>
                  <a:cubicBezTo>
                    <a:pt x="1491" y="1"/>
                    <a:pt x="1484" y="4"/>
                    <a:pt x="1480" y="11"/>
                  </a:cubicBezTo>
                  <a:cubicBezTo>
                    <a:pt x="1207" y="444"/>
                    <a:pt x="840" y="809"/>
                    <a:pt x="404" y="1073"/>
                  </a:cubicBezTo>
                  <a:cubicBezTo>
                    <a:pt x="282" y="1147"/>
                    <a:pt x="155" y="1212"/>
                    <a:pt x="24" y="1271"/>
                  </a:cubicBezTo>
                  <a:cubicBezTo>
                    <a:pt x="1" y="1279"/>
                    <a:pt x="16" y="1312"/>
                    <a:pt x="38" y="1312"/>
                  </a:cubicBezTo>
                  <a:cubicBezTo>
                    <a:pt x="41" y="1312"/>
                    <a:pt x="45" y="1311"/>
                    <a:pt x="48" y="1310"/>
                  </a:cubicBezTo>
                  <a:cubicBezTo>
                    <a:pt x="522" y="1102"/>
                    <a:pt x="937" y="785"/>
                    <a:pt x="1266" y="388"/>
                  </a:cubicBezTo>
                  <a:cubicBezTo>
                    <a:pt x="1358" y="275"/>
                    <a:pt x="1441" y="156"/>
                    <a:pt x="1518" y="35"/>
                  </a:cubicBezTo>
                  <a:cubicBezTo>
                    <a:pt x="1527" y="16"/>
                    <a:pt x="1512" y="1"/>
                    <a:pt x="1498" y="1"/>
                  </a:cubicBezTo>
                  <a:close/>
                </a:path>
              </a:pathLst>
            </a:custGeom>
            <a:solidFill>
              <a:schemeClr val="dk2"/>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8"/>
            <p:cNvSpPr/>
            <p:nvPr/>
          </p:nvSpPr>
          <p:spPr>
            <a:xfrm>
              <a:off x="7850354" y="1988174"/>
              <a:ext cx="512151" cy="557079"/>
            </a:xfrm>
            <a:custGeom>
              <a:rect b="b" l="l" r="r" t="t"/>
              <a:pathLst>
                <a:path extrusionOk="0" h="6671" w="6133">
                  <a:moveTo>
                    <a:pt x="6132" y="0"/>
                  </a:moveTo>
                  <a:lnTo>
                    <a:pt x="1" y="297"/>
                  </a:lnTo>
                  <a:cubicBezTo>
                    <a:pt x="1" y="297"/>
                    <a:pt x="188" y="4249"/>
                    <a:pt x="1" y="6309"/>
                  </a:cubicBezTo>
                  <a:lnTo>
                    <a:pt x="6132" y="6671"/>
                  </a:lnTo>
                  <a:lnTo>
                    <a:pt x="6132" y="0"/>
                  </a:lnTo>
                  <a:close/>
                </a:path>
              </a:pathLst>
            </a:custGeom>
            <a:solidFill>
              <a:schemeClr val="lt2"/>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8"/>
            <p:cNvSpPr/>
            <p:nvPr/>
          </p:nvSpPr>
          <p:spPr>
            <a:xfrm>
              <a:off x="7946221" y="2354773"/>
              <a:ext cx="106806" cy="91524"/>
            </a:xfrm>
            <a:custGeom>
              <a:rect b="b" l="l" r="r" t="t"/>
              <a:pathLst>
                <a:path extrusionOk="0" h="1096" w="1279">
                  <a:moveTo>
                    <a:pt x="733" y="1"/>
                  </a:moveTo>
                  <a:cubicBezTo>
                    <a:pt x="246" y="1"/>
                    <a:pt x="0" y="591"/>
                    <a:pt x="347" y="935"/>
                  </a:cubicBezTo>
                  <a:cubicBezTo>
                    <a:pt x="459" y="1046"/>
                    <a:pt x="595" y="1096"/>
                    <a:pt x="729" y="1096"/>
                  </a:cubicBezTo>
                  <a:cubicBezTo>
                    <a:pt x="1010" y="1096"/>
                    <a:pt x="1278" y="878"/>
                    <a:pt x="1278" y="549"/>
                  </a:cubicBezTo>
                  <a:cubicBezTo>
                    <a:pt x="1278" y="247"/>
                    <a:pt x="1035" y="1"/>
                    <a:pt x="733" y="1"/>
                  </a:cubicBezTo>
                  <a:close/>
                </a:path>
              </a:pathLst>
            </a:custGeom>
            <a:solidFill>
              <a:schemeClr val="accent1"/>
            </a:solidFill>
            <a:ln>
              <a:noFill/>
            </a:ln>
            <a:effectLst>
              <a:reflection blurRad="0" dir="5400000" dist="50800" endA="0" endPos="0"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5" name="Google Shape;765;p28"/>
          <p:cNvSpPr/>
          <p:nvPr/>
        </p:nvSpPr>
        <p:spPr>
          <a:xfrm>
            <a:off x="-471837" y="483395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29"/>
          <p:cNvSpPr txBox="1"/>
          <p:nvPr>
            <p:ph type="title"/>
          </p:nvPr>
        </p:nvSpPr>
        <p:spPr>
          <a:xfrm>
            <a:off x="4648725" y="2465313"/>
            <a:ext cx="3782100" cy="84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US"/>
              <a:t>Introduction</a:t>
            </a:r>
            <a:endParaRPr/>
          </a:p>
        </p:txBody>
      </p:sp>
      <p:sp>
        <p:nvSpPr>
          <p:cNvPr id="771" name="Google Shape;771;p29"/>
          <p:cNvSpPr txBox="1"/>
          <p:nvPr>
            <p:ph idx="2" type="title"/>
          </p:nvPr>
        </p:nvSpPr>
        <p:spPr>
          <a:xfrm>
            <a:off x="6725025" y="1332038"/>
            <a:ext cx="1705800" cy="1133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6000"/>
              <a:buNone/>
            </a:pPr>
            <a:r>
              <a:rPr lang="en-US"/>
              <a:t>02</a:t>
            </a:r>
            <a:endParaRPr/>
          </a:p>
        </p:txBody>
      </p:sp>
      <p:grpSp>
        <p:nvGrpSpPr>
          <p:cNvPr id="772" name="Google Shape;772;p29"/>
          <p:cNvGrpSpPr/>
          <p:nvPr/>
        </p:nvGrpSpPr>
        <p:grpSpPr>
          <a:xfrm>
            <a:off x="713175" y="1846675"/>
            <a:ext cx="3646175" cy="1964797"/>
            <a:chOff x="713175" y="1665275"/>
            <a:chExt cx="3646175" cy="1964797"/>
          </a:xfrm>
        </p:grpSpPr>
        <p:sp>
          <p:nvSpPr>
            <p:cNvPr id="773" name="Google Shape;773;p29"/>
            <p:cNvSpPr/>
            <p:nvPr/>
          </p:nvSpPr>
          <p:spPr>
            <a:xfrm flipH="1">
              <a:off x="722392" y="3360425"/>
              <a:ext cx="3636958" cy="269647"/>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4" name="Google Shape;774;p29"/>
            <p:cNvGrpSpPr/>
            <p:nvPr/>
          </p:nvGrpSpPr>
          <p:grpSpPr>
            <a:xfrm>
              <a:off x="713175" y="1665275"/>
              <a:ext cx="3636969" cy="1812951"/>
              <a:chOff x="713175" y="1270300"/>
              <a:chExt cx="3636969" cy="1812951"/>
            </a:xfrm>
          </p:grpSpPr>
          <p:sp>
            <p:nvSpPr>
              <p:cNvPr id="775" name="Google Shape;775;p29"/>
              <p:cNvSpPr/>
              <p:nvPr/>
            </p:nvSpPr>
            <p:spPr>
              <a:xfrm flipH="1">
                <a:off x="1285235" y="2621714"/>
                <a:ext cx="470169" cy="461537"/>
              </a:xfrm>
              <a:custGeom>
                <a:rect b="b" l="l" r="r" t="t"/>
                <a:pathLst>
                  <a:path extrusionOk="0" h="3796" w="3867">
                    <a:moveTo>
                      <a:pt x="1934" y="0"/>
                    </a:moveTo>
                    <a:cubicBezTo>
                      <a:pt x="866" y="0"/>
                      <a:pt x="1" y="851"/>
                      <a:pt x="1" y="1898"/>
                    </a:cubicBezTo>
                    <a:cubicBezTo>
                      <a:pt x="1" y="2944"/>
                      <a:pt x="866" y="3795"/>
                      <a:pt x="1934" y="3795"/>
                    </a:cubicBezTo>
                    <a:cubicBezTo>
                      <a:pt x="3001" y="3795"/>
                      <a:pt x="3867" y="2944"/>
                      <a:pt x="3867" y="1898"/>
                    </a:cubicBezTo>
                    <a:cubicBezTo>
                      <a:pt x="3867" y="851"/>
                      <a:pt x="3001" y="0"/>
                      <a:pt x="19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9"/>
              <p:cNvSpPr/>
              <p:nvPr/>
            </p:nvSpPr>
            <p:spPr>
              <a:xfrm flipH="1">
                <a:off x="2862311" y="1270300"/>
                <a:ext cx="337885" cy="1306066"/>
              </a:xfrm>
              <a:custGeom>
                <a:rect b="b" l="l" r="r" t="t"/>
                <a:pathLst>
                  <a:path extrusionOk="0" h="10742" w="2779">
                    <a:moveTo>
                      <a:pt x="0" y="0"/>
                    </a:moveTo>
                    <a:lnTo>
                      <a:pt x="0" y="10742"/>
                    </a:lnTo>
                    <a:lnTo>
                      <a:pt x="2779" y="10742"/>
                    </a:lnTo>
                    <a:lnTo>
                      <a:pt x="27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9"/>
              <p:cNvSpPr/>
              <p:nvPr/>
            </p:nvSpPr>
            <p:spPr>
              <a:xfrm flipH="1">
                <a:off x="3477286" y="2552776"/>
                <a:ext cx="630540" cy="307002"/>
              </a:xfrm>
              <a:custGeom>
                <a:rect b="b" l="l" r="r" t="t"/>
                <a:pathLst>
                  <a:path extrusionOk="0" h="2525" w="5186">
                    <a:moveTo>
                      <a:pt x="0" y="1"/>
                    </a:moveTo>
                    <a:lnTo>
                      <a:pt x="0" y="2524"/>
                    </a:lnTo>
                    <a:lnTo>
                      <a:pt x="5186" y="2524"/>
                    </a:lnTo>
                    <a:lnTo>
                      <a:pt x="51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9"/>
              <p:cNvSpPr/>
              <p:nvPr/>
            </p:nvSpPr>
            <p:spPr>
              <a:xfrm flipH="1">
                <a:off x="2957510" y="1734511"/>
                <a:ext cx="1334517" cy="1045874"/>
              </a:xfrm>
              <a:custGeom>
                <a:rect b="b" l="l" r="r" t="t"/>
                <a:pathLst>
                  <a:path extrusionOk="0" h="8602" w="10976">
                    <a:moveTo>
                      <a:pt x="10976" y="1"/>
                    </a:moveTo>
                    <a:lnTo>
                      <a:pt x="5986" y="63"/>
                    </a:lnTo>
                    <a:cubicBezTo>
                      <a:pt x="5331" y="72"/>
                      <a:pt x="4853" y="259"/>
                      <a:pt x="4575" y="819"/>
                    </a:cubicBezTo>
                    <a:lnTo>
                      <a:pt x="3220" y="3467"/>
                    </a:lnTo>
                    <a:lnTo>
                      <a:pt x="1195" y="3879"/>
                    </a:lnTo>
                    <a:cubicBezTo>
                      <a:pt x="498" y="4024"/>
                      <a:pt x="0" y="4605"/>
                      <a:pt x="0" y="5278"/>
                    </a:cubicBezTo>
                    <a:lnTo>
                      <a:pt x="0" y="7769"/>
                    </a:lnTo>
                    <a:lnTo>
                      <a:pt x="0" y="8320"/>
                    </a:lnTo>
                    <a:lnTo>
                      <a:pt x="1714" y="8320"/>
                    </a:lnTo>
                    <a:cubicBezTo>
                      <a:pt x="1714" y="8320"/>
                      <a:pt x="1770" y="6879"/>
                      <a:pt x="4047" y="6844"/>
                    </a:cubicBezTo>
                    <a:cubicBezTo>
                      <a:pt x="4069" y="6843"/>
                      <a:pt x="4092" y="6843"/>
                      <a:pt x="4114" y="6843"/>
                    </a:cubicBezTo>
                    <a:cubicBezTo>
                      <a:pt x="6327" y="6843"/>
                      <a:pt x="6327" y="8602"/>
                      <a:pt x="6327" y="8602"/>
                    </a:cubicBezTo>
                    <a:lnTo>
                      <a:pt x="10976" y="8602"/>
                    </a:lnTo>
                    <a:lnTo>
                      <a:pt x="109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29"/>
              <p:cNvSpPr/>
              <p:nvPr/>
            </p:nvSpPr>
            <p:spPr>
              <a:xfrm flipH="1">
                <a:off x="3475827" y="1792871"/>
                <a:ext cx="425183" cy="363296"/>
              </a:xfrm>
              <a:custGeom>
                <a:rect b="b" l="l" r="r" t="t"/>
                <a:pathLst>
                  <a:path extrusionOk="0" h="2988" w="3497">
                    <a:moveTo>
                      <a:pt x="3222" y="0"/>
                    </a:moveTo>
                    <a:cubicBezTo>
                      <a:pt x="3192" y="0"/>
                      <a:pt x="3161" y="2"/>
                      <a:pt x="3132" y="4"/>
                    </a:cubicBezTo>
                    <a:lnTo>
                      <a:pt x="1554" y="40"/>
                    </a:lnTo>
                    <a:cubicBezTo>
                      <a:pt x="1492" y="108"/>
                      <a:pt x="1442" y="179"/>
                      <a:pt x="1397" y="259"/>
                    </a:cubicBezTo>
                    <a:lnTo>
                      <a:pt x="1" y="2987"/>
                    </a:lnTo>
                    <a:cubicBezTo>
                      <a:pt x="46" y="2987"/>
                      <a:pt x="96" y="2988"/>
                      <a:pt x="149" y="2988"/>
                    </a:cubicBezTo>
                    <a:cubicBezTo>
                      <a:pt x="541" y="2988"/>
                      <a:pt x="1114" y="2972"/>
                      <a:pt x="1482" y="2972"/>
                    </a:cubicBezTo>
                    <a:cubicBezTo>
                      <a:pt x="1508" y="2972"/>
                      <a:pt x="1533" y="2972"/>
                      <a:pt x="1557" y="2972"/>
                    </a:cubicBezTo>
                    <a:cubicBezTo>
                      <a:pt x="1576" y="2973"/>
                      <a:pt x="1595" y="2974"/>
                      <a:pt x="1614" y="2974"/>
                    </a:cubicBezTo>
                    <a:cubicBezTo>
                      <a:pt x="1691" y="2974"/>
                      <a:pt x="1769" y="2964"/>
                      <a:pt x="1845" y="2942"/>
                    </a:cubicBezTo>
                    <a:cubicBezTo>
                      <a:pt x="2002" y="2886"/>
                      <a:pt x="2103" y="2747"/>
                      <a:pt x="2192" y="2613"/>
                    </a:cubicBezTo>
                    <a:cubicBezTo>
                      <a:pt x="2648" y="1928"/>
                      <a:pt x="2948" y="1223"/>
                      <a:pt x="3372" y="520"/>
                    </a:cubicBezTo>
                    <a:cubicBezTo>
                      <a:pt x="3422" y="446"/>
                      <a:pt x="3458" y="363"/>
                      <a:pt x="3479" y="277"/>
                    </a:cubicBezTo>
                    <a:cubicBezTo>
                      <a:pt x="3496" y="188"/>
                      <a:pt x="3464" y="96"/>
                      <a:pt x="3390" y="40"/>
                    </a:cubicBezTo>
                    <a:cubicBezTo>
                      <a:pt x="3342" y="8"/>
                      <a:pt x="3283" y="0"/>
                      <a:pt x="32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9"/>
              <p:cNvSpPr/>
              <p:nvPr/>
            </p:nvSpPr>
            <p:spPr>
              <a:xfrm flipH="1">
                <a:off x="3105967" y="1806610"/>
                <a:ext cx="440259" cy="351867"/>
              </a:xfrm>
              <a:custGeom>
                <a:rect b="b" l="l" r="r" t="t"/>
                <a:pathLst>
                  <a:path extrusionOk="0" h="2894" w="3621">
                    <a:moveTo>
                      <a:pt x="2322" y="1"/>
                    </a:moveTo>
                    <a:cubicBezTo>
                      <a:pt x="2082" y="1"/>
                      <a:pt x="1830" y="4"/>
                      <a:pt x="1619" y="111"/>
                    </a:cubicBezTo>
                    <a:cubicBezTo>
                      <a:pt x="1409" y="214"/>
                      <a:pt x="1260" y="401"/>
                      <a:pt x="1142" y="591"/>
                    </a:cubicBezTo>
                    <a:cubicBezTo>
                      <a:pt x="706" y="1288"/>
                      <a:pt x="451" y="1771"/>
                      <a:pt x="122" y="2370"/>
                    </a:cubicBezTo>
                    <a:cubicBezTo>
                      <a:pt x="0" y="2589"/>
                      <a:pt x="169" y="2853"/>
                      <a:pt x="433" y="2853"/>
                    </a:cubicBezTo>
                    <a:cubicBezTo>
                      <a:pt x="1067" y="2860"/>
                      <a:pt x="1810" y="2893"/>
                      <a:pt x="2449" y="2893"/>
                    </a:cubicBezTo>
                    <a:cubicBezTo>
                      <a:pt x="2683" y="2893"/>
                      <a:pt x="2903" y="2889"/>
                      <a:pt x="3098" y="2877"/>
                    </a:cubicBezTo>
                    <a:cubicBezTo>
                      <a:pt x="3232" y="2868"/>
                      <a:pt x="3374" y="2856"/>
                      <a:pt x="3475" y="2776"/>
                    </a:cubicBezTo>
                    <a:cubicBezTo>
                      <a:pt x="3617" y="2663"/>
                      <a:pt x="3620" y="2465"/>
                      <a:pt x="3611" y="2293"/>
                    </a:cubicBezTo>
                    <a:cubicBezTo>
                      <a:pt x="3585" y="1637"/>
                      <a:pt x="3558" y="982"/>
                      <a:pt x="3528" y="327"/>
                    </a:cubicBezTo>
                    <a:cubicBezTo>
                      <a:pt x="3525" y="232"/>
                      <a:pt x="3517" y="128"/>
                      <a:pt x="3442" y="66"/>
                    </a:cubicBezTo>
                    <a:cubicBezTo>
                      <a:pt x="3368" y="1"/>
                      <a:pt x="3267" y="1"/>
                      <a:pt x="317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9"/>
              <p:cNvSpPr/>
              <p:nvPr/>
            </p:nvSpPr>
            <p:spPr>
              <a:xfrm flipH="1">
                <a:off x="2957510" y="2321035"/>
                <a:ext cx="1334517" cy="163775"/>
              </a:xfrm>
              <a:custGeom>
                <a:rect b="b" l="l" r="r" t="t"/>
                <a:pathLst>
                  <a:path extrusionOk="0" h="1347" w="10976">
                    <a:moveTo>
                      <a:pt x="0" y="1"/>
                    </a:moveTo>
                    <a:lnTo>
                      <a:pt x="0" y="1347"/>
                    </a:lnTo>
                    <a:lnTo>
                      <a:pt x="10976" y="1347"/>
                    </a:lnTo>
                    <a:lnTo>
                      <a:pt x="109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9"/>
              <p:cNvSpPr/>
              <p:nvPr/>
            </p:nvSpPr>
            <p:spPr>
              <a:xfrm flipH="1">
                <a:off x="713175" y="1270300"/>
                <a:ext cx="2149258" cy="1306066"/>
              </a:xfrm>
              <a:custGeom>
                <a:rect b="b" l="l" r="r" t="t"/>
                <a:pathLst>
                  <a:path extrusionOk="0" h="10742" w="17677">
                    <a:moveTo>
                      <a:pt x="1" y="0"/>
                    </a:moveTo>
                    <a:lnTo>
                      <a:pt x="1" y="10742"/>
                    </a:lnTo>
                    <a:lnTo>
                      <a:pt x="17677" y="10742"/>
                    </a:lnTo>
                    <a:lnTo>
                      <a:pt x="1767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9"/>
              <p:cNvSpPr/>
              <p:nvPr/>
            </p:nvSpPr>
            <p:spPr>
              <a:xfrm flipH="1">
                <a:off x="3546833" y="2621714"/>
                <a:ext cx="470534" cy="461537"/>
              </a:xfrm>
              <a:custGeom>
                <a:rect b="b" l="l" r="r" t="t"/>
                <a:pathLst>
                  <a:path extrusionOk="0" h="3796" w="3870">
                    <a:moveTo>
                      <a:pt x="1936" y="0"/>
                    </a:moveTo>
                    <a:cubicBezTo>
                      <a:pt x="866" y="0"/>
                      <a:pt x="0" y="851"/>
                      <a:pt x="0" y="1898"/>
                    </a:cubicBezTo>
                    <a:cubicBezTo>
                      <a:pt x="0" y="2944"/>
                      <a:pt x="866" y="3795"/>
                      <a:pt x="1936" y="3795"/>
                    </a:cubicBezTo>
                    <a:cubicBezTo>
                      <a:pt x="3004" y="3795"/>
                      <a:pt x="3869" y="2944"/>
                      <a:pt x="3869" y="1898"/>
                    </a:cubicBezTo>
                    <a:cubicBezTo>
                      <a:pt x="3869" y="851"/>
                      <a:pt x="3004" y="0"/>
                      <a:pt x="19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9"/>
              <p:cNvSpPr/>
              <p:nvPr/>
            </p:nvSpPr>
            <p:spPr>
              <a:xfrm flipH="1">
                <a:off x="3651031" y="2724089"/>
                <a:ext cx="262137" cy="256788"/>
              </a:xfrm>
              <a:custGeom>
                <a:rect b="b" l="l" r="r" t="t"/>
                <a:pathLst>
                  <a:path extrusionOk="0" h="2112" w="2156">
                    <a:moveTo>
                      <a:pt x="1076" y="0"/>
                    </a:moveTo>
                    <a:cubicBezTo>
                      <a:pt x="483" y="0"/>
                      <a:pt x="0" y="472"/>
                      <a:pt x="0" y="1056"/>
                    </a:cubicBezTo>
                    <a:cubicBezTo>
                      <a:pt x="0" y="1640"/>
                      <a:pt x="483" y="2111"/>
                      <a:pt x="1076" y="2111"/>
                    </a:cubicBezTo>
                    <a:cubicBezTo>
                      <a:pt x="1672" y="2111"/>
                      <a:pt x="2155" y="1640"/>
                      <a:pt x="2155" y="1056"/>
                    </a:cubicBezTo>
                    <a:cubicBezTo>
                      <a:pt x="2155" y="472"/>
                      <a:pt x="1672" y="0"/>
                      <a:pt x="10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9"/>
              <p:cNvSpPr/>
              <p:nvPr/>
            </p:nvSpPr>
            <p:spPr>
              <a:xfrm flipH="1">
                <a:off x="875738" y="2621714"/>
                <a:ext cx="470169" cy="461537"/>
              </a:xfrm>
              <a:custGeom>
                <a:rect b="b" l="l" r="r" t="t"/>
                <a:pathLst>
                  <a:path extrusionOk="0" h="3796" w="3867">
                    <a:moveTo>
                      <a:pt x="1934" y="0"/>
                    </a:moveTo>
                    <a:cubicBezTo>
                      <a:pt x="866" y="0"/>
                      <a:pt x="1" y="851"/>
                      <a:pt x="1" y="1898"/>
                    </a:cubicBezTo>
                    <a:cubicBezTo>
                      <a:pt x="1" y="2944"/>
                      <a:pt x="866" y="3795"/>
                      <a:pt x="1934" y="3795"/>
                    </a:cubicBezTo>
                    <a:cubicBezTo>
                      <a:pt x="3001" y="3795"/>
                      <a:pt x="3867" y="2944"/>
                      <a:pt x="3867" y="1898"/>
                    </a:cubicBezTo>
                    <a:cubicBezTo>
                      <a:pt x="3867" y="851"/>
                      <a:pt x="3001" y="0"/>
                      <a:pt x="19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9"/>
              <p:cNvSpPr/>
              <p:nvPr/>
            </p:nvSpPr>
            <p:spPr>
              <a:xfrm flipH="1">
                <a:off x="979936" y="2724089"/>
                <a:ext cx="261773" cy="256788"/>
              </a:xfrm>
              <a:custGeom>
                <a:rect b="b" l="l" r="r" t="t"/>
                <a:pathLst>
                  <a:path extrusionOk="0" h="2112" w="2153">
                    <a:moveTo>
                      <a:pt x="1077" y="0"/>
                    </a:moveTo>
                    <a:cubicBezTo>
                      <a:pt x="481" y="0"/>
                      <a:pt x="0" y="472"/>
                      <a:pt x="0" y="1056"/>
                    </a:cubicBezTo>
                    <a:cubicBezTo>
                      <a:pt x="0" y="1640"/>
                      <a:pt x="481" y="2111"/>
                      <a:pt x="1077" y="2111"/>
                    </a:cubicBezTo>
                    <a:cubicBezTo>
                      <a:pt x="1673" y="2111"/>
                      <a:pt x="2153" y="1640"/>
                      <a:pt x="2153" y="1056"/>
                    </a:cubicBezTo>
                    <a:cubicBezTo>
                      <a:pt x="2153" y="472"/>
                      <a:pt x="1673" y="0"/>
                      <a:pt x="10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9"/>
              <p:cNvSpPr/>
              <p:nvPr/>
            </p:nvSpPr>
            <p:spPr>
              <a:xfrm flipH="1">
                <a:off x="713175" y="2577701"/>
                <a:ext cx="2244459" cy="230890"/>
              </a:xfrm>
              <a:custGeom>
                <a:rect b="b" l="l" r="r" t="t"/>
                <a:pathLst>
                  <a:path extrusionOk="0" h="1899" w="18460">
                    <a:moveTo>
                      <a:pt x="1" y="1"/>
                    </a:moveTo>
                    <a:lnTo>
                      <a:pt x="1" y="1898"/>
                    </a:lnTo>
                    <a:lnTo>
                      <a:pt x="18460" y="1898"/>
                    </a:lnTo>
                    <a:lnTo>
                      <a:pt x="184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8" name="Google Shape;788;p29"/>
              <p:cNvGrpSpPr/>
              <p:nvPr/>
            </p:nvGrpSpPr>
            <p:grpSpPr>
              <a:xfrm>
                <a:off x="1016655" y="2621714"/>
                <a:ext cx="1616105" cy="46202"/>
                <a:chOff x="1016655" y="2621714"/>
                <a:chExt cx="1616105" cy="46202"/>
              </a:xfrm>
            </p:grpSpPr>
            <p:sp>
              <p:nvSpPr>
                <p:cNvPr id="789" name="Google Shape;789;p29"/>
                <p:cNvSpPr/>
                <p:nvPr/>
              </p:nvSpPr>
              <p:spPr>
                <a:xfrm flipH="1">
                  <a:off x="2527467" y="2621714"/>
                  <a:ext cx="105293" cy="46202"/>
                </a:xfrm>
                <a:custGeom>
                  <a:rect b="b" l="l" r="r" t="t"/>
                  <a:pathLst>
                    <a:path extrusionOk="0" h="380" w="866">
                      <a:moveTo>
                        <a:pt x="30" y="0"/>
                      </a:moveTo>
                      <a:cubicBezTo>
                        <a:pt x="12" y="0"/>
                        <a:pt x="0" y="12"/>
                        <a:pt x="0" y="30"/>
                      </a:cubicBezTo>
                      <a:lnTo>
                        <a:pt x="0" y="353"/>
                      </a:lnTo>
                      <a:cubicBezTo>
                        <a:pt x="0" y="368"/>
                        <a:pt x="12" y="380"/>
                        <a:pt x="30" y="380"/>
                      </a:cubicBezTo>
                      <a:lnTo>
                        <a:pt x="836" y="380"/>
                      </a:lnTo>
                      <a:cubicBezTo>
                        <a:pt x="854" y="380"/>
                        <a:pt x="866" y="368"/>
                        <a:pt x="866" y="353"/>
                      </a:cubicBezTo>
                      <a:lnTo>
                        <a:pt x="866" y="30"/>
                      </a:lnTo>
                      <a:cubicBezTo>
                        <a:pt x="866" y="12"/>
                        <a:pt x="854" y="0"/>
                        <a:pt x="8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9"/>
                <p:cNvSpPr/>
                <p:nvPr/>
              </p:nvSpPr>
              <p:spPr>
                <a:xfrm flipH="1">
                  <a:off x="2023863" y="2621714"/>
                  <a:ext cx="105414" cy="46202"/>
                </a:xfrm>
                <a:custGeom>
                  <a:rect b="b" l="l" r="r" t="t"/>
                  <a:pathLst>
                    <a:path extrusionOk="0" h="380" w="867">
                      <a:moveTo>
                        <a:pt x="31" y="0"/>
                      </a:moveTo>
                      <a:cubicBezTo>
                        <a:pt x="13" y="0"/>
                        <a:pt x="1" y="12"/>
                        <a:pt x="1" y="30"/>
                      </a:cubicBezTo>
                      <a:lnTo>
                        <a:pt x="1" y="353"/>
                      </a:lnTo>
                      <a:cubicBezTo>
                        <a:pt x="1" y="368"/>
                        <a:pt x="13" y="380"/>
                        <a:pt x="31" y="380"/>
                      </a:cubicBezTo>
                      <a:lnTo>
                        <a:pt x="840" y="380"/>
                      </a:lnTo>
                      <a:cubicBezTo>
                        <a:pt x="855" y="380"/>
                        <a:pt x="867" y="368"/>
                        <a:pt x="867" y="353"/>
                      </a:cubicBezTo>
                      <a:lnTo>
                        <a:pt x="867" y="30"/>
                      </a:lnTo>
                      <a:cubicBezTo>
                        <a:pt x="867" y="12"/>
                        <a:pt x="855" y="0"/>
                        <a:pt x="8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9"/>
                <p:cNvSpPr/>
                <p:nvPr/>
              </p:nvSpPr>
              <p:spPr>
                <a:xfrm flipH="1">
                  <a:off x="1520259" y="2621714"/>
                  <a:ext cx="105414" cy="46202"/>
                </a:xfrm>
                <a:custGeom>
                  <a:rect b="b" l="l" r="r" t="t"/>
                  <a:pathLst>
                    <a:path extrusionOk="0" h="380" w="867">
                      <a:moveTo>
                        <a:pt x="30" y="0"/>
                      </a:moveTo>
                      <a:cubicBezTo>
                        <a:pt x="13" y="0"/>
                        <a:pt x="1" y="12"/>
                        <a:pt x="1" y="30"/>
                      </a:cubicBezTo>
                      <a:lnTo>
                        <a:pt x="1" y="353"/>
                      </a:lnTo>
                      <a:cubicBezTo>
                        <a:pt x="1" y="368"/>
                        <a:pt x="13" y="380"/>
                        <a:pt x="30" y="380"/>
                      </a:cubicBezTo>
                      <a:lnTo>
                        <a:pt x="840" y="380"/>
                      </a:lnTo>
                      <a:cubicBezTo>
                        <a:pt x="855" y="380"/>
                        <a:pt x="867" y="368"/>
                        <a:pt x="867" y="353"/>
                      </a:cubicBezTo>
                      <a:lnTo>
                        <a:pt x="867" y="30"/>
                      </a:lnTo>
                      <a:cubicBezTo>
                        <a:pt x="867" y="12"/>
                        <a:pt x="855" y="0"/>
                        <a:pt x="8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9"/>
                <p:cNvSpPr/>
                <p:nvPr/>
              </p:nvSpPr>
              <p:spPr>
                <a:xfrm flipH="1">
                  <a:off x="1016655" y="2621714"/>
                  <a:ext cx="105414" cy="46202"/>
                </a:xfrm>
                <a:custGeom>
                  <a:rect b="b" l="l" r="r" t="t"/>
                  <a:pathLst>
                    <a:path extrusionOk="0" h="380" w="867">
                      <a:moveTo>
                        <a:pt x="30" y="0"/>
                      </a:moveTo>
                      <a:cubicBezTo>
                        <a:pt x="13" y="0"/>
                        <a:pt x="1" y="12"/>
                        <a:pt x="1" y="30"/>
                      </a:cubicBezTo>
                      <a:lnTo>
                        <a:pt x="1" y="353"/>
                      </a:lnTo>
                      <a:cubicBezTo>
                        <a:pt x="1" y="368"/>
                        <a:pt x="13" y="380"/>
                        <a:pt x="30" y="380"/>
                      </a:cubicBezTo>
                      <a:lnTo>
                        <a:pt x="840" y="380"/>
                      </a:lnTo>
                      <a:cubicBezTo>
                        <a:pt x="855" y="380"/>
                        <a:pt x="866" y="368"/>
                        <a:pt x="866" y="353"/>
                      </a:cubicBezTo>
                      <a:lnTo>
                        <a:pt x="866" y="30"/>
                      </a:lnTo>
                      <a:cubicBezTo>
                        <a:pt x="866" y="12"/>
                        <a:pt x="855" y="0"/>
                        <a:pt x="8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3" name="Google Shape;793;p29"/>
              <p:cNvSpPr/>
              <p:nvPr/>
            </p:nvSpPr>
            <p:spPr>
              <a:xfrm flipH="1">
                <a:off x="3085420" y="2257568"/>
                <a:ext cx="70762" cy="140066"/>
              </a:xfrm>
              <a:custGeom>
                <a:rect b="b" l="l" r="r" t="t"/>
                <a:pathLst>
                  <a:path extrusionOk="0" h="1152" w="582">
                    <a:moveTo>
                      <a:pt x="42" y="1"/>
                    </a:moveTo>
                    <a:cubicBezTo>
                      <a:pt x="18" y="1"/>
                      <a:pt x="0" y="19"/>
                      <a:pt x="0" y="39"/>
                    </a:cubicBezTo>
                    <a:lnTo>
                      <a:pt x="0" y="1113"/>
                    </a:lnTo>
                    <a:cubicBezTo>
                      <a:pt x="0" y="1133"/>
                      <a:pt x="18" y="1151"/>
                      <a:pt x="42" y="1151"/>
                    </a:cubicBezTo>
                    <a:lnTo>
                      <a:pt x="540" y="1151"/>
                    </a:lnTo>
                    <a:cubicBezTo>
                      <a:pt x="561" y="1151"/>
                      <a:pt x="581" y="1133"/>
                      <a:pt x="581" y="1113"/>
                    </a:cubicBezTo>
                    <a:lnTo>
                      <a:pt x="581" y="39"/>
                    </a:lnTo>
                    <a:cubicBezTo>
                      <a:pt x="581" y="19"/>
                      <a:pt x="561" y="1"/>
                      <a:pt x="5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4" name="Google Shape;794;p29"/>
              <p:cNvGrpSpPr/>
              <p:nvPr/>
            </p:nvGrpSpPr>
            <p:grpSpPr>
              <a:xfrm>
                <a:off x="3106696" y="1827158"/>
                <a:ext cx="708840" cy="331076"/>
                <a:chOff x="3106696" y="1827158"/>
                <a:chExt cx="708840" cy="331076"/>
              </a:xfrm>
            </p:grpSpPr>
            <p:sp>
              <p:nvSpPr>
                <p:cNvPr id="795" name="Google Shape;795;p29"/>
                <p:cNvSpPr/>
                <p:nvPr/>
              </p:nvSpPr>
              <p:spPr>
                <a:xfrm flipH="1">
                  <a:off x="3127974" y="1921994"/>
                  <a:ext cx="362080" cy="236240"/>
                </a:xfrm>
                <a:custGeom>
                  <a:rect b="b" l="l" r="r" t="t"/>
                  <a:pathLst>
                    <a:path extrusionOk="0" h="1943" w="2978">
                      <a:moveTo>
                        <a:pt x="457" y="1"/>
                      </a:moveTo>
                      <a:lnTo>
                        <a:pt x="1" y="795"/>
                      </a:lnTo>
                      <a:lnTo>
                        <a:pt x="1492" y="1925"/>
                      </a:lnTo>
                      <a:cubicBezTo>
                        <a:pt x="1690" y="1928"/>
                        <a:pt x="1994" y="1942"/>
                        <a:pt x="2278" y="1942"/>
                      </a:cubicBezTo>
                      <a:cubicBezTo>
                        <a:pt x="2594" y="1942"/>
                        <a:pt x="2885" y="1924"/>
                        <a:pt x="2977" y="1851"/>
                      </a:cubicBezTo>
                      <a:lnTo>
                        <a:pt x="457" y="1"/>
                      </a:ln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9"/>
                <p:cNvSpPr/>
                <p:nvPr/>
              </p:nvSpPr>
              <p:spPr>
                <a:xfrm flipH="1">
                  <a:off x="3584403" y="1892449"/>
                  <a:ext cx="231133" cy="229796"/>
                </a:xfrm>
                <a:custGeom>
                  <a:rect b="b" l="l" r="r" t="t"/>
                  <a:pathLst>
                    <a:path extrusionOk="0" h="1890" w="1901">
                      <a:moveTo>
                        <a:pt x="410" y="0"/>
                      </a:moveTo>
                      <a:lnTo>
                        <a:pt x="1" y="810"/>
                      </a:lnTo>
                      <a:lnTo>
                        <a:pt x="1424" y="1889"/>
                      </a:lnTo>
                      <a:lnTo>
                        <a:pt x="1901" y="1139"/>
                      </a:lnTo>
                      <a:lnTo>
                        <a:pt x="410" y="0"/>
                      </a:ln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9"/>
                <p:cNvSpPr/>
                <p:nvPr/>
              </p:nvSpPr>
              <p:spPr>
                <a:xfrm flipH="1">
                  <a:off x="3547198" y="1827158"/>
                  <a:ext cx="199521" cy="170341"/>
                </a:xfrm>
                <a:custGeom>
                  <a:rect b="b" l="l" r="r" t="t"/>
                  <a:pathLst>
                    <a:path extrusionOk="0" h="1401" w="1641">
                      <a:moveTo>
                        <a:pt x="140" y="1"/>
                      </a:moveTo>
                      <a:lnTo>
                        <a:pt x="1" y="280"/>
                      </a:lnTo>
                      <a:lnTo>
                        <a:pt x="1477" y="1400"/>
                      </a:lnTo>
                      <a:lnTo>
                        <a:pt x="1640" y="1095"/>
                      </a:lnTo>
                      <a:lnTo>
                        <a:pt x="140" y="1"/>
                      </a:ln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9"/>
                <p:cNvSpPr/>
                <p:nvPr/>
              </p:nvSpPr>
              <p:spPr>
                <a:xfrm flipH="1">
                  <a:off x="3106696" y="1841262"/>
                  <a:ext cx="300801" cy="263232"/>
                </a:xfrm>
                <a:custGeom>
                  <a:rect b="b" l="l" r="r" t="t"/>
                  <a:pathLst>
                    <a:path extrusionOk="0" h="2165" w="2474">
                      <a:moveTo>
                        <a:pt x="238" y="0"/>
                      </a:moveTo>
                      <a:lnTo>
                        <a:pt x="1" y="306"/>
                      </a:lnTo>
                      <a:lnTo>
                        <a:pt x="2473" y="2165"/>
                      </a:lnTo>
                      <a:lnTo>
                        <a:pt x="2456" y="1640"/>
                      </a:lnTo>
                      <a:lnTo>
                        <a:pt x="238" y="0"/>
                      </a:lnTo>
                      <a:close/>
                    </a:path>
                  </a:pathLst>
                </a:custGeom>
                <a:solidFill>
                  <a:srgbClr val="434343">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9" name="Google Shape;799;p29"/>
              <p:cNvSpPr/>
              <p:nvPr/>
            </p:nvSpPr>
            <p:spPr>
              <a:xfrm flipH="1">
                <a:off x="3331993" y="2108870"/>
                <a:ext cx="92769" cy="87055"/>
              </a:xfrm>
              <a:custGeom>
                <a:rect b="b" l="l" r="r" t="t"/>
                <a:pathLst>
                  <a:path extrusionOk="0" h="716" w="763">
                    <a:moveTo>
                      <a:pt x="732" y="0"/>
                    </a:moveTo>
                    <a:cubicBezTo>
                      <a:pt x="721" y="0"/>
                      <a:pt x="710" y="7"/>
                      <a:pt x="709" y="20"/>
                    </a:cubicBezTo>
                    <a:lnTo>
                      <a:pt x="709" y="210"/>
                    </a:lnTo>
                    <a:cubicBezTo>
                      <a:pt x="712" y="275"/>
                      <a:pt x="712" y="343"/>
                      <a:pt x="709" y="408"/>
                    </a:cubicBezTo>
                    <a:cubicBezTo>
                      <a:pt x="691" y="539"/>
                      <a:pt x="587" y="643"/>
                      <a:pt x="454" y="663"/>
                    </a:cubicBezTo>
                    <a:cubicBezTo>
                      <a:pt x="414" y="667"/>
                      <a:pt x="374" y="668"/>
                      <a:pt x="334" y="668"/>
                    </a:cubicBezTo>
                    <a:cubicBezTo>
                      <a:pt x="306" y="668"/>
                      <a:pt x="278" y="668"/>
                      <a:pt x="249" y="666"/>
                    </a:cubicBezTo>
                    <a:lnTo>
                      <a:pt x="27" y="666"/>
                    </a:lnTo>
                    <a:cubicBezTo>
                      <a:pt x="0" y="669"/>
                      <a:pt x="0" y="711"/>
                      <a:pt x="27" y="714"/>
                    </a:cubicBezTo>
                    <a:lnTo>
                      <a:pt x="232" y="714"/>
                    </a:lnTo>
                    <a:cubicBezTo>
                      <a:pt x="261" y="715"/>
                      <a:pt x="291" y="716"/>
                      <a:pt x="321" y="716"/>
                    </a:cubicBezTo>
                    <a:cubicBezTo>
                      <a:pt x="364" y="716"/>
                      <a:pt x="408" y="714"/>
                      <a:pt x="451" y="711"/>
                    </a:cubicBezTo>
                    <a:cubicBezTo>
                      <a:pt x="576" y="693"/>
                      <a:pt x="685" y="613"/>
                      <a:pt x="733" y="494"/>
                    </a:cubicBezTo>
                    <a:cubicBezTo>
                      <a:pt x="762" y="420"/>
                      <a:pt x="756" y="343"/>
                      <a:pt x="756" y="266"/>
                    </a:cubicBezTo>
                    <a:lnTo>
                      <a:pt x="756" y="20"/>
                    </a:lnTo>
                    <a:cubicBezTo>
                      <a:pt x="753" y="7"/>
                      <a:pt x="742" y="0"/>
                      <a:pt x="7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9"/>
              <p:cNvSpPr/>
              <p:nvPr/>
            </p:nvSpPr>
            <p:spPr>
              <a:xfrm flipH="1">
                <a:off x="3330899" y="1790075"/>
                <a:ext cx="94958" cy="85474"/>
              </a:xfrm>
              <a:custGeom>
                <a:rect b="b" l="l" r="r" t="t"/>
                <a:pathLst>
                  <a:path extrusionOk="0" h="703" w="781">
                    <a:moveTo>
                      <a:pt x="344" y="0"/>
                    </a:moveTo>
                    <a:cubicBezTo>
                      <a:pt x="318" y="0"/>
                      <a:pt x="293" y="1"/>
                      <a:pt x="267" y="3"/>
                    </a:cubicBezTo>
                    <a:lnTo>
                      <a:pt x="30" y="3"/>
                    </a:lnTo>
                    <a:cubicBezTo>
                      <a:pt x="0" y="6"/>
                      <a:pt x="0" y="45"/>
                      <a:pt x="30" y="48"/>
                    </a:cubicBezTo>
                    <a:lnTo>
                      <a:pt x="416" y="48"/>
                    </a:lnTo>
                    <a:cubicBezTo>
                      <a:pt x="540" y="48"/>
                      <a:pt x="653" y="119"/>
                      <a:pt x="706" y="235"/>
                    </a:cubicBezTo>
                    <a:cubicBezTo>
                      <a:pt x="733" y="303"/>
                      <a:pt x="724" y="383"/>
                      <a:pt x="724" y="457"/>
                    </a:cubicBezTo>
                    <a:lnTo>
                      <a:pt x="724" y="682"/>
                    </a:lnTo>
                    <a:cubicBezTo>
                      <a:pt x="725" y="696"/>
                      <a:pt x="737" y="702"/>
                      <a:pt x="748" y="702"/>
                    </a:cubicBezTo>
                    <a:cubicBezTo>
                      <a:pt x="759" y="702"/>
                      <a:pt x="770" y="696"/>
                      <a:pt x="771" y="682"/>
                    </a:cubicBezTo>
                    <a:lnTo>
                      <a:pt x="771" y="472"/>
                    </a:lnTo>
                    <a:cubicBezTo>
                      <a:pt x="771" y="398"/>
                      <a:pt x="780" y="318"/>
                      <a:pt x="757" y="247"/>
                    </a:cubicBezTo>
                    <a:cubicBezTo>
                      <a:pt x="718" y="122"/>
                      <a:pt x="611" y="30"/>
                      <a:pt x="484" y="9"/>
                    </a:cubicBezTo>
                    <a:cubicBezTo>
                      <a:pt x="438" y="4"/>
                      <a:pt x="391" y="0"/>
                      <a:pt x="3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9"/>
              <p:cNvSpPr/>
              <p:nvPr/>
            </p:nvSpPr>
            <p:spPr>
              <a:xfrm flipH="1">
                <a:off x="3297463" y="1848435"/>
                <a:ext cx="87298" cy="284509"/>
              </a:xfrm>
              <a:custGeom>
                <a:rect b="b" l="l" r="r" t="t"/>
                <a:pathLst>
                  <a:path extrusionOk="0" h="2340" w="718">
                    <a:moveTo>
                      <a:pt x="51" y="1"/>
                    </a:moveTo>
                    <a:cubicBezTo>
                      <a:pt x="21" y="1"/>
                      <a:pt x="0" y="24"/>
                      <a:pt x="0" y="51"/>
                    </a:cubicBezTo>
                    <a:lnTo>
                      <a:pt x="0" y="2290"/>
                    </a:lnTo>
                    <a:cubicBezTo>
                      <a:pt x="0" y="2316"/>
                      <a:pt x="21" y="2340"/>
                      <a:pt x="51" y="2340"/>
                    </a:cubicBezTo>
                    <a:lnTo>
                      <a:pt x="671" y="2340"/>
                    </a:lnTo>
                    <a:cubicBezTo>
                      <a:pt x="697" y="2340"/>
                      <a:pt x="718" y="2316"/>
                      <a:pt x="718" y="2290"/>
                    </a:cubicBezTo>
                    <a:lnTo>
                      <a:pt x="718" y="51"/>
                    </a:lnTo>
                    <a:cubicBezTo>
                      <a:pt x="718" y="24"/>
                      <a:pt x="697" y="1"/>
                      <a:pt x="67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9"/>
              <p:cNvSpPr/>
              <p:nvPr/>
            </p:nvSpPr>
            <p:spPr>
              <a:xfrm flipH="1">
                <a:off x="3990982" y="2621714"/>
                <a:ext cx="359162" cy="179946"/>
              </a:xfrm>
              <a:custGeom>
                <a:rect b="b" l="l" r="r" t="t"/>
                <a:pathLst>
                  <a:path extrusionOk="0" h="1480" w="2954">
                    <a:moveTo>
                      <a:pt x="292" y="0"/>
                    </a:moveTo>
                    <a:cubicBezTo>
                      <a:pt x="134" y="0"/>
                      <a:pt x="6" y="125"/>
                      <a:pt x="1" y="282"/>
                    </a:cubicBezTo>
                    <a:lnTo>
                      <a:pt x="1" y="1198"/>
                    </a:lnTo>
                    <a:cubicBezTo>
                      <a:pt x="7" y="1356"/>
                      <a:pt x="137" y="1480"/>
                      <a:pt x="297" y="1480"/>
                    </a:cubicBezTo>
                    <a:cubicBezTo>
                      <a:pt x="299" y="1480"/>
                      <a:pt x="301" y="1480"/>
                      <a:pt x="303" y="1480"/>
                    </a:cubicBezTo>
                    <a:lnTo>
                      <a:pt x="2212" y="1480"/>
                    </a:lnTo>
                    <a:lnTo>
                      <a:pt x="2954" y="0"/>
                    </a:lnTo>
                    <a:lnTo>
                      <a:pt x="303" y="0"/>
                    </a:lnTo>
                    <a:cubicBezTo>
                      <a:pt x="299" y="0"/>
                      <a:pt x="296" y="0"/>
                      <a:pt x="2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9"/>
              <p:cNvSpPr/>
              <p:nvPr/>
            </p:nvSpPr>
            <p:spPr>
              <a:xfrm flipH="1">
                <a:off x="2904499" y="2515206"/>
                <a:ext cx="1348986" cy="371564"/>
              </a:xfrm>
              <a:custGeom>
                <a:rect b="b" l="l" r="r" t="t"/>
                <a:pathLst>
                  <a:path extrusionOk="0" h="3056" w="11095">
                    <a:moveTo>
                      <a:pt x="3966" y="0"/>
                    </a:moveTo>
                    <a:cubicBezTo>
                      <a:pt x="3689" y="0"/>
                      <a:pt x="3420" y="28"/>
                      <a:pt x="3182" y="85"/>
                    </a:cubicBezTo>
                    <a:cubicBezTo>
                      <a:pt x="2473" y="251"/>
                      <a:pt x="2016" y="446"/>
                      <a:pt x="1497" y="927"/>
                    </a:cubicBezTo>
                    <a:lnTo>
                      <a:pt x="0" y="2356"/>
                    </a:lnTo>
                    <a:cubicBezTo>
                      <a:pt x="0" y="2996"/>
                      <a:pt x="527" y="3055"/>
                      <a:pt x="721" y="3055"/>
                    </a:cubicBezTo>
                    <a:cubicBezTo>
                      <a:pt x="765" y="3055"/>
                      <a:pt x="792" y="3052"/>
                      <a:pt x="792" y="3052"/>
                    </a:cubicBezTo>
                    <a:lnTo>
                      <a:pt x="1723" y="3052"/>
                    </a:lnTo>
                    <a:cubicBezTo>
                      <a:pt x="1723" y="3052"/>
                      <a:pt x="1444" y="725"/>
                      <a:pt x="3878" y="681"/>
                    </a:cubicBezTo>
                    <a:cubicBezTo>
                      <a:pt x="3899" y="680"/>
                      <a:pt x="3919" y="680"/>
                      <a:pt x="3940" y="680"/>
                    </a:cubicBezTo>
                    <a:cubicBezTo>
                      <a:pt x="5648" y="680"/>
                      <a:pt x="6008" y="2021"/>
                      <a:pt x="6084" y="2587"/>
                    </a:cubicBezTo>
                    <a:cubicBezTo>
                      <a:pt x="6110" y="2730"/>
                      <a:pt x="6235" y="2833"/>
                      <a:pt x="6377" y="2833"/>
                    </a:cubicBezTo>
                    <a:cubicBezTo>
                      <a:pt x="6379" y="2833"/>
                      <a:pt x="6381" y="2833"/>
                      <a:pt x="6384" y="2833"/>
                    </a:cubicBezTo>
                    <a:lnTo>
                      <a:pt x="11095" y="2833"/>
                    </a:lnTo>
                    <a:lnTo>
                      <a:pt x="11095" y="1855"/>
                    </a:lnTo>
                    <a:lnTo>
                      <a:pt x="7074" y="1855"/>
                    </a:lnTo>
                    <a:cubicBezTo>
                      <a:pt x="7072" y="1855"/>
                      <a:pt x="7070" y="1855"/>
                      <a:pt x="7067" y="1855"/>
                    </a:cubicBezTo>
                    <a:cubicBezTo>
                      <a:pt x="6949" y="1855"/>
                      <a:pt x="6842" y="1781"/>
                      <a:pt x="6799" y="1671"/>
                    </a:cubicBezTo>
                    <a:cubicBezTo>
                      <a:pt x="6597" y="1084"/>
                      <a:pt x="6117" y="586"/>
                      <a:pt x="5524" y="310"/>
                    </a:cubicBezTo>
                    <a:cubicBezTo>
                      <a:pt x="5089" y="107"/>
                      <a:pt x="4512" y="0"/>
                      <a:pt x="39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04" name="Google Shape;804;p29"/>
          <p:cNvGrpSpPr/>
          <p:nvPr/>
        </p:nvGrpSpPr>
        <p:grpSpPr>
          <a:xfrm>
            <a:off x="1910349" y="1093240"/>
            <a:ext cx="463619" cy="554249"/>
            <a:chOff x="6417862" y="1441950"/>
            <a:chExt cx="417788" cy="499458"/>
          </a:xfrm>
        </p:grpSpPr>
        <p:sp>
          <p:nvSpPr>
            <p:cNvPr id="805" name="Google Shape;805;p29"/>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9"/>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30"/>
          <p:cNvSpPr/>
          <p:nvPr/>
        </p:nvSpPr>
        <p:spPr>
          <a:xfrm rot="9900042">
            <a:off x="69457" y="3448792"/>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0"/>
          <p:cNvSpPr txBox="1"/>
          <p:nvPr>
            <p:ph type="title"/>
          </p:nvPr>
        </p:nvSpPr>
        <p:spPr>
          <a:xfrm>
            <a:off x="713175" y="729574"/>
            <a:ext cx="3751500" cy="72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a:t>Introduction</a:t>
            </a:r>
            <a:endParaRPr/>
          </a:p>
        </p:txBody>
      </p:sp>
      <p:sp>
        <p:nvSpPr>
          <p:cNvPr id="813" name="Google Shape;813;p30"/>
          <p:cNvSpPr txBox="1"/>
          <p:nvPr>
            <p:ph idx="1" type="subTitle"/>
          </p:nvPr>
        </p:nvSpPr>
        <p:spPr>
          <a:xfrm>
            <a:off x="728827" y="1297911"/>
            <a:ext cx="4570132" cy="243527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000"/>
              </a:spcBef>
              <a:spcAft>
                <a:spcPts val="0"/>
              </a:spcAft>
              <a:buClr>
                <a:schemeClr val="dk1"/>
              </a:buClr>
              <a:buSzPts val="1100"/>
              <a:buFont typeface="Arial"/>
              <a:buNone/>
            </a:pPr>
            <a:r>
              <a:rPr b="0" i="0" lang="en-US" sz="1800">
                <a:solidFill>
                  <a:schemeClr val="dk1"/>
                </a:solidFill>
                <a:latin typeface="Arial"/>
                <a:ea typeface="Arial"/>
                <a:cs typeface="Arial"/>
                <a:sym typeface="Arial"/>
              </a:rPr>
              <a:t>Shipment price predictive forecasting uses statistical techniques and machine learning to predict future prices based on historical data. It assists in understanding past trends, enhancing decision-making for cash flow, risk assessment, capacity planning, and meeting customer demands in the supply chain.</a:t>
            </a:r>
            <a:endParaRPr sz="1800">
              <a:solidFill>
                <a:schemeClr val="dk1"/>
              </a:solidFill>
            </a:endParaRPr>
          </a:p>
        </p:txBody>
      </p:sp>
      <p:grpSp>
        <p:nvGrpSpPr>
          <p:cNvPr id="814" name="Google Shape;814;p30"/>
          <p:cNvGrpSpPr/>
          <p:nvPr/>
        </p:nvGrpSpPr>
        <p:grpSpPr>
          <a:xfrm>
            <a:off x="5293938" y="1459474"/>
            <a:ext cx="4345022" cy="2198450"/>
            <a:chOff x="5327000" y="1441950"/>
            <a:chExt cx="3035505" cy="1535874"/>
          </a:xfrm>
        </p:grpSpPr>
        <p:sp>
          <p:nvSpPr>
            <p:cNvPr id="815" name="Google Shape;815;p30"/>
            <p:cNvSpPr/>
            <p:nvPr/>
          </p:nvSpPr>
          <p:spPr>
            <a:xfrm>
              <a:off x="5905124" y="1713350"/>
              <a:ext cx="544469" cy="827977"/>
            </a:xfrm>
            <a:custGeom>
              <a:rect b="b" l="l" r="r" t="t"/>
              <a:pathLst>
                <a:path extrusionOk="0" fill="none" h="9915" w="6520">
                  <a:moveTo>
                    <a:pt x="6520" y="555"/>
                  </a:moveTo>
                  <a:cubicBezTo>
                    <a:pt x="4495" y="0"/>
                    <a:pt x="2156" y="940"/>
                    <a:pt x="1077" y="2743"/>
                  </a:cubicBezTo>
                  <a:cubicBezTo>
                    <a:pt x="0" y="4545"/>
                    <a:pt x="226" y="9037"/>
                    <a:pt x="4557" y="9914"/>
                  </a:cubicBezTo>
                </a:path>
              </a:pathLst>
            </a:custGeom>
            <a:solidFill>
              <a:schemeClr val="dk2"/>
            </a:solid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0"/>
            <p:cNvSpPr/>
            <p:nvPr/>
          </p:nvSpPr>
          <p:spPr>
            <a:xfrm>
              <a:off x="6675567" y="2749682"/>
              <a:ext cx="402673" cy="228142"/>
            </a:xfrm>
            <a:custGeom>
              <a:rect b="b" l="l" r="r" t="t"/>
              <a:pathLst>
                <a:path extrusionOk="0" fill="none" h="2732" w="4822">
                  <a:moveTo>
                    <a:pt x="1" y="742"/>
                  </a:moveTo>
                  <a:cubicBezTo>
                    <a:pt x="173" y="1489"/>
                    <a:pt x="849" y="2426"/>
                    <a:pt x="2053" y="2651"/>
                  </a:cubicBezTo>
                  <a:cubicBezTo>
                    <a:pt x="2488" y="2731"/>
                    <a:pt x="3052" y="2625"/>
                    <a:pt x="3464" y="2459"/>
                  </a:cubicBezTo>
                  <a:cubicBezTo>
                    <a:pt x="4072" y="2219"/>
                    <a:pt x="4822" y="1208"/>
                    <a:pt x="4753" y="1"/>
                  </a:cubicBezTo>
                </a:path>
              </a:pathLst>
            </a:custGeom>
            <a:solidFill>
              <a:schemeClr val="dk2"/>
            </a:solid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0"/>
            <p:cNvSpPr/>
            <p:nvPr/>
          </p:nvSpPr>
          <p:spPr>
            <a:xfrm>
              <a:off x="7414861" y="1658820"/>
              <a:ext cx="125178" cy="130606"/>
            </a:xfrm>
            <a:custGeom>
              <a:rect b="b" l="l" r="r" t="t"/>
              <a:pathLst>
                <a:path extrusionOk="0" h="1564" w="1499">
                  <a:moveTo>
                    <a:pt x="710" y="393"/>
                  </a:moveTo>
                  <a:cubicBezTo>
                    <a:pt x="748" y="393"/>
                    <a:pt x="786" y="400"/>
                    <a:pt x="822" y="416"/>
                  </a:cubicBezTo>
                  <a:cubicBezTo>
                    <a:pt x="1024" y="499"/>
                    <a:pt x="1059" y="766"/>
                    <a:pt x="890" y="917"/>
                  </a:cubicBezTo>
                  <a:cubicBezTo>
                    <a:pt x="836" y="966"/>
                    <a:pt x="766" y="991"/>
                    <a:pt x="694" y="991"/>
                  </a:cubicBezTo>
                  <a:cubicBezTo>
                    <a:pt x="656" y="991"/>
                    <a:pt x="618" y="985"/>
                    <a:pt x="582" y="970"/>
                  </a:cubicBezTo>
                  <a:cubicBezTo>
                    <a:pt x="383" y="884"/>
                    <a:pt x="348" y="621"/>
                    <a:pt x="514" y="469"/>
                  </a:cubicBezTo>
                  <a:cubicBezTo>
                    <a:pt x="570" y="419"/>
                    <a:pt x="639" y="393"/>
                    <a:pt x="710" y="393"/>
                  </a:cubicBezTo>
                  <a:close/>
                  <a:moveTo>
                    <a:pt x="725" y="1"/>
                  </a:moveTo>
                  <a:cubicBezTo>
                    <a:pt x="530" y="1"/>
                    <a:pt x="333" y="83"/>
                    <a:pt x="194" y="235"/>
                  </a:cubicBezTo>
                  <a:cubicBezTo>
                    <a:pt x="90" y="348"/>
                    <a:pt x="25" y="490"/>
                    <a:pt x="4" y="638"/>
                  </a:cubicBezTo>
                  <a:cubicBezTo>
                    <a:pt x="1" y="674"/>
                    <a:pt x="1" y="709"/>
                    <a:pt x="4" y="745"/>
                  </a:cubicBezTo>
                  <a:lnTo>
                    <a:pt x="36" y="1409"/>
                  </a:lnTo>
                  <a:cubicBezTo>
                    <a:pt x="41" y="1497"/>
                    <a:pt x="115" y="1564"/>
                    <a:pt x="199" y="1564"/>
                  </a:cubicBezTo>
                  <a:cubicBezTo>
                    <a:pt x="213" y="1564"/>
                    <a:pt x="229" y="1562"/>
                    <a:pt x="244" y="1557"/>
                  </a:cubicBezTo>
                  <a:lnTo>
                    <a:pt x="701" y="1424"/>
                  </a:lnTo>
                  <a:cubicBezTo>
                    <a:pt x="742" y="1412"/>
                    <a:pt x="825" y="1385"/>
                    <a:pt x="896" y="1359"/>
                  </a:cubicBezTo>
                  <a:cubicBezTo>
                    <a:pt x="1036" y="1314"/>
                    <a:pt x="1157" y="1228"/>
                    <a:pt x="1246" y="1113"/>
                  </a:cubicBezTo>
                  <a:lnTo>
                    <a:pt x="1249" y="1110"/>
                  </a:lnTo>
                  <a:cubicBezTo>
                    <a:pt x="1498" y="769"/>
                    <a:pt x="1412" y="288"/>
                    <a:pt x="1050" y="84"/>
                  </a:cubicBezTo>
                  <a:cubicBezTo>
                    <a:pt x="950" y="28"/>
                    <a:pt x="838" y="1"/>
                    <a:pt x="7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0"/>
            <p:cNvSpPr/>
            <p:nvPr/>
          </p:nvSpPr>
          <p:spPr>
            <a:xfrm>
              <a:off x="6689680" y="1647713"/>
              <a:ext cx="5595" cy="5511"/>
            </a:xfrm>
            <a:custGeom>
              <a:rect b="b" l="l" r="r" t="t"/>
              <a:pathLst>
                <a:path extrusionOk="0" fill="none" h="66" w="67">
                  <a:moveTo>
                    <a:pt x="1" y="66"/>
                  </a:moveTo>
                  <a:lnTo>
                    <a:pt x="66" y="0"/>
                  </a:lnTo>
                </a:path>
              </a:pathLst>
            </a:custGeom>
            <a:noFill/>
            <a:ln cap="rnd" cmpd="sng" w="9525">
              <a:solidFill>
                <a:srgbClr val="B6C2E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30"/>
            <p:cNvSpPr/>
            <p:nvPr/>
          </p:nvSpPr>
          <p:spPr>
            <a:xfrm>
              <a:off x="6717404" y="1485040"/>
              <a:ext cx="564594" cy="369020"/>
            </a:xfrm>
            <a:custGeom>
              <a:rect b="b" l="l" r="r" t="t"/>
              <a:pathLst>
                <a:path extrusionOk="0" fill="none" h="4419" w="6761">
                  <a:moveTo>
                    <a:pt x="1" y="1688"/>
                  </a:moveTo>
                  <a:cubicBezTo>
                    <a:pt x="831" y="878"/>
                    <a:pt x="1706" y="125"/>
                    <a:pt x="2859" y="60"/>
                  </a:cubicBezTo>
                  <a:cubicBezTo>
                    <a:pt x="4006" y="1"/>
                    <a:pt x="5166" y="528"/>
                    <a:pt x="5871" y="1433"/>
                  </a:cubicBezTo>
                  <a:cubicBezTo>
                    <a:pt x="6518" y="2263"/>
                    <a:pt x="6761" y="3389"/>
                    <a:pt x="6532" y="4418"/>
                  </a:cubicBezTo>
                </a:path>
              </a:pathLst>
            </a:custGeom>
            <a:solidFill>
              <a:schemeClr val="dk2"/>
            </a:solid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0"/>
            <p:cNvSpPr/>
            <p:nvPr/>
          </p:nvSpPr>
          <p:spPr>
            <a:xfrm>
              <a:off x="7256698" y="1869259"/>
              <a:ext cx="2255" cy="7516"/>
            </a:xfrm>
            <a:custGeom>
              <a:rect b="b" l="l" r="r" t="t"/>
              <a:pathLst>
                <a:path extrusionOk="0" fill="none" h="90" w="27">
                  <a:moveTo>
                    <a:pt x="27" y="1"/>
                  </a:moveTo>
                  <a:cubicBezTo>
                    <a:pt x="18" y="31"/>
                    <a:pt x="9" y="60"/>
                    <a:pt x="0" y="90"/>
                  </a:cubicBezTo>
                </a:path>
              </a:pathLst>
            </a:custGeom>
            <a:noFill/>
            <a:ln cap="rnd" cmpd="sng" w="9525">
              <a:solidFill>
                <a:srgbClr val="B6C2E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0"/>
            <p:cNvSpPr/>
            <p:nvPr/>
          </p:nvSpPr>
          <p:spPr>
            <a:xfrm>
              <a:off x="5327000" y="2045043"/>
              <a:ext cx="605680" cy="257955"/>
            </a:xfrm>
            <a:custGeom>
              <a:rect b="b" l="l" r="r" t="t"/>
              <a:pathLst>
                <a:path extrusionOk="0" h="3089" w="7253">
                  <a:moveTo>
                    <a:pt x="4700" y="1"/>
                  </a:moveTo>
                  <a:cubicBezTo>
                    <a:pt x="3318" y="662"/>
                    <a:pt x="1993" y="1344"/>
                    <a:pt x="650" y="2085"/>
                  </a:cubicBezTo>
                  <a:cubicBezTo>
                    <a:pt x="504" y="2165"/>
                    <a:pt x="365" y="2257"/>
                    <a:pt x="235" y="2361"/>
                  </a:cubicBezTo>
                  <a:cubicBezTo>
                    <a:pt x="42" y="2527"/>
                    <a:pt x="0" y="2809"/>
                    <a:pt x="137" y="3025"/>
                  </a:cubicBezTo>
                  <a:cubicBezTo>
                    <a:pt x="164" y="3071"/>
                    <a:pt x="207" y="3089"/>
                    <a:pt x="260" y="3089"/>
                  </a:cubicBezTo>
                  <a:cubicBezTo>
                    <a:pt x="420" y="3089"/>
                    <a:pt x="669" y="2919"/>
                    <a:pt x="831" y="2877"/>
                  </a:cubicBezTo>
                  <a:lnTo>
                    <a:pt x="7252" y="1261"/>
                  </a:lnTo>
                  <a:lnTo>
                    <a:pt x="470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0"/>
            <p:cNvSpPr/>
            <p:nvPr/>
          </p:nvSpPr>
          <p:spPr>
            <a:xfrm>
              <a:off x="5332428" y="2067590"/>
              <a:ext cx="594072" cy="244009"/>
            </a:xfrm>
            <a:custGeom>
              <a:rect b="b" l="l" r="r" t="t"/>
              <a:pathLst>
                <a:path extrusionOk="0" h="2922" w="7114">
                  <a:moveTo>
                    <a:pt x="4564" y="1"/>
                  </a:moveTo>
                  <a:cubicBezTo>
                    <a:pt x="3182" y="662"/>
                    <a:pt x="1821" y="1365"/>
                    <a:pt x="478" y="2103"/>
                  </a:cubicBezTo>
                  <a:cubicBezTo>
                    <a:pt x="348" y="2174"/>
                    <a:pt x="214" y="2251"/>
                    <a:pt x="125" y="2370"/>
                  </a:cubicBezTo>
                  <a:cubicBezTo>
                    <a:pt x="36" y="2485"/>
                    <a:pt x="1" y="2660"/>
                    <a:pt x="84" y="2785"/>
                  </a:cubicBezTo>
                  <a:cubicBezTo>
                    <a:pt x="155" y="2888"/>
                    <a:pt x="274" y="2922"/>
                    <a:pt x="402" y="2922"/>
                  </a:cubicBezTo>
                  <a:cubicBezTo>
                    <a:pt x="499" y="2922"/>
                    <a:pt x="601" y="2903"/>
                    <a:pt x="691" y="2880"/>
                  </a:cubicBezTo>
                  <a:lnTo>
                    <a:pt x="7113" y="1261"/>
                  </a:lnTo>
                  <a:lnTo>
                    <a:pt x="45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30"/>
            <p:cNvSpPr/>
            <p:nvPr/>
          </p:nvSpPr>
          <p:spPr>
            <a:xfrm>
              <a:off x="5445080" y="1791180"/>
              <a:ext cx="1039418" cy="574281"/>
            </a:xfrm>
            <a:custGeom>
              <a:rect b="b" l="l" r="r" t="t"/>
              <a:pathLst>
                <a:path extrusionOk="0" h="6877" w="12447">
                  <a:moveTo>
                    <a:pt x="1884" y="0"/>
                  </a:moveTo>
                  <a:cubicBezTo>
                    <a:pt x="1435" y="0"/>
                    <a:pt x="872" y="217"/>
                    <a:pt x="567" y="503"/>
                  </a:cubicBezTo>
                  <a:cubicBezTo>
                    <a:pt x="351" y="699"/>
                    <a:pt x="193" y="948"/>
                    <a:pt x="110" y="1224"/>
                  </a:cubicBezTo>
                  <a:cubicBezTo>
                    <a:pt x="10" y="1556"/>
                    <a:pt x="1" y="1846"/>
                    <a:pt x="134" y="2131"/>
                  </a:cubicBezTo>
                  <a:cubicBezTo>
                    <a:pt x="306" y="2501"/>
                    <a:pt x="846" y="2893"/>
                    <a:pt x="1195" y="3100"/>
                  </a:cubicBezTo>
                  <a:cubicBezTo>
                    <a:pt x="3087" y="4218"/>
                    <a:pt x="7694" y="6139"/>
                    <a:pt x="10647" y="6851"/>
                  </a:cubicBezTo>
                  <a:cubicBezTo>
                    <a:pt x="10720" y="6868"/>
                    <a:pt x="10807" y="6877"/>
                    <a:pt x="10902" y="6877"/>
                  </a:cubicBezTo>
                  <a:cubicBezTo>
                    <a:pt x="11273" y="6877"/>
                    <a:pt x="11767" y="6750"/>
                    <a:pt x="11970" y="6542"/>
                  </a:cubicBezTo>
                  <a:cubicBezTo>
                    <a:pt x="12447" y="6056"/>
                    <a:pt x="12328" y="5247"/>
                    <a:pt x="11730" y="4921"/>
                  </a:cubicBezTo>
                  <a:cubicBezTo>
                    <a:pt x="9284" y="3587"/>
                    <a:pt x="3979" y="826"/>
                    <a:pt x="3357" y="500"/>
                  </a:cubicBezTo>
                  <a:cubicBezTo>
                    <a:pt x="2942" y="284"/>
                    <a:pt x="2512" y="76"/>
                    <a:pt x="2049" y="11"/>
                  </a:cubicBezTo>
                  <a:cubicBezTo>
                    <a:pt x="1997" y="4"/>
                    <a:pt x="1941" y="0"/>
                    <a:pt x="18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0"/>
            <p:cNvSpPr/>
            <p:nvPr/>
          </p:nvSpPr>
          <p:spPr>
            <a:xfrm>
              <a:off x="5864790" y="1805793"/>
              <a:ext cx="571943" cy="299291"/>
            </a:xfrm>
            <a:custGeom>
              <a:rect b="b" l="l" r="r" t="t"/>
              <a:pathLst>
                <a:path extrusionOk="0" h="3584" w="6849">
                  <a:moveTo>
                    <a:pt x="6198" y="0"/>
                  </a:moveTo>
                  <a:cubicBezTo>
                    <a:pt x="6033" y="0"/>
                    <a:pt x="5859" y="35"/>
                    <a:pt x="5701" y="76"/>
                  </a:cubicBezTo>
                  <a:cubicBezTo>
                    <a:pt x="3768" y="586"/>
                    <a:pt x="1883" y="1256"/>
                    <a:pt x="0" y="1923"/>
                  </a:cubicBezTo>
                  <a:lnTo>
                    <a:pt x="2132" y="3583"/>
                  </a:lnTo>
                  <a:cubicBezTo>
                    <a:pt x="3214" y="3020"/>
                    <a:pt x="4305" y="2478"/>
                    <a:pt x="5411" y="1962"/>
                  </a:cubicBezTo>
                  <a:cubicBezTo>
                    <a:pt x="5942" y="1716"/>
                    <a:pt x="6520" y="1428"/>
                    <a:pt x="6742" y="885"/>
                  </a:cubicBezTo>
                  <a:cubicBezTo>
                    <a:pt x="6837" y="663"/>
                    <a:pt x="6849" y="384"/>
                    <a:pt x="6695" y="198"/>
                  </a:cubicBezTo>
                  <a:cubicBezTo>
                    <a:pt x="6574" y="50"/>
                    <a:pt x="6393" y="0"/>
                    <a:pt x="61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0"/>
            <p:cNvSpPr/>
            <p:nvPr/>
          </p:nvSpPr>
          <p:spPr>
            <a:xfrm>
              <a:off x="5455017" y="2119365"/>
              <a:ext cx="185971" cy="157746"/>
            </a:xfrm>
            <a:custGeom>
              <a:rect b="b" l="l" r="r" t="t"/>
              <a:pathLst>
                <a:path extrusionOk="0" h="1889" w="2227">
                  <a:moveTo>
                    <a:pt x="909" y="0"/>
                  </a:moveTo>
                  <a:cubicBezTo>
                    <a:pt x="907" y="0"/>
                    <a:pt x="904" y="0"/>
                    <a:pt x="902" y="0"/>
                  </a:cubicBezTo>
                  <a:cubicBezTo>
                    <a:pt x="661" y="6"/>
                    <a:pt x="451" y="161"/>
                    <a:pt x="288" y="335"/>
                  </a:cubicBezTo>
                  <a:cubicBezTo>
                    <a:pt x="181" y="442"/>
                    <a:pt x="101" y="573"/>
                    <a:pt x="48" y="715"/>
                  </a:cubicBezTo>
                  <a:cubicBezTo>
                    <a:pt x="0" y="860"/>
                    <a:pt x="3" y="1026"/>
                    <a:pt x="80" y="1154"/>
                  </a:cubicBezTo>
                  <a:lnTo>
                    <a:pt x="80" y="1157"/>
                  </a:lnTo>
                  <a:cubicBezTo>
                    <a:pt x="282" y="1355"/>
                    <a:pt x="507" y="1527"/>
                    <a:pt x="747" y="1676"/>
                  </a:cubicBezTo>
                  <a:cubicBezTo>
                    <a:pt x="949" y="1802"/>
                    <a:pt x="1183" y="1889"/>
                    <a:pt x="1421" y="1889"/>
                  </a:cubicBezTo>
                  <a:cubicBezTo>
                    <a:pt x="1455" y="1889"/>
                    <a:pt x="1490" y="1887"/>
                    <a:pt x="1524" y="1883"/>
                  </a:cubicBezTo>
                  <a:cubicBezTo>
                    <a:pt x="1797" y="1850"/>
                    <a:pt x="2061" y="1676"/>
                    <a:pt x="2147" y="1418"/>
                  </a:cubicBezTo>
                  <a:cubicBezTo>
                    <a:pt x="2227" y="1186"/>
                    <a:pt x="2159" y="925"/>
                    <a:pt x="2022" y="727"/>
                  </a:cubicBezTo>
                  <a:cubicBezTo>
                    <a:pt x="1886" y="525"/>
                    <a:pt x="1687" y="374"/>
                    <a:pt x="1486" y="235"/>
                  </a:cubicBezTo>
                  <a:cubicBezTo>
                    <a:pt x="1313" y="118"/>
                    <a:pt x="1120" y="0"/>
                    <a:pt x="9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0"/>
            <p:cNvSpPr/>
            <p:nvPr/>
          </p:nvSpPr>
          <p:spPr>
            <a:xfrm>
              <a:off x="5472304" y="2139240"/>
              <a:ext cx="72150" cy="67224"/>
            </a:xfrm>
            <a:custGeom>
              <a:rect b="b" l="l" r="r" t="t"/>
              <a:pathLst>
                <a:path extrusionOk="0" h="805" w="864">
                  <a:moveTo>
                    <a:pt x="831" y="0"/>
                  </a:moveTo>
                  <a:cubicBezTo>
                    <a:pt x="820" y="0"/>
                    <a:pt x="809" y="7"/>
                    <a:pt x="807" y="20"/>
                  </a:cubicBezTo>
                  <a:cubicBezTo>
                    <a:pt x="816" y="428"/>
                    <a:pt x="486" y="758"/>
                    <a:pt x="87" y="758"/>
                  </a:cubicBezTo>
                  <a:cubicBezTo>
                    <a:pt x="68" y="758"/>
                    <a:pt x="49" y="757"/>
                    <a:pt x="30" y="756"/>
                  </a:cubicBezTo>
                  <a:cubicBezTo>
                    <a:pt x="1" y="756"/>
                    <a:pt x="1" y="800"/>
                    <a:pt x="30" y="803"/>
                  </a:cubicBezTo>
                  <a:cubicBezTo>
                    <a:pt x="48" y="804"/>
                    <a:pt x="65" y="805"/>
                    <a:pt x="82" y="805"/>
                  </a:cubicBezTo>
                  <a:cubicBezTo>
                    <a:pt x="510" y="805"/>
                    <a:pt x="863" y="454"/>
                    <a:pt x="855" y="20"/>
                  </a:cubicBezTo>
                  <a:cubicBezTo>
                    <a:pt x="853" y="7"/>
                    <a:pt x="842" y="0"/>
                    <a:pt x="8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0"/>
            <p:cNvSpPr/>
            <p:nvPr/>
          </p:nvSpPr>
          <p:spPr>
            <a:xfrm>
              <a:off x="5892264" y="1821159"/>
              <a:ext cx="555909" cy="264635"/>
            </a:xfrm>
            <a:custGeom>
              <a:rect b="b" l="l" r="r" t="t"/>
              <a:pathLst>
                <a:path extrusionOk="0" h="3169" w="6657">
                  <a:moveTo>
                    <a:pt x="6136" y="0"/>
                  </a:moveTo>
                  <a:cubicBezTo>
                    <a:pt x="5424" y="0"/>
                    <a:pt x="0" y="2181"/>
                    <a:pt x="0" y="2181"/>
                  </a:cubicBezTo>
                  <a:cubicBezTo>
                    <a:pt x="0" y="2181"/>
                    <a:pt x="685" y="2451"/>
                    <a:pt x="973" y="2599"/>
                  </a:cubicBezTo>
                  <a:cubicBezTo>
                    <a:pt x="1328" y="2783"/>
                    <a:pt x="2396" y="3168"/>
                    <a:pt x="2396" y="3168"/>
                  </a:cubicBezTo>
                  <a:cubicBezTo>
                    <a:pt x="2396" y="3168"/>
                    <a:pt x="5147" y="1736"/>
                    <a:pt x="5865" y="1342"/>
                  </a:cubicBezTo>
                  <a:cubicBezTo>
                    <a:pt x="6585" y="948"/>
                    <a:pt x="6656" y="123"/>
                    <a:pt x="6182" y="5"/>
                  </a:cubicBezTo>
                  <a:cubicBezTo>
                    <a:pt x="6170" y="2"/>
                    <a:pt x="6155" y="0"/>
                    <a:pt x="61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30"/>
            <p:cNvSpPr/>
            <p:nvPr/>
          </p:nvSpPr>
          <p:spPr>
            <a:xfrm>
              <a:off x="5474558" y="1815063"/>
              <a:ext cx="119666" cy="37745"/>
            </a:xfrm>
            <a:custGeom>
              <a:rect b="b" l="l" r="r" t="t"/>
              <a:pathLst>
                <a:path extrusionOk="0" h="452" w="1433">
                  <a:moveTo>
                    <a:pt x="884" y="1"/>
                  </a:moveTo>
                  <a:cubicBezTo>
                    <a:pt x="648" y="1"/>
                    <a:pt x="441" y="40"/>
                    <a:pt x="365" y="84"/>
                  </a:cubicBezTo>
                  <a:cubicBezTo>
                    <a:pt x="166" y="202"/>
                    <a:pt x="0" y="451"/>
                    <a:pt x="0" y="451"/>
                  </a:cubicBezTo>
                  <a:lnTo>
                    <a:pt x="116" y="407"/>
                  </a:lnTo>
                  <a:cubicBezTo>
                    <a:pt x="128" y="401"/>
                    <a:pt x="143" y="395"/>
                    <a:pt x="158" y="392"/>
                  </a:cubicBezTo>
                  <a:cubicBezTo>
                    <a:pt x="377" y="333"/>
                    <a:pt x="603" y="304"/>
                    <a:pt x="829" y="304"/>
                  </a:cubicBezTo>
                  <a:cubicBezTo>
                    <a:pt x="1024" y="304"/>
                    <a:pt x="1219" y="326"/>
                    <a:pt x="1412" y="368"/>
                  </a:cubicBezTo>
                  <a:lnTo>
                    <a:pt x="1432" y="84"/>
                  </a:lnTo>
                  <a:cubicBezTo>
                    <a:pt x="1262" y="23"/>
                    <a:pt x="1065" y="1"/>
                    <a:pt x="8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30"/>
            <p:cNvSpPr/>
            <p:nvPr/>
          </p:nvSpPr>
          <p:spPr>
            <a:xfrm>
              <a:off x="5638484" y="1833935"/>
              <a:ext cx="164176" cy="109228"/>
            </a:xfrm>
            <a:custGeom>
              <a:rect b="b" l="l" r="r" t="t"/>
              <a:pathLst>
                <a:path extrusionOk="0" h="1308" w="1966">
                  <a:moveTo>
                    <a:pt x="0" y="0"/>
                  </a:moveTo>
                  <a:lnTo>
                    <a:pt x="0" y="317"/>
                  </a:lnTo>
                  <a:lnTo>
                    <a:pt x="1966" y="1307"/>
                  </a:lnTo>
                  <a:lnTo>
                    <a:pt x="1942" y="975"/>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0"/>
            <p:cNvSpPr/>
            <p:nvPr/>
          </p:nvSpPr>
          <p:spPr>
            <a:xfrm>
              <a:off x="5991304" y="1860157"/>
              <a:ext cx="211692" cy="179374"/>
            </a:xfrm>
            <a:custGeom>
              <a:rect b="b" l="l" r="r" t="t"/>
              <a:pathLst>
                <a:path extrusionOk="0" h="2148" w="2535">
                  <a:moveTo>
                    <a:pt x="1034" y="0"/>
                  </a:moveTo>
                  <a:cubicBezTo>
                    <a:pt x="1031" y="0"/>
                    <a:pt x="1029" y="0"/>
                    <a:pt x="1026" y="0"/>
                  </a:cubicBezTo>
                  <a:cubicBezTo>
                    <a:pt x="753" y="6"/>
                    <a:pt x="513" y="181"/>
                    <a:pt x="329" y="383"/>
                  </a:cubicBezTo>
                  <a:cubicBezTo>
                    <a:pt x="208" y="507"/>
                    <a:pt x="113" y="653"/>
                    <a:pt x="53" y="816"/>
                  </a:cubicBezTo>
                  <a:cubicBezTo>
                    <a:pt x="0" y="982"/>
                    <a:pt x="3" y="1168"/>
                    <a:pt x="89" y="1317"/>
                  </a:cubicBezTo>
                  <a:lnTo>
                    <a:pt x="92" y="1314"/>
                  </a:lnTo>
                  <a:cubicBezTo>
                    <a:pt x="323" y="1539"/>
                    <a:pt x="575" y="1738"/>
                    <a:pt x="851" y="1907"/>
                  </a:cubicBezTo>
                  <a:cubicBezTo>
                    <a:pt x="1080" y="2051"/>
                    <a:pt x="1344" y="2148"/>
                    <a:pt x="1614" y="2148"/>
                  </a:cubicBezTo>
                  <a:cubicBezTo>
                    <a:pt x="1655" y="2148"/>
                    <a:pt x="1696" y="2146"/>
                    <a:pt x="1737" y="2141"/>
                  </a:cubicBezTo>
                  <a:cubicBezTo>
                    <a:pt x="2046" y="2105"/>
                    <a:pt x="2345" y="1907"/>
                    <a:pt x="2446" y="1613"/>
                  </a:cubicBezTo>
                  <a:cubicBezTo>
                    <a:pt x="2535" y="1349"/>
                    <a:pt x="2458" y="1053"/>
                    <a:pt x="2301" y="824"/>
                  </a:cubicBezTo>
                  <a:cubicBezTo>
                    <a:pt x="2147" y="596"/>
                    <a:pt x="1921" y="424"/>
                    <a:pt x="1693" y="267"/>
                  </a:cubicBezTo>
                  <a:cubicBezTo>
                    <a:pt x="1494" y="132"/>
                    <a:pt x="1274" y="0"/>
                    <a:pt x="103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0"/>
            <p:cNvSpPr/>
            <p:nvPr/>
          </p:nvSpPr>
          <p:spPr>
            <a:xfrm>
              <a:off x="6011346" y="1882454"/>
              <a:ext cx="81754" cy="76242"/>
            </a:xfrm>
            <a:custGeom>
              <a:rect b="b" l="l" r="r" t="t"/>
              <a:pathLst>
                <a:path extrusionOk="0" h="913" w="979">
                  <a:moveTo>
                    <a:pt x="944" y="1"/>
                  </a:moveTo>
                  <a:cubicBezTo>
                    <a:pt x="933" y="1"/>
                    <a:pt x="922" y="8"/>
                    <a:pt x="919" y="21"/>
                  </a:cubicBezTo>
                  <a:cubicBezTo>
                    <a:pt x="931" y="489"/>
                    <a:pt x="553" y="865"/>
                    <a:pt x="92" y="865"/>
                  </a:cubicBezTo>
                  <a:cubicBezTo>
                    <a:pt x="71" y="865"/>
                    <a:pt x="51" y="864"/>
                    <a:pt x="30" y="863"/>
                  </a:cubicBezTo>
                  <a:cubicBezTo>
                    <a:pt x="29" y="863"/>
                    <a:pt x="28" y="863"/>
                    <a:pt x="27" y="863"/>
                  </a:cubicBezTo>
                  <a:cubicBezTo>
                    <a:pt x="0" y="863"/>
                    <a:pt x="1" y="907"/>
                    <a:pt x="30" y="907"/>
                  </a:cubicBezTo>
                  <a:lnTo>
                    <a:pt x="33" y="910"/>
                  </a:lnTo>
                  <a:cubicBezTo>
                    <a:pt x="54" y="912"/>
                    <a:pt x="74" y="912"/>
                    <a:pt x="95" y="912"/>
                  </a:cubicBezTo>
                  <a:cubicBezTo>
                    <a:pt x="580" y="912"/>
                    <a:pt x="978" y="513"/>
                    <a:pt x="967" y="21"/>
                  </a:cubicBezTo>
                  <a:cubicBezTo>
                    <a:pt x="965" y="8"/>
                    <a:pt x="955" y="1"/>
                    <a:pt x="9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0"/>
            <p:cNvSpPr/>
            <p:nvPr/>
          </p:nvSpPr>
          <p:spPr>
            <a:xfrm>
              <a:off x="6257694" y="2020492"/>
              <a:ext cx="253111" cy="274489"/>
            </a:xfrm>
            <a:custGeom>
              <a:rect b="b" l="l" r="r" t="t"/>
              <a:pathLst>
                <a:path extrusionOk="0" h="3287" w="3031">
                  <a:moveTo>
                    <a:pt x="2637" y="0"/>
                  </a:moveTo>
                  <a:cubicBezTo>
                    <a:pt x="2531" y="0"/>
                    <a:pt x="2419" y="32"/>
                    <a:pt x="2319" y="70"/>
                  </a:cubicBezTo>
                  <a:cubicBezTo>
                    <a:pt x="1575" y="351"/>
                    <a:pt x="774" y="778"/>
                    <a:pt x="0" y="1267"/>
                  </a:cubicBezTo>
                  <a:lnTo>
                    <a:pt x="2203" y="3286"/>
                  </a:lnTo>
                  <a:cubicBezTo>
                    <a:pt x="2411" y="2536"/>
                    <a:pt x="2808" y="1442"/>
                    <a:pt x="2962" y="680"/>
                  </a:cubicBezTo>
                  <a:cubicBezTo>
                    <a:pt x="3007" y="467"/>
                    <a:pt x="3030" y="200"/>
                    <a:pt x="2855" y="67"/>
                  </a:cubicBezTo>
                  <a:cubicBezTo>
                    <a:pt x="2792" y="18"/>
                    <a:pt x="2716" y="0"/>
                    <a:pt x="2637" y="0"/>
                  </a:cubicBezTo>
                  <a:close/>
                </a:path>
              </a:pathLst>
            </a:custGeom>
            <a:solidFill>
              <a:srgbClr val="3F91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0"/>
            <p:cNvSpPr/>
            <p:nvPr/>
          </p:nvSpPr>
          <p:spPr>
            <a:xfrm>
              <a:off x="6159907" y="2060492"/>
              <a:ext cx="304468" cy="174698"/>
            </a:xfrm>
            <a:custGeom>
              <a:rect b="b" l="l" r="r" t="t"/>
              <a:pathLst>
                <a:path extrusionOk="0" h="2092" w="3646">
                  <a:moveTo>
                    <a:pt x="37" y="1"/>
                  </a:moveTo>
                  <a:cubicBezTo>
                    <a:pt x="16" y="1"/>
                    <a:pt x="1" y="31"/>
                    <a:pt x="24" y="44"/>
                  </a:cubicBezTo>
                  <a:lnTo>
                    <a:pt x="24" y="41"/>
                  </a:lnTo>
                  <a:cubicBezTo>
                    <a:pt x="492" y="273"/>
                    <a:pt x="958" y="510"/>
                    <a:pt x="1420" y="759"/>
                  </a:cubicBezTo>
                  <a:cubicBezTo>
                    <a:pt x="1918" y="1026"/>
                    <a:pt x="2413" y="1304"/>
                    <a:pt x="2894" y="1607"/>
                  </a:cubicBezTo>
                  <a:cubicBezTo>
                    <a:pt x="3137" y="1758"/>
                    <a:pt x="3374" y="1915"/>
                    <a:pt x="3602" y="2087"/>
                  </a:cubicBezTo>
                  <a:cubicBezTo>
                    <a:pt x="3607" y="2090"/>
                    <a:pt x="3611" y="2092"/>
                    <a:pt x="3615" y="2092"/>
                  </a:cubicBezTo>
                  <a:cubicBezTo>
                    <a:pt x="3633" y="2092"/>
                    <a:pt x="3646" y="2063"/>
                    <a:pt x="3626" y="2048"/>
                  </a:cubicBezTo>
                  <a:cubicBezTo>
                    <a:pt x="3196" y="1737"/>
                    <a:pt x="2751" y="1450"/>
                    <a:pt x="2289" y="1189"/>
                  </a:cubicBezTo>
                  <a:cubicBezTo>
                    <a:pt x="1800" y="907"/>
                    <a:pt x="1299" y="640"/>
                    <a:pt x="798" y="379"/>
                  </a:cubicBezTo>
                  <a:cubicBezTo>
                    <a:pt x="549" y="252"/>
                    <a:pt x="300" y="127"/>
                    <a:pt x="48" y="3"/>
                  </a:cubicBezTo>
                  <a:cubicBezTo>
                    <a:pt x="44" y="1"/>
                    <a:pt x="41" y="1"/>
                    <a:pt x="37" y="1"/>
                  </a:cubicBezTo>
                  <a:close/>
                </a:path>
              </a:pathLst>
            </a:custGeom>
            <a:solidFill>
              <a:srgbClr val="221F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0"/>
            <p:cNvSpPr/>
            <p:nvPr/>
          </p:nvSpPr>
          <p:spPr>
            <a:xfrm>
              <a:off x="6207924" y="1684874"/>
              <a:ext cx="1176621" cy="1176537"/>
            </a:xfrm>
            <a:custGeom>
              <a:rect b="b" l="l" r="r" t="t"/>
              <a:pathLst>
                <a:path extrusionOk="0" h="14089" w="14090">
                  <a:moveTo>
                    <a:pt x="7045" y="0"/>
                  </a:moveTo>
                  <a:cubicBezTo>
                    <a:pt x="3155" y="0"/>
                    <a:pt x="0" y="3155"/>
                    <a:pt x="0" y="7045"/>
                  </a:cubicBezTo>
                  <a:cubicBezTo>
                    <a:pt x="0" y="10934"/>
                    <a:pt x="3155" y="14089"/>
                    <a:pt x="7045" y="14089"/>
                  </a:cubicBezTo>
                  <a:cubicBezTo>
                    <a:pt x="10935" y="14089"/>
                    <a:pt x="14089" y="10934"/>
                    <a:pt x="14089" y="7045"/>
                  </a:cubicBezTo>
                  <a:cubicBezTo>
                    <a:pt x="14089" y="3155"/>
                    <a:pt x="10935" y="0"/>
                    <a:pt x="70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0"/>
            <p:cNvSpPr/>
            <p:nvPr/>
          </p:nvSpPr>
          <p:spPr>
            <a:xfrm>
              <a:off x="6313895" y="1686043"/>
              <a:ext cx="484845" cy="1172195"/>
            </a:xfrm>
            <a:custGeom>
              <a:rect b="b" l="l" r="r" t="t"/>
              <a:pathLst>
                <a:path extrusionOk="0" h="14037" w="5806">
                  <a:moveTo>
                    <a:pt x="5615" y="1"/>
                  </a:moveTo>
                  <a:cubicBezTo>
                    <a:pt x="5614" y="1"/>
                    <a:pt x="5614" y="1"/>
                    <a:pt x="5613" y="1"/>
                  </a:cubicBezTo>
                  <a:lnTo>
                    <a:pt x="5613" y="4"/>
                  </a:lnTo>
                  <a:cubicBezTo>
                    <a:pt x="4409" y="117"/>
                    <a:pt x="3270" y="573"/>
                    <a:pt x="2363" y="1374"/>
                  </a:cubicBezTo>
                  <a:cubicBezTo>
                    <a:pt x="1622" y="2029"/>
                    <a:pt x="1053" y="2877"/>
                    <a:pt x="670" y="3787"/>
                  </a:cubicBezTo>
                  <a:cubicBezTo>
                    <a:pt x="92" y="5166"/>
                    <a:pt x="0" y="6713"/>
                    <a:pt x="229" y="8178"/>
                  </a:cubicBezTo>
                  <a:cubicBezTo>
                    <a:pt x="448" y="9574"/>
                    <a:pt x="958" y="10953"/>
                    <a:pt x="1862" y="12050"/>
                  </a:cubicBezTo>
                  <a:cubicBezTo>
                    <a:pt x="2716" y="13088"/>
                    <a:pt x="3946" y="13847"/>
                    <a:pt x="5289" y="14007"/>
                  </a:cubicBezTo>
                  <a:cubicBezTo>
                    <a:pt x="5453" y="14025"/>
                    <a:pt x="5616" y="14036"/>
                    <a:pt x="5779" y="14036"/>
                  </a:cubicBezTo>
                  <a:cubicBezTo>
                    <a:pt x="5805" y="14033"/>
                    <a:pt x="5805" y="13995"/>
                    <a:pt x="5779" y="13992"/>
                  </a:cubicBezTo>
                  <a:cubicBezTo>
                    <a:pt x="4430" y="13980"/>
                    <a:pt x="3146" y="13334"/>
                    <a:pt x="2215" y="12376"/>
                  </a:cubicBezTo>
                  <a:cubicBezTo>
                    <a:pt x="1237" y="11368"/>
                    <a:pt x="652" y="10034"/>
                    <a:pt x="365" y="8673"/>
                  </a:cubicBezTo>
                  <a:cubicBezTo>
                    <a:pt x="65" y="7238"/>
                    <a:pt x="68" y="5711"/>
                    <a:pt x="525" y="4309"/>
                  </a:cubicBezTo>
                  <a:cubicBezTo>
                    <a:pt x="845" y="3330"/>
                    <a:pt x="1394" y="2403"/>
                    <a:pt x="2120" y="1667"/>
                  </a:cubicBezTo>
                  <a:cubicBezTo>
                    <a:pt x="2927" y="855"/>
                    <a:pt x="3970" y="312"/>
                    <a:pt x="5100" y="117"/>
                  </a:cubicBezTo>
                  <a:cubicBezTo>
                    <a:pt x="5269" y="87"/>
                    <a:pt x="5441" y="63"/>
                    <a:pt x="5613" y="48"/>
                  </a:cubicBezTo>
                  <a:cubicBezTo>
                    <a:pt x="5641" y="46"/>
                    <a:pt x="5642" y="1"/>
                    <a:pt x="56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0"/>
            <p:cNvSpPr/>
            <p:nvPr/>
          </p:nvSpPr>
          <p:spPr>
            <a:xfrm>
              <a:off x="6512894" y="1686210"/>
              <a:ext cx="292527" cy="1177289"/>
            </a:xfrm>
            <a:custGeom>
              <a:rect b="b" l="l" r="r" t="t"/>
              <a:pathLst>
                <a:path extrusionOk="0" h="14098" w="3503">
                  <a:moveTo>
                    <a:pt x="3226" y="0"/>
                  </a:moveTo>
                  <a:cubicBezTo>
                    <a:pt x="3223" y="0"/>
                    <a:pt x="3221" y="1"/>
                    <a:pt x="3218" y="2"/>
                  </a:cubicBezTo>
                  <a:lnTo>
                    <a:pt x="3218" y="5"/>
                  </a:lnTo>
                  <a:cubicBezTo>
                    <a:pt x="2803" y="242"/>
                    <a:pt x="2435" y="559"/>
                    <a:pt x="2106" y="903"/>
                  </a:cubicBezTo>
                  <a:cubicBezTo>
                    <a:pt x="1744" y="1280"/>
                    <a:pt x="1421" y="1695"/>
                    <a:pt x="1142" y="2137"/>
                  </a:cubicBezTo>
                  <a:cubicBezTo>
                    <a:pt x="876" y="2552"/>
                    <a:pt x="653" y="2993"/>
                    <a:pt x="481" y="3456"/>
                  </a:cubicBezTo>
                  <a:cubicBezTo>
                    <a:pt x="286" y="4007"/>
                    <a:pt x="173" y="4594"/>
                    <a:pt x="102" y="5176"/>
                  </a:cubicBezTo>
                  <a:cubicBezTo>
                    <a:pt x="31" y="5789"/>
                    <a:pt x="1" y="6409"/>
                    <a:pt x="10" y="7029"/>
                  </a:cubicBezTo>
                  <a:cubicBezTo>
                    <a:pt x="16" y="7639"/>
                    <a:pt x="42" y="8253"/>
                    <a:pt x="99" y="8864"/>
                  </a:cubicBezTo>
                  <a:cubicBezTo>
                    <a:pt x="149" y="9463"/>
                    <a:pt x="244" y="10059"/>
                    <a:pt x="386" y="10643"/>
                  </a:cubicBezTo>
                  <a:cubicBezTo>
                    <a:pt x="520" y="11173"/>
                    <a:pt x="689" y="11710"/>
                    <a:pt x="976" y="12181"/>
                  </a:cubicBezTo>
                  <a:cubicBezTo>
                    <a:pt x="1474" y="13003"/>
                    <a:pt x="2281" y="13581"/>
                    <a:pt x="3150" y="13966"/>
                  </a:cubicBezTo>
                  <a:cubicBezTo>
                    <a:pt x="3253" y="14011"/>
                    <a:pt x="3357" y="14055"/>
                    <a:pt x="3464" y="14097"/>
                  </a:cubicBezTo>
                  <a:cubicBezTo>
                    <a:pt x="3466" y="14097"/>
                    <a:pt x="3469" y="14098"/>
                    <a:pt x="3471" y="14098"/>
                  </a:cubicBezTo>
                  <a:cubicBezTo>
                    <a:pt x="3493" y="14098"/>
                    <a:pt x="3503" y="14060"/>
                    <a:pt x="3476" y="14052"/>
                  </a:cubicBezTo>
                  <a:cubicBezTo>
                    <a:pt x="2592" y="13708"/>
                    <a:pt x="1744" y="13186"/>
                    <a:pt x="1181" y="12407"/>
                  </a:cubicBezTo>
                  <a:cubicBezTo>
                    <a:pt x="873" y="11980"/>
                    <a:pt x="680" y="11497"/>
                    <a:pt x="532" y="10993"/>
                  </a:cubicBezTo>
                  <a:cubicBezTo>
                    <a:pt x="363" y="10417"/>
                    <a:pt x="247" y="9827"/>
                    <a:pt x="182" y="9228"/>
                  </a:cubicBezTo>
                  <a:cubicBezTo>
                    <a:pt x="114" y="8641"/>
                    <a:pt x="81" y="8046"/>
                    <a:pt x="63" y="7456"/>
                  </a:cubicBezTo>
                  <a:cubicBezTo>
                    <a:pt x="42" y="6848"/>
                    <a:pt x="57" y="6240"/>
                    <a:pt x="102" y="5635"/>
                  </a:cubicBezTo>
                  <a:cubicBezTo>
                    <a:pt x="146" y="5030"/>
                    <a:pt x="250" y="4431"/>
                    <a:pt x="410" y="3847"/>
                  </a:cubicBezTo>
                  <a:cubicBezTo>
                    <a:pt x="544" y="3373"/>
                    <a:pt x="736" y="2919"/>
                    <a:pt x="982" y="2495"/>
                  </a:cubicBezTo>
                  <a:cubicBezTo>
                    <a:pt x="1240" y="2039"/>
                    <a:pt x="1540" y="1612"/>
                    <a:pt x="1884" y="1218"/>
                  </a:cubicBezTo>
                  <a:cubicBezTo>
                    <a:pt x="2201" y="847"/>
                    <a:pt x="2560" y="500"/>
                    <a:pt x="2963" y="218"/>
                  </a:cubicBezTo>
                  <a:cubicBezTo>
                    <a:pt x="3052" y="156"/>
                    <a:pt x="3144" y="97"/>
                    <a:pt x="3239" y="43"/>
                  </a:cubicBezTo>
                  <a:cubicBezTo>
                    <a:pt x="3260" y="28"/>
                    <a:pt x="3246" y="0"/>
                    <a:pt x="32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0"/>
            <p:cNvSpPr/>
            <p:nvPr/>
          </p:nvSpPr>
          <p:spPr>
            <a:xfrm>
              <a:off x="6769179" y="1686210"/>
              <a:ext cx="35825" cy="1172028"/>
            </a:xfrm>
            <a:custGeom>
              <a:rect b="b" l="l" r="r" t="t"/>
              <a:pathLst>
                <a:path extrusionOk="0" h="14035" w="429">
                  <a:moveTo>
                    <a:pt x="162" y="0"/>
                  </a:moveTo>
                  <a:cubicBezTo>
                    <a:pt x="150" y="0"/>
                    <a:pt x="138" y="8"/>
                    <a:pt x="137" y="23"/>
                  </a:cubicBezTo>
                  <a:cubicBezTo>
                    <a:pt x="92" y="915"/>
                    <a:pt x="60" y="1808"/>
                    <a:pt x="36" y="2703"/>
                  </a:cubicBezTo>
                  <a:cubicBezTo>
                    <a:pt x="12" y="3622"/>
                    <a:pt x="1" y="4544"/>
                    <a:pt x="1" y="5466"/>
                  </a:cubicBezTo>
                  <a:cubicBezTo>
                    <a:pt x="1" y="6385"/>
                    <a:pt x="12" y="7310"/>
                    <a:pt x="33" y="8238"/>
                  </a:cubicBezTo>
                  <a:cubicBezTo>
                    <a:pt x="57" y="9157"/>
                    <a:pt x="95" y="10073"/>
                    <a:pt x="146" y="10990"/>
                  </a:cubicBezTo>
                  <a:cubicBezTo>
                    <a:pt x="199" y="11891"/>
                    <a:pt x="264" y="12789"/>
                    <a:pt x="350" y="13688"/>
                  </a:cubicBezTo>
                  <a:cubicBezTo>
                    <a:pt x="359" y="13794"/>
                    <a:pt x="371" y="13904"/>
                    <a:pt x="380" y="14014"/>
                  </a:cubicBezTo>
                  <a:cubicBezTo>
                    <a:pt x="382" y="14027"/>
                    <a:pt x="395" y="14035"/>
                    <a:pt x="407" y="14035"/>
                  </a:cubicBezTo>
                  <a:cubicBezTo>
                    <a:pt x="418" y="14035"/>
                    <a:pt x="429" y="14028"/>
                    <a:pt x="427" y="14014"/>
                  </a:cubicBezTo>
                  <a:cubicBezTo>
                    <a:pt x="339" y="13124"/>
                    <a:pt x="267" y="12235"/>
                    <a:pt x="214" y="11342"/>
                  </a:cubicBezTo>
                  <a:cubicBezTo>
                    <a:pt x="158" y="10423"/>
                    <a:pt x="116" y="9504"/>
                    <a:pt x="89" y="8582"/>
                  </a:cubicBezTo>
                  <a:cubicBezTo>
                    <a:pt x="63" y="7660"/>
                    <a:pt x="48" y="6735"/>
                    <a:pt x="45" y="5810"/>
                  </a:cubicBezTo>
                  <a:cubicBezTo>
                    <a:pt x="45" y="4891"/>
                    <a:pt x="54" y="3972"/>
                    <a:pt x="75" y="3056"/>
                  </a:cubicBezTo>
                  <a:cubicBezTo>
                    <a:pt x="95" y="2151"/>
                    <a:pt x="128" y="1250"/>
                    <a:pt x="167" y="349"/>
                  </a:cubicBezTo>
                  <a:lnTo>
                    <a:pt x="184" y="23"/>
                  </a:lnTo>
                  <a:cubicBezTo>
                    <a:pt x="184" y="8"/>
                    <a:pt x="173" y="0"/>
                    <a:pt x="1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0"/>
            <p:cNvSpPr/>
            <p:nvPr/>
          </p:nvSpPr>
          <p:spPr>
            <a:xfrm>
              <a:off x="6784712" y="1685960"/>
              <a:ext cx="323759" cy="1177122"/>
            </a:xfrm>
            <a:custGeom>
              <a:rect b="b" l="l" r="r" t="t"/>
              <a:pathLst>
                <a:path extrusionOk="0" h="14096" w="3877">
                  <a:moveTo>
                    <a:pt x="30" y="1"/>
                  </a:moveTo>
                  <a:cubicBezTo>
                    <a:pt x="8" y="1"/>
                    <a:pt x="1" y="39"/>
                    <a:pt x="25" y="49"/>
                  </a:cubicBezTo>
                  <a:cubicBezTo>
                    <a:pt x="920" y="426"/>
                    <a:pt x="1694" y="1037"/>
                    <a:pt x="2272" y="1814"/>
                  </a:cubicBezTo>
                  <a:cubicBezTo>
                    <a:pt x="2877" y="2623"/>
                    <a:pt x="3274" y="3575"/>
                    <a:pt x="3512" y="4550"/>
                  </a:cubicBezTo>
                  <a:cubicBezTo>
                    <a:pt x="3642" y="5093"/>
                    <a:pt x="3728" y="5641"/>
                    <a:pt x="3773" y="6198"/>
                  </a:cubicBezTo>
                  <a:cubicBezTo>
                    <a:pt x="3829" y="6771"/>
                    <a:pt x="3832" y="7346"/>
                    <a:pt x="3787" y="7921"/>
                  </a:cubicBezTo>
                  <a:cubicBezTo>
                    <a:pt x="3684" y="9060"/>
                    <a:pt x="3310" y="10162"/>
                    <a:pt x="2747" y="11156"/>
                  </a:cubicBezTo>
                  <a:cubicBezTo>
                    <a:pt x="2175" y="12155"/>
                    <a:pt x="1413" y="13044"/>
                    <a:pt x="532" y="13785"/>
                  </a:cubicBezTo>
                  <a:cubicBezTo>
                    <a:pt x="422" y="13880"/>
                    <a:pt x="310" y="13969"/>
                    <a:pt x="200" y="14058"/>
                  </a:cubicBezTo>
                  <a:cubicBezTo>
                    <a:pt x="181" y="14072"/>
                    <a:pt x="198" y="14096"/>
                    <a:pt x="218" y="14096"/>
                  </a:cubicBezTo>
                  <a:cubicBezTo>
                    <a:pt x="223" y="14096"/>
                    <a:pt x="228" y="14094"/>
                    <a:pt x="233" y="14091"/>
                  </a:cubicBezTo>
                  <a:lnTo>
                    <a:pt x="233" y="14094"/>
                  </a:lnTo>
                  <a:cubicBezTo>
                    <a:pt x="1152" y="13370"/>
                    <a:pt x="1961" y="12505"/>
                    <a:pt x="2587" y="11511"/>
                  </a:cubicBezTo>
                  <a:cubicBezTo>
                    <a:pt x="3197" y="10539"/>
                    <a:pt x="3627" y="9445"/>
                    <a:pt x="3787" y="8303"/>
                  </a:cubicBezTo>
                  <a:cubicBezTo>
                    <a:pt x="3870" y="7731"/>
                    <a:pt x="3876" y="7153"/>
                    <a:pt x="3844" y="6575"/>
                  </a:cubicBezTo>
                  <a:cubicBezTo>
                    <a:pt x="3817" y="6012"/>
                    <a:pt x="3749" y="5451"/>
                    <a:pt x="3636" y="4897"/>
                  </a:cubicBezTo>
                  <a:cubicBezTo>
                    <a:pt x="3429" y="3889"/>
                    <a:pt x="3070" y="2902"/>
                    <a:pt x="2492" y="2045"/>
                  </a:cubicBezTo>
                  <a:cubicBezTo>
                    <a:pt x="1955" y="1244"/>
                    <a:pt x="1229" y="580"/>
                    <a:pt x="363" y="150"/>
                  </a:cubicBezTo>
                  <a:cubicBezTo>
                    <a:pt x="256" y="100"/>
                    <a:pt x="150" y="49"/>
                    <a:pt x="37" y="2"/>
                  </a:cubicBezTo>
                  <a:cubicBezTo>
                    <a:pt x="35" y="1"/>
                    <a:pt x="32" y="1"/>
                    <a:pt x="3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0"/>
            <p:cNvSpPr/>
            <p:nvPr/>
          </p:nvSpPr>
          <p:spPr>
            <a:xfrm>
              <a:off x="6785296" y="1686294"/>
              <a:ext cx="494949" cy="1177372"/>
            </a:xfrm>
            <a:custGeom>
              <a:rect b="b" l="l" r="r" t="t"/>
              <a:pathLst>
                <a:path extrusionOk="0" h="14099" w="5927">
                  <a:moveTo>
                    <a:pt x="27" y="1"/>
                  </a:moveTo>
                  <a:cubicBezTo>
                    <a:pt x="0" y="4"/>
                    <a:pt x="0" y="45"/>
                    <a:pt x="27" y="48"/>
                  </a:cubicBezTo>
                  <a:lnTo>
                    <a:pt x="27" y="45"/>
                  </a:lnTo>
                  <a:cubicBezTo>
                    <a:pt x="572" y="45"/>
                    <a:pt x="1112" y="191"/>
                    <a:pt x="1616" y="389"/>
                  </a:cubicBezTo>
                  <a:cubicBezTo>
                    <a:pt x="2188" y="615"/>
                    <a:pt x="2734" y="911"/>
                    <a:pt x="3238" y="1270"/>
                  </a:cubicBezTo>
                  <a:cubicBezTo>
                    <a:pt x="3712" y="1602"/>
                    <a:pt x="4157" y="1990"/>
                    <a:pt x="4528" y="2438"/>
                  </a:cubicBezTo>
                  <a:cubicBezTo>
                    <a:pt x="4928" y="2930"/>
                    <a:pt x="5204" y="3520"/>
                    <a:pt x="5399" y="4119"/>
                  </a:cubicBezTo>
                  <a:cubicBezTo>
                    <a:pt x="5838" y="5474"/>
                    <a:pt x="5853" y="6948"/>
                    <a:pt x="5613" y="8344"/>
                  </a:cubicBezTo>
                  <a:cubicBezTo>
                    <a:pt x="5497" y="9053"/>
                    <a:pt x="5295" y="9743"/>
                    <a:pt x="5017" y="10404"/>
                  </a:cubicBezTo>
                  <a:cubicBezTo>
                    <a:pt x="4750" y="11024"/>
                    <a:pt x="4403" y="11626"/>
                    <a:pt x="3949" y="12130"/>
                  </a:cubicBezTo>
                  <a:cubicBezTo>
                    <a:pt x="3520" y="12607"/>
                    <a:pt x="3001" y="12996"/>
                    <a:pt x="2443" y="13310"/>
                  </a:cubicBezTo>
                  <a:cubicBezTo>
                    <a:pt x="1886" y="13627"/>
                    <a:pt x="1284" y="13856"/>
                    <a:pt x="655" y="13986"/>
                  </a:cubicBezTo>
                  <a:cubicBezTo>
                    <a:pt x="507" y="14016"/>
                    <a:pt x="359" y="14036"/>
                    <a:pt x="211" y="14051"/>
                  </a:cubicBezTo>
                  <a:cubicBezTo>
                    <a:pt x="182" y="14054"/>
                    <a:pt x="181" y="14099"/>
                    <a:pt x="208" y="14099"/>
                  </a:cubicBezTo>
                  <a:cubicBezTo>
                    <a:pt x="209" y="14099"/>
                    <a:pt x="210" y="14099"/>
                    <a:pt x="211" y="14099"/>
                  </a:cubicBezTo>
                  <a:cubicBezTo>
                    <a:pt x="836" y="14036"/>
                    <a:pt x="1444" y="13847"/>
                    <a:pt x="2010" y="13583"/>
                  </a:cubicBezTo>
                  <a:cubicBezTo>
                    <a:pt x="2606" y="13310"/>
                    <a:pt x="3158" y="12945"/>
                    <a:pt x="3644" y="12504"/>
                  </a:cubicBezTo>
                  <a:cubicBezTo>
                    <a:pt x="4667" y="11567"/>
                    <a:pt x="5254" y="10215"/>
                    <a:pt x="5556" y="8881"/>
                  </a:cubicBezTo>
                  <a:cubicBezTo>
                    <a:pt x="5871" y="7484"/>
                    <a:pt x="5927" y="5990"/>
                    <a:pt x="5583" y="4593"/>
                  </a:cubicBezTo>
                  <a:cubicBezTo>
                    <a:pt x="5423" y="3944"/>
                    <a:pt x="5174" y="3286"/>
                    <a:pt x="4797" y="2726"/>
                  </a:cubicBezTo>
                  <a:cubicBezTo>
                    <a:pt x="4477" y="2254"/>
                    <a:pt x="4062" y="1848"/>
                    <a:pt x="3614" y="1495"/>
                  </a:cubicBezTo>
                  <a:cubicBezTo>
                    <a:pt x="3128" y="1110"/>
                    <a:pt x="2594" y="781"/>
                    <a:pt x="2028" y="517"/>
                  </a:cubicBezTo>
                  <a:cubicBezTo>
                    <a:pt x="1512" y="277"/>
                    <a:pt x="964" y="90"/>
                    <a:pt x="398" y="25"/>
                  </a:cubicBezTo>
                  <a:cubicBezTo>
                    <a:pt x="273" y="10"/>
                    <a:pt x="151" y="1"/>
                    <a:pt x="2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0"/>
            <p:cNvSpPr/>
            <p:nvPr/>
          </p:nvSpPr>
          <p:spPr>
            <a:xfrm>
              <a:off x="6212600" y="2295149"/>
              <a:ext cx="1174366" cy="3758"/>
            </a:xfrm>
            <a:custGeom>
              <a:rect b="b" l="l" r="r" t="t"/>
              <a:pathLst>
                <a:path extrusionOk="0" h="45" w="14063">
                  <a:moveTo>
                    <a:pt x="27" y="0"/>
                  </a:moveTo>
                  <a:cubicBezTo>
                    <a:pt x="1" y="3"/>
                    <a:pt x="1" y="42"/>
                    <a:pt x="27" y="45"/>
                  </a:cubicBezTo>
                  <a:lnTo>
                    <a:pt x="14033" y="45"/>
                  </a:lnTo>
                  <a:cubicBezTo>
                    <a:pt x="14063" y="42"/>
                    <a:pt x="14063" y="3"/>
                    <a:pt x="140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0"/>
            <p:cNvSpPr/>
            <p:nvPr/>
          </p:nvSpPr>
          <p:spPr>
            <a:xfrm>
              <a:off x="6302705" y="1963039"/>
              <a:ext cx="984219" cy="4008"/>
            </a:xfrm>
            <a:custGeom>
              <a:rect b="b" l="l" r="r" t="t"/>
              <a:pathLst>
                <a:path extrusionOk="0" h="48" w="11786">
                  <a:moveTo>
                    <a:pt x="202" y="0"/>
                  </a:moveTo>
                  <a:cubicBezTo>
                    <a:pt x="151" y="0"/>
                    <a:pt x="100" y="1"/>
                    <a:pt x="48" y="2"/>
                  </a:cubicBezTo>
                  <a:lnTo>
                    <a:pt x="30" y="2"/>
                  </a:lnTo>
                  <a:cubicBezTo>
                    <a:pt x="1" y="5"/>
                    <a:pt x="1" y="43"/>
                    <a:pt x="30" y="46"/>
                  </a:cubicBezTo>
                  <a:lnTo>
                    <a:pt x="11282" y="46"/>
                  </a:lnTo>
                  <a:cubicBezTo>
                    <a:pt x="11383" y="46"/>
                    <a:pt x="11485" y="47"/>
                    <a:pt x="11587" y="47"/>
                  </a:cubicBezTo>
                  <a:cubicBezTo>
                    <a:pt x="11637" y="47"/>
                    <a:pt x="11688" y="47"/>
                    <a:pt x="11739" y="46"/>
                  </a:cubicBezTo>
                  <a:lnTo>
                    <a:pt x="11759" y="46"/>
                  </a:lnTo>
                  <a:cubicBezTo>
                    <a:pt x="11786" y="43"/>
                    <a:pt x="11786" y="5"/>
                    <a:pt x="11759" y="2"/>
                  </a:cubicBezTo>
                  <a:lnTo>
                    <a:pt x="505" y="2"/>
                  </a:lnTo>
                  <a:cubicBezTo>
                    <a:pt x="404" y="2"/>
                    <a:pt x="303"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0"/>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0"/>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0"/>
            <p:cNvSpPr/>
            <p:nvPr/>
          </p:nvSpPr>
          <p:spPr>
            <a:xfrm>
              <a:off x="6369094" y="2138488"/>
              <a:ext cx="284093" cy="102297"/>
            </a:xfrm>
            <a:custGeom>
              <a:rect b="b" l="l" r="r" t="t"/>
              <a:pathLst>
                <a:path extrusionOk="0" h="1225" w="3402">
                  <a:moveTo>
                    <a:pt x="1956" y="0"/>
                  </a:moveTo>
                  <a:cubicBezTo>
                    <a:pt x="1813" y="0"/>
                    <a:pt x="1666" y="47"/>
                    <a:pt x="1542" y="121"/>
                  </a:cubicBezTo>
                  <a:cubicBezTo>
                    <a:pt x="1335" y="249"/>
                    <a:pt x="1183" y="444"/>
                    <a:pt x="1038" y="637"/>
                  </a:cubicBezTo>
                  <a:cubicBezTo>
                    <a:pt x="1044" y="498"/>
                    <a:pt x="911" y="376"/>
                    <a:pt x="771" y="367"/>
                  </a:cubicBezTo>
                  <a:cubicBezTo>
                    <a:pt x="766" y="367"/>
                    <a:pt x="762" y="367"/>
                    <a:pt x="757" y="367"/>
                  </a:cubicBezTo>
                  <a:cubicBezTo>
                    <a:pt x="626" y="367"/>
                    <a:pt x="501" y="445"/>
                    <a:pt x="412" y="545"/>
                  </a:cubicBezTo>
                  <a:cubicBezTo>
                    <a:pt x="184" y="794"/>
                    <a:pt x="51" y="1097"/>
                    <a:pt x="0" y="1224"/>
                  </a:cubicBezTo>
                  <a:lnTo>
                    <a:pt x="3250" y="1195"/>
                  </a:lnTo>
                  <a:cubicBezTo>
                    <a:pt x="3401" y="993"/>
                    <a:pt x="3291" y="667"/>
                    <a:pt x="3066" y="554"/>
                  </a:cubicBezTo>
                  <a:cubicBezTo>
                    <a:pt x="2991" y="517"/>
                    <a:pt x="2910" y="500"/>
                    <a:pt x="2828" y="500"/>
                  </a:cubicBezTo>
                  <a:cubicBezTo>
                    <a:pt x="2659" y="500"/>
                    <a:pt x="2487" y="572"/>
                    <a:pt x="2363" y="688"/>
                  </a:cubicBezTo>
                  <a:cubicBezTo>
                    <a:pt x="2529" y="513"/>
                    <a:pt x="2440" y="192"/>
                    <a:pt x="2233" y="71"/>
                  </a:cubicBezTo>
                  <a:cubicBezTo>
                    <a:pt x="2148" y="22"/>
                    <a:pt x="2053" y="0"/>
                    <a:pt x="195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0"/>
            <p:cNvSpPr/>
            <p:nvPr/>
          </p:nvSpPr>
          <p:spPr>
            <a:xfrm>
              <a:off x="6939034" y="2281704"/>
              <a:ext cx="330606" cy="291274"/>
            </a:xfrm>
            <a:custGeom>
              <a:rect b="b" l="l" r="r" t="t"/>
              <a:pathLst>
                <a:path extrusionOk="0" h="3488" w="3959">
                  <a:moveTo>
                    <a:pt x="1979" y="1"/>
                  </a:moveTo>
                  <a:cubicBezTo>
                    <a:pt x="1754" y="1"/>
                    <a:pt x="1525" y="45"/>
                    <a:pt x="1305" y="138"/>
                  </a:cubicBezTo>
                  <a:cubicBezTo>
                    <a:pt x="418" y="508"/>
                    <a:pt x="0" y="1531"/>
                    <a:pt x="371" y="2418"/>
                  </a:cubicBezTo>
                  <a:cubicBezTo>
                    <a:pt x="652" y="3086"/>
                    <a:pt x="1300" y="3487"/>
                    <a:pt x="1981" y="3487"/>
                  </a:cubicBezTo>
                  <a:cubicBezTo>
                    <a:pt x="2206" y="3487"/>
                    <a:pt x="2434" y="3444"/>
                    <a:pt x="2654" y="3352"/>
                  </a:cubicBezTo>
                  <a:cubicBezTo>
                    <a:pt x="3540" y="2978"/>
                    <a:pt x="3958" y="1955"/>
                    <a:pt x="3585" y="1069"/>
                  </a:cubicBezTo>
                  <a:cubicBezTo>
                    <a:pt x="3306" y="403"/>
                    <a:pt x="2660" y="1"/>
                    <a:pt x="19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0"/>
            <p:cNvSpPr/>
            <p:nvPr/>
          </p:nvSpPr>
          <p:spPr>
            <a:xfrm>
              <a:off x="6991477" y="2318114"/>
              <a:ext cx="221963" cy="218205"/>
            </a:xfrm>
            <a:custGeom>
              <a:rect b="b" l="l" r="r" t="t"/>
              <a:pathLst>
                <a:path extrusionOk="0" h="2613" w="2658">
                  <a:moveTo>
                    <a:pt x="1353" y="43"/>
                  </a:moveTo>
                  <a:cubicBezTo>
                    <a:pt x="1964" y="43"/>
                    <a:pt x="2499" y="488"/>
                    <a:pt x="2595" y="1107"/>
                  </a:cubicBezTo>
                  <a:cubicBezTo>
                    <a:pt x="2607" y="1172"/>
                    <a:pt x="2610" y="1237"/>
                    <a:pt x="2613" y="1303"/>
                  </a:cubicBezTo>
                  <a:cubicBezTo>
                    <a:pt x="2610" y="1979"/>
                    <a:pt x="2076" y="2533"/>
                    <a:pt x="1400" y="2557"/>
                  </a:cubicBezTo>
                  <a:cubicBezTo>
                    <a:pt x="1385" y="2557"/>
                    <a:pt x="1370" y="2558"/>
                    <a:pt x="1355" y="2558"/>
                  </a:cubicBezTo>
                  <a:cubicBezTo>
                    <a:pt x="702" y="2558"/>
                    <a:pt x="151" y="2056"/>
                    <a:pt x="102" y="1398"/>
                  </a:cubicBezTo>
                  <a:cubicBezTo>
                    <a:pt x="51" y="725"/>
                    <a:pt x="538" y="129"/>
                    <a:pt x="1208" y="52"/>
                  </a:cubicBezTo>
                  <a:cubicBezTo>
                    <a:pt x="1256" y="46"/>
                    <a:pt x="1305" y="43"/>
                    <a:pt x="1353" y="43"/>
                  </a:cubicBezTo>
                  <a:close/>
                  <a:moveTo>
                    <a:pt x="1355" y="0"/>
                  </a:moveTo>
                  <a:cubicBezTo>
                    <a:pt x="675" y="0"/>
                    <a:pt x="104" y="523"/>
                    <a:pt x="51" y="1208"/>
                  </a:cubicBezTo>
                  <a:cubicBezTo>
                    <a:pt x="1" y="1908"/>
                    <a:pt x="508" y="2524"/>
                    <a:pt x="1205" y="2604"/>
                  </a:cubicBezTo>
                  <a:cubicBezTo>
                    <a:pt x="1253" y="2610"/>
                    <a:pt x="1302" y="2612"/>
                    <a:pt x="1350" y="2612"/>
                  </a:cubicBezTo>
                  <a:cubicBezTo>
                    <a:pt x="1988" y="2612"/>
                    <a:pt x="2546" y="2147"/>
                    <a:pt x="2643" y="1501"/>
                  </a:cubicBezTo>
                  <a:cubicBezTo>
                    <a:pt x="2652" y="1436"/>
                    <a:pt x="2657" y="1371"/>
                    <a:pt x="2657" y="1303"/>
                  </a:cubicBezTo>
                  <a:cubicBezTo>
                    <a:pt x="2657" y="603"/>
                    <a:pt x="2100" y="28"/>
                    <a:pt x="1400" y="1"/>
                  </a:cubicBezTo>
                  <a:cubicBezTo>
                    <a:pt x="1385" y="1"/>
                    <a:pt x="1370" y="0"/>
                    <a:pt x="13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0"/>
            <p:cNvSpPr/>
            <p:nvPr/>
          </p:nvSpPr>
          <p:spPr>
            <a:xfrm>
              <a:off x="7072730" y="2376068"/>
              <a:ext cx="58789" cy="98372"/>
            </a:xfrm>
            <a:custGeom>
              <a:rect b="b" l="l" r="r" t="t"/>
              <a:pathLst>
                <a:path extrusionOk="0" h="1178" w="704">
                  <a:moveTo>
                    <a:pt x="312" y="235"/>
                  </a:moveTo>
                  <a:lnTo>
                    <a:pt x="312" y="469"/>
                  </a:lnTo>
                  <a:cubicBezTo>
                    <a:pt x="279" y="458"/>
                    <a:pt x="247" y="440"/>
                    <a:pt x="220" y="416"/>
                  </a:cubicBezTo>
                  <a:cubicBezTo>
                    <a:pt x="199" y="398"/>
                    <a:pt x="187" y="375"/>
                    <a:pt x="187" y="348"/>
                  </a:cubicBezTo>
                  <a:cubicBezTo>
                    <a:pt x="187" y="321"/>
                    <a:pt x="199" y="294"/>
                    <a:pt x="220" y="274"/>
                  </a:cubicBezTo>
                  <a:cubicBezTo>
                    <a:pt x="247" y="253"/>
                    <a:pt x="279" y="238"/>
                    <a:pt x="312" y="235"/>
                  </a:cubicBezTo>
                  <a:close/>
                  <a:moveTo>
                    <a:pt x="439" y="662"/>
                  </a:moveTo>
                  <a:cubicBezTo>
                    <a:pt x="478" y="677"/>
                    <a:pt x="510" y="698"/>
                    <a:pt x="540" y="724"/>
                  </a:cubicBezTo>
                  <a:cubicBezTo>
                    <a:pt x="558" y="742"/>
                    <a:pt x="570" y="769"/>
                    <a:pt x="570" y="796"/>
                  </a:cubicBezTo>
                  <a:cubicBezTo>
                    <a:pt x="567" y="828"/>
                    <a:pt x="555" y="858"/>
                    <a:pt x="531" y="881"/>
                  </a:cubicBezTo>
                  <a:cubicBezTo>
                    <a:pt x="507" y="905"/>
                    <a:pt x="475" y="923"/>
                    <a:pt x="439" y="932"/>
                  </a:cubicBezTo>
                  <a:lnTo>
                    <a:pt x="439" y="662"/>
                  </a:lnTo>
                  <a:close/>
                  <a:moveTo>
                    <a:pt x="380" y="1"/>
                  </a:moveTo>
                  <a:cubicBezTo>
                    <a:pt x="362" y="1"/>
                    <a:pt x="344" y="10"/>
                    <a:pt x="332" y="22"/>
                  </a:cubicBezTo>
                  <a:cubicBezTo>
                    <a:pt x="321" y="37"/>
                    <a:pt x="315" y="54"/>
                    <a:pt x="315" y="72"/>
                  </a:cubicBezTo>
                  <a:lnTo>
                    <a:pt x="315" y="102"/>
                  </a:lnTo>
                  <a:cubicBezTo>
                    <a:pt x="241" y="108"/>
                    <a:pt x="172" y="137"/>
                    <a:pt x="119" y="188"/>
                  </a:cubicBezTo>
                  <a:cubicBezTo>
                    <a:pt x="75" y="232"/>
                    <a:pt x="48" y="294"/>
                    <a:pt x="51" y="360"/>
                  </a:cubicBezTo>
                  <a:cubicBezTo>
                    <a:pt x="48" y="422"/>
                    <a:pt x="75" y="481"/>
                    <a:pt x="119" y="523"/>
                  </a:cubicBezTo>
                  <a:cubicBezTo>
                    <a:pt x="175" y="567"/>
                    <a:pt x="241" y="603"/>
                    <a:pt x="312" y="624"/>
                  </a:cubicBezTo>
                  <a:lnTo>
                    <a:pt x="306" y="938"/>
                  </a:lnTo>
                  <a:cubicBezTo>
                    <a:pt x="270" y="929"/>
                    <a:pt x="235" y="914"/>
                    <a:pt x="205" y="893"/>
                  </a:cubicBezTo>
                  <a:cubicBezTo>
                    <a:pt x="178" y="876"/>
                    <a:pt x="158" y="846"/>
                    <a:pt x="146" y="813"/>
                  </a:cubicBezTo>
                  <a:cubicBezTo>
                    <a:pt x="140" y="798"/>
                    <a:pt x="131" y="787"/>
                    <a:pt x="116" y="778"/>
                  </a:cubicBezTo>
                  <a:cubicBezTo>
                    <a:pt x="104" y="766"/>
                    <a:pt x="89" y="763"/>
                    <a:pt x="75" y="763"/>
                  </a:cubicBezTo>
                  <a:cubicBezTo>
                    <a:pt x="54" y="763"/>
                    <a:pt x="36" y="769"/>
                    <a:pt x="21" y="784"/>
                  </a:cubicBezTo>
                  <a:cubicBezTo>
                    <a:pt x="9" y="796"/>
                    <a:pt x="0" y="813"/>
                    <a:pt x="0" y="834"/>
                  </a:cubicBezTo>
                  <a:cubicBezTo>
                    <a:pt x="0" y="852"/>
                    <a:pt x="6" y="873"/>
                    <a:pt x="15" y="890"/>
                  </a:cubicBezTo>
                  <a:cubicBezTo>
                    <a:pt x="39" y="938"/>
                    <a:pt x="78" y="982"/>
                    <a:pt x="122" y="1012"/>
                  </a:cubicBezTo>
                  <a:cubicBezTo>
                    <a:pt x="175" y="1048"/>
                    <a:pt x="238" y="1068"/>
                    <a:pt x="303" y="1077"/>
                  </a:cubicBezTo>
                  <a:lnTo>
                    <a:pt x="303" y="1107"/>
                  </a:lnTo>
                  <a:cubicBezTo>
                    <a:pt x="303" y="1125"/>
                    <a:pt x="309" y="1145"/>
                    <a:pt x="321" y="1157"/>
                  </a:cubicBezTo>
                  <a:cubicBezTo>
                    <a:pt x="332" y="1172"/>
                    <a:pt x="350" y="1178"/>
                    <a:pt x="368" y="1178"/>
                  </a:cubicBezTo>
                  <a:cubicBezTo>
                    <a:pt x="386" y="1178"/>
                    <a:pt x="404" y="1169"/>
                    <a:pt x="415" y="1157"/>
                  </a:cubicBezTo>
                  <a:cubicBezTo>
                    <a:pt x="430" y="1145"/>
                    <a:pt x="436" y="1128"/>
                    <a:pt x="436" y="1107"/>
                  </a:cubicBezTo>
                  <a:lnTo>
                    <a:pt x="436" y="1071"/>
                  </a:lnTo>
                  <a:cubicBezTo>
                    <a:pt x="510" y="1059"/>
                    <a:pt x="576" y="1024"/>
                    <a:pt x="629" y="970"/>
                  </a:cubicBezTo>
                  <a:cubicBezTo>
                    <a:pt x="676" y="923"/>
                    <a:pt x="703" y="858"/>
                    <a:pt x="703" y="790"/>
                  </a:cubicBezTo>
                  <a:cubicBezTo>
                    <a:pt x="703" y="659"/>
                    <a:pt x="614" y="570"/>
                    <a:pt x="439" y="511"/>
                  </a:cubicBezTo>
                  <a:lnTo>
                    <a:pt x="445" y="235"/>
                  </a:lnTo>
                  <a:cubicBezTo>
                    <a:pt x="475" y="238"/>
                    <a:pt x="501" y="250"/>
                    <a:pt x="528" y="268"/>
                  </a:cubicBezTo>
                  <a:cubicBezTo>
                    <a:pt x="546" y="280"/>
                    <a:pt x="561" y="300"/>
                    <a:pt x="564" y="324"/>
                  </a:cubicBezTo>
                  <a:cubicBezTo>
                    <a:pt x="567" y="339"/>
                    <a:pt x="573" y="354"/>
                    <a:pt x="584" y="366"/>
                  </a:cubicBezTo>
                  <a:cubicBezTo>
                    <a:pt x="596" y="377"/>
                    <a:pt x="614" y="383"/>
                    <a:pt x="629" y="383"/>
                  </a:cubicBezTo>
                  <a:cubicBezTo>
                    <a:pt x="650" y="383"/>
                    <a:pt x="668" y="375"/>
                    <a:pt x="679" y="363"/>
                  </a:cubicBezTo>
                  <a:cubicBezTo>
                    <a:pt x="694" y="348"/>
                    <a:pt x="700" y="327"/>
                    <a:pt x="700" y="309"/>
                  </a:cubicBezTo>
                  <a:cubicBezTo>
                    <a:pt x="700" y="253"/>
                    <a:pt x="676" y="203"/>
                    <a:pt x="635" y="167"/>
                  </a:cubicBezTo>
                  <a:cubicBezTo>
                    <a:pt x="582" y="128"/>
                    <a:pt x="516" y="105"/>
                    <a:pt x="448" y="102"/>
                  </a:cubicBezTo>
                  <a:lnTo>
                    <a:pt x="448" y="72"/>
                  </a:lnTo>
                  <a:cubicBezTo>
                    <a:pt x="448" y="54"/>
                    <a:pt x="442" y="37"/>
                    <a:pt x="427" y="22"/>
                  </a:cubicBezTo>
                  <a:cubicBezTo>
                    <a:pt x="415" y="10"/>
                    <a:pt x="398" y="1"/>
                    <a:pt x="3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0"/>
            <p:cNvSpPr/>
            <p:nvPr/>
          </p:nvSpPr>
          <p:spPr>
            <a:xfrm>
              <a:off x="6964253" y="2316276"/>
              <a:ext cx="70898" cy="128685"/>
            </a:xfrm>
            <a:custGeom>
              <a:rect b="b" l="l" r="r" t="t"/>
              <a:pathLst>
                <a:path extrusionOk="0" h="1541" w="849">
                  <a:moveTo>
                    <a:pt x="815" y="0"/>
                  </a:moveTo>
                  <a:cubicBezTo>
                    <a:pt x="812" y="0"/>
                    <a:pt x="808" y="1"/>
                    <a:pt x="804" y="2"/>
                  </a:cubicBezTo>
                  <a:cubicBezTo>
                    <a:pt x="280" y="317"/>
                    <a:pt x="1" y="922"/>
                    <a:pt x="102" y="1523"/>
                  </a:cubicBezTo>
                  <a:cubicBezTo>
                    <a:pt x="104" y="1535"/>
                    <a:pt x="113" y="1541"/>
                    <a:pt x="122" y="1541"/>
                  </a:cubicBezTo>
                  <a:cubicBezTo>
                    <a:pt x="135" y="1541"/>
                    <a:pt x="150" y="1529"/>
                    <a:pt x="146" y="1512"/>
                  </a:cubicBezTo>
                  <a:cubicBezTo>
                    <a:pt x="51" y="927"/>
                    <a:pt x="321" y="346"/>
                    <a:pt x="828" y="41"/>
                  </a:cubicBezTo>
                  <a:cubicBezTo>
                    <a:pt x="848" y="28"/>
                    <a:pt x="836" y="0"/>
                    <a:pt x="81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0"/>
            <p:cNvSpPr/>
            <p:nvPr/>
          </p:nvSpPr>
          <p:spPr>
            <a:xfrm>
              <a:off x="7047344" y="2302748"/>
              <a:ext cx="11858" cy="7182"/>
            </a:xfrm>
            <a:custGeom>
              <a:rect b="b" l="l" r="r" t="t"/>
              <a:pathLst>
                <a:path extrusionOk="0" h="86" w="142">
                  <a:moveTo>
                    <a:pt x="117" y="1"/>
                  </a:moveTo>
                  <a:cubicBezTo>
                    <a:pt x="115" y="1"/>
                    <a:pt x="113" y="1"/>
                    <a:pt x="112" y="1"/>
                  </a:cubicBezTo>
                  <a:lnTo>
                    <a:pt x="23" y="40"/>
                  </a:lnTo>
                  <a:cubicBezTo>
                    <a:pt x="17" y="40"/>
                    <a:pt x="14" y="46"/>
                    <a:pt x="11" y="52"/>
                  </a:cubicBezTo>
                  <a:cubicBezTo>
                    <a:pt x="0" y="67"/>
                    <a:pt x="13" y="85"/>
                    <a:pt x="30" y="85"/>
                  </a:cubicBezTo>
                  <a:cubicBezTo>
                    <a:pt x="33" y="85"/>
                    <a:pt x="35" y="85"/>
                    <a:pt x="38" y="84"/>
                  </a:cubicBezTo>
                  <a:lnTo>
                    <a:pt x="124" y="49"/>
                  </a:lnTo>
                  <a:cubicBezTo>
                    <a:pt x="129" y="46"/>
                    <a:pt x="135" y="43"/>
                    <a:pt x="138" y="37"/>
                  </a:cubicBezTo>
                  <a:cubicBezTo>
                    <a:pt x="141" y="31"/>
                    <a:pt x="141" y="25"/>
                    <a:pt x="141" y="19"/>
                  </a:cubicBezTo>
                  <a:cubicBezTo>
                    <a:pt x="139" y="9"/>
                    <a:pt x="127" y="1"/>
                    <a:pt x="1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0"/>
            <p:cNvSpPr/>
            <p:nvPr/>
          </p:nvSpPr>
          <p:spPr>
            <a:xfrm>
              <a:off x="7177198" y="2430181"/>
              <a:ext cx="45428" cy="87432"/>
            </a:xfrm>
            <a:custGeom>
              <a:rect b="b" l="l" r="r" t="t"/>
              <a:pathLst>
                <a:path extrusionOk="0" h="1047" w="544">
                  <a:moveTo>
                    <a:pt x="521" y="1"/>
                  </a:moveTo>
                  <a:cubicBezTo>
                    <a:pt x="510" y="1"/>
                    <a:pt x="499" y="8"/>
                    <a:pt x="499" y="23"/>
                  </a:cubicBezTo>
                  <a:cubicBezTo>
                    <a:pt x="475" y="402"/>
                    <a:pt x="303" y="755"/>
                    <a:pt x="18" y="1007"/>
                  </a:cubicBezTo>
                  <a:cubicBezTo>
                    <a:pt x="0" y="1023"/>
                    <a:pt x="15" y="1047"/>
                    <a:pt x="34" y="1047"/>
                  </a:cubicBezTo>
                  <a:cubicBezTo>
                    <a:pt x="40" y="1047"/>
                    <a:pt x="46" y="1045"/>
                    <a:pt x="51" y="1040"/>
                  </a:cubicBezTo>
                  <a:cubicBezTo>
                    <a:pt x="342" y="779"/>
                    <a:pt x="519" y="414"/>
                    <a:pt x="543" y="23"/>
                  </a:cubicBezTo>
                  <a:cubicBezTo>
                    <a:pt x="543" y="8"/>
                    <a:pt x="532" y="1"/>
                    <a:pt x="5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0"/>
            <p:cNvSpPr/>
            <p:nvPr/>
          </p:nvSpPr>
          <p:spPr>
            <a:xfrm>
              <a:off x="7039661" y="2030095"/>
              <a:ext cx="128936" cy="21211"/>
            </a:xfrm>
            <a:custGeom>
              <a:rect b="b" l="l" r="r" t="t"/>
              <a:pathLst>
                <a:path extrusionOk="0" h="254" w="1544">
                  <a:moveTo>
                    <a:pt x="1517" y="0"/>
                  </a:moveTo>
                  <a:cubicBezTo>
                    <a:pt x="1514" y="0"/>
                    <a:pt x="1511" y="1"/>
                    <a:pt x="1508" y="2"/>
                  </a:cubicBezTo>
                  <a:cubicBezTo>
                    <a:pt x="1167" y="139"/>
                    <a:pt x="804" y="207"/>
                    <a:pt x="439" y="207"/>
                  </a:cubicBezTo>
                  <a:cubicBezTo>
                    <a:pt x="306" y="207"/>
                    <a:pt x="173" y="198"/>
                    <a:pt x="41" y="180"/>
                  </a:cubicBezTo>
                  <a:cubicBezTo>
                    <a:pt x="40" y="180"/>
                    <a:pt x="39" y="180"/>
                    <a:pt x="38" y="180"/>
                  </a:cubicBezTo>
                  <a:cubicBezTo>
                    <a:pt x="10" y="180"/>
                    <a:pt x="0" y="222"/>
                    <a:pt x="29" y="224"/>
                  </a:cubicBezTo>
                  <a:cubicBezTo>
                    <a:pt x="164" y="244"/>
                    <a:pt x="301" y="253"/>
                    <a:pt x="437" y="253"/>
                  </a:cubicBezTo>
                  <a:cubicBezTo>
                    <a:pt x="806" y="253"/>
                    <a:pt x="1173" y="183"/>
                    <a:pt x="1520" y="47"/>
                  </a:cubicBezTo>
                  <a:cubicBezTo>
                    <a:pt x="1544" y="36"/>
                    <a:pt x="1537" y="0"/>
                    <a:pt x="1517" y="0"/>
                  </a:cubicBezTo>
                  <a:close/>
                </a:path>
              </a:pathLst>
            </a:custGeom>
            <a:solidFill>
              <a:srgbClr val="FF7A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0"/>
            <p:cNvSpPr/>
            <p:nvPr/>
          </p:nvSpPr>
          <p:spPr>
            <a:xfrm>
              <a:off x="6991477" y="1879614"/>
              <a:ext cx="1089021" cy="594156"/>
            </a:xfrm>
            <a:custGeom>
              <a:rect b="b" l="l" r="r" t="t"/>
              <a:pathLst>
                <a:path extrusionOk="0" h="7115" w="13041">
                  <a:moveTo>
                    <a:pt x="4762" y="1"/>
                  </a:moveTo>
                  <a:cubicBezTo>
                    <a:pt x="4478" y="1"/>
                    <a:pt x="4186" y="35"/>
                    <a:pt x="3888" y="111"/>
                  </a:cubicBezTo>
                  <a:cubicBezTo>
                    <a:pt x="1353" y="766"/>
                    <a:pt x="1" y="3017"/>
                    <a:pt x="84" y="4081"/>
                  </a:cubicBezTo>
                  <a:cubicBezTo>
                    <a:pt x="136" y="4772"/>
                    <a:pt x="569" y="5117"/>
                    <a:pt x="1012" y="5117"/>
                  </a:cubicBezTo>
                  <a:cubicBezTo>
                    <a:pt x="1251" y="5117"/>
                    <a:pt x="1493" y="5017"/>
                    <a:pt x="1679" y="4816"/>
                  </a:cubicBezTo>
                  <a:cubicBezTo>
                    <a:pt x="2213" y="4244"/>
                    <a:pt x="2251" y="2934"/>
                    <a:pt x="3437" y="2934"/>
                  </a:cubicBezTo>
                  <a:cubicBezTo>
                    <a:pt x="4626" y="2934"/>
                    <a:pt x="5625" y="3162"/>
                    <a:pt x="5358" y="4674"/>
                  </a:cubicBezTo>
                  <a:cubicBezTo>
                    <a:pt x="5198" y="5572"/>
                    <a:pt x="8513" y="6738"/>
                    <a:pt x="8513" y="6738"/>
                  </a:cubicBezTo>
                  <a:lnTo>
                    <a:pt x="12382" y="7114"/>
                  </a:lnTo>
                  <a:cubicBezTo>
                    <a:pt x="12776" y="5042"/>
                    <a:pt x="13040" y="3088"/>
                    <a:pt x="12604" y="1777"/>
                  </a:cubicBezTo>
                  <a:lnTo>
                    <a:pt x="12604" y="1777"/>
                  </a:lnTo>
                  <a:cubicBezTo>
                    <a:pt x="12400" y="1819"/>
                    <a:pt x="8552" y="1911"/>
                    <a:pt x="8552" y="1911"/>
                  </a:cubicBezTo>
                  <a:cubicBezTo>
                    <a:pt x="8552" y="1911"/>
                    <a:pt x="6896" y="1"/>
                    <a:pt x="47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0"/>
            <p:cNvSpPr/>
            <p:nvPr/>
          </p:nvSpPr>
          <p:spPr>
            <a:xfrm>
              <a:off x="7184630" y="2231934"/>
              <a:ext cx="527684" cy="337454"/>
            </a:xfrm>
            <a:custGeom>
              <a:rect b="b" l="l" r="r" t="t"/>
              <a:pathLst>
                <a:path extrusionOk="0" h="4041" w="6319">
                  <a:moveTo>
                    <a:pt x="3971" y="0"/>
                  </a:moveTo>
                  <a:cubicBezTo>
                    <a:pt x="3888" y="0"/>
                    <a:pt x="3806" y="10"/>
                    <a:pt x="3724" y="31"/>
                  </a:cubicBezTo>
                  <a:cubicBezTo>
                    <a:pt x="3351" y="132"/>
                    <a:pt x="3084" y="464"/>
                    <a:pt x="2885" y="799"/>
                  </a:cubicBezTo>
                  <a:cubicBezTo>
                    <a:pt x="2690" y="1131"/>
                    <a:pt x="2524" y="1499"/>
                    <a:pt x="2233" y="1754"/>
                  </a:cubicBezTo>
                  <a:cubicBezTo>
                    <a:pt x="1951" y="2003"/>
                    <a:pt x="1587" y="2124"/>
                    <a:pt x="1237" y="2258"/>
                  </a:cubicBezTo>
                  <a:cubicBezTo>
                    <a:pt x="887" y="2391"/>
                    <a:pt x="528" y="2551"/>
                    <a:pt x="303" y="2854"/>
                  </a:cubicBezTo>
                  <a:cubicBezTo>
                    <a:pt x="81" y="3153"/>
                    <a:pt x="1" y="3497"/>
                    <a:pt x="279" y="3746"/>
                  </a:cubicBezTo>
                  <a:lnTo>
                    <a:pt x="279" y="3749"/>
                  </a:lnTo>
                  <a:cubicBezTo>
                    <a:pt x="462" y="3953"/>
                    <a:pt x="829" y="4040"/>
                    <a:pt x="1296" y="4040"/>
                  </a:cubicBezTo>
                  <a:cubicBezTo>
                    <a:pt x="2530" y="4040"/>
                    <a:pt x="4464" y="3427"/>
                    <a:pt x="5548" y="2711"/>
                  </a:cubicBezTo>
                  <a:cubicBezTo>
                    <a:pt x="5752" y="2575"/>
                    <a:pt x="5957" y="2427"/>
                    <a:pt x="6099" y="2222"/>
                  </a:cubicBezTo>
                  <a:cubicBezTo>
                    <a:pt x="6241" y="2017"/>
                    <a:pt x="6319" y="1757"/>
                    <a:pt x="6247" y="1519"/>
                  </a:cubicBezTo>
                  <a:cubicBezTo>
                    <a:pt x="6191" y="1324"/>
                    <a:pt x="6043" y="1170"/>
                    <a:pt x="5895" y="1033"/>
                  </a:cubicBezTo>
                  <a:cubicBezTo>
                    <a:pt x="5574" y="737"/>
                    <a:pt x="5219" y="482"/>
                    <a:pt x="4836" y="271"/>
                  </a:cubicBezTo>
                  <a:cubicBezTo>
                    <a:pt x="4569" y="125"/>
                    <a:pt x="4269" y="0"/>
                    <a:pt x="397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0"/>
            <p:cNvSpPr/>
            <p:nvPr/>
          </p:nvSpPr>
          <p:spPr>
            <a:xfrm>
              <a:off x="6809263" y="1937903"/>
              <a:ext cx="422965" cy="205929"/>
            </a:xfrm>
            <a:custGeom>
              <a:rect b="b" l="l" r="r" t="t"/>
              <a:pathLst>
                <a:path extrusionOk="0" h="2466" w="5065">
                  <a:moveTo>
                    <a:pt x="5065" y="0"/>
                  </a:moveTo>
                  <a:lnTo>
                    <a:pt x="5065" y="0"/>
                  </a:lnTo>
                  <a:cubicBezTo>
                    <a:pt x="3778" y="202"/>
                    <a:pt x="2491" y="400"/>
                    <a:pt x="1225" y="709"/>
                  </a:cubicBezTo>
                  <a:cubicBezTo>
                    <a:pt x="935" y="777"/>
                    <a:pt x="635" y="857"/>
                    <a:pt x="398" y="1041"/>
                  </a:cubicBezTo>
                  <a:cubicBezTo>
                    <a:pt x="164" y="1225"/>
                    <a:pt x="1" y="1536"/>
                    <a:pt x="84" y="1824"/>
                  </a:cubicBezTo>
                  <a:cubicBezTo>
                    <a:pt x="158" y="2084"/>
                    <a:pt x="404" y="2262"/>
                    <a:pt x="659" y="2354"/>
                  </a:cubicBezTo>
                  <a:cubicBezTo>
                    <a:pt x="878" y="2433"/>
                    <a:pt x="1103" y="2465"/>
                    <a:pt x="1330" y="2465"/>
                  </a:cubicBezTo>
                  <a:cubicBezTo>
                    <a:pt x="1875" y="2465"/>
                    <a:pt x="2434" y="2279"/>
                    <a:pt x="2957" y="2093"/>
                  </a:cubicBezTo>
                  <a:lnTo>
                    <a:pt x="50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0"/>
            <p:cNvSpPr/>
            <p:nvPr/>
          </p:nvSpPr>
          <p:spPr>
            <a:xfrm>
              <a:off x="6874650" y="1883873"/>
              <a:ext cx="525429" cy="133528"/>
            </a:xfrm>
            <a:custGeom>
              <a:rect b="b" l="l" r="r" t="t"/>
              <a:pathLst>
                <a:path extrusionOk="0" h="1599" w="6292">
                  <a:moveTo>
                    <a:pt x="1861" y="0"/>
                  </a:moveTo>
                  <a:cubicBezTo>
                    <a:pt x="1534" y="0"/>
                    <a:pt x="1208" y="11"/>
                    <a:pt x="881" y="34"/>
                  </a:cubicBezTo>
                  <a:cubicBezTo>
                    <a:pt x="653" y="51"/>
                    <a:pt x="410" y="78"/>
                    <a:pt x="238" y="232"/>
                  </a:cubicBezTo>
                  <a:cubicBezTo>
                    <a:pt x="18" y="428"/>
                    <a:pt x="1" y="784"/>
                    <a:pt x="134" y="1045"/>
                  </a:cubicBezTo>
                  <a:cubicBezTo>
                    <a:pt x="270" y="1305"/>
                    <a:pt x="528" y="1483"/>
                    <a:pt x="798" y="1599"/>
                  </a:cubicBezTo>
                  <a:lnTo>
                    <a:pt x="6292" y="698"/>
                  </a:lnTo>
                  <a:cubicBezTo>
                    <a:pt x="4857" y="235"/>
                    <a:pt x="3363" y="0"/>
                    <a:pt x="186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0"/>
            <p:cNvSpPr/>
            <p:nvPr/>
          </p:nvSpPr>
          <p:spPr>
            <a:xfrm>
              <a:off x="7068555" y="1801701"/>
              <a:ext cx="514239" cy="156076"/>
            </a:xfrm>
            <a:custGeom>
              <a:rect b="b" l="l" r="r" t="t"/>
              <a:pathLst>
                <a:path extrusionOk="0" h="1869" w="6158">
                  <a:moveTo>
                    <a:pt x="714" y="0"/>
                  </a:moveTo>
                  <a:cubicBezTo>
                    <a:pt x="588" y="0"/>
                    <a:pt x="465" y="21"/>
                    <a:pt x="356" y="81"/>
                  </a:cubicBezTo>
                  <a:cubicBezTo>
                    <a:pt x="98" y="223"/>
                    <a:pt x="0" y="567"/>
                    <a:pt x="77" y="851"/>
                  </a:cubicBezTo>
                  <a:cubicBezTo>
                    <a:pt x="151" y="1136"/>
                    <a:pt x="362" y="1364"/>
                    <a:pt x="599" y="1539"/>
                  </a:cubicBezTo>
                  <a:lnTo>
                    <a:pt x="6158" y="1868"/>
                  </a:lnTo>
                  <a:cubicBezTo>
                    <a:pt x="4581" y="932"/>
                    <a:pt x="2837" y="309"/>
                    <a:pt x="1026" y="30"/>
                  </a:cubicBezTo>
                  <a:cubicBezTo>
                    <a:pt x="924" y="14"/>
                    <a:pt x="818" y="0"/>
                    <a:pt x="7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0"/>
            <p:cNvSpPr/>
            <p:nvPr/>
          </p:nvSpPr>
          <p:spPr>
            <a:xfrm>
              <a:off x="7000496" y="1879447"/>
              <a:ext cx="463383" cy="300293"/>
            </a:xfrm>
            <a:custGeom>
              <a:rect b="b" l="l" r="r" t="t"/>
              <a:pathLst>
                <a:path extrusionOk="0" h="3596" w="5549">
                  <a:moveTo>
                    <a:pt x="4559" y="1"/>
                  </a:moveTo>
                  <a:cubicBezTo>
                    <a:pt x="4354" y="1"/>
                    <a:pt x="4149" y="16"/>
                    <a:pt x="3946" y="48"/>
                  </a:cubicBezTo>
                  <a:cubicBezTo>
                    <a:pt x="3531" y="116"/>
                    <a:pt x="3128" y="250"/>
                    <a:pt x="2754" y="445"/>
                  </a:cubicBezTo>
                  <a:cubicBezTo>
                    <a:pt x="2431" y="614"/>
                    <a:pt x="2123" y="810"/>
                    <a:pt x="1829" y="1026"/>
                  </a:cubicBezTo>
                  <a:cubicBezTo>
                    <a:pt x="1639" y="1157"/>
                    <a:pt x="1458" y="1299"/>
                    <a:pt x="1286" y="1456"/>
                  </a:cubicBezTo>
                  <a:cubicBezTo>
                    <a:pt x="1100" y="1628"/>
                    <a:pt x="928" y="1821"/>
                    <a:pt x="776" y="2023"/>
                  </a:cubicBezTo>
                  <a:cubicBezTo>
                    <a:pt x="468" y="2435"/>
                    <a:pt x="228" y="2894"/>
                    <a:pt x="65" y="3380"/>
                  </a:cubicBezTo>
                  <a:cubicBezTo>
                    <a:pt x="44" y="3443"/>
                    <a:pt x="23" y="3505"/>
                    <a:pt x="3" y="3567"/>
                  </a:cubicBezTo>
                  <a:cubicBezTo>
                    <a:pt x="1" y="3585"/>
                    <a:pt x="14" y="3596"/>
                    <a:pt x="28" y="3596"/>
                  </a:cubicBezTo>
                  <a:cubicBezTo>
                    <a:pt x="37" y="3596"/>
                    <a:pt x="45" y="3591"/>
                    <a:pt x="50" y="3582"/>
                  </a:cubicBezTo>
                  <a:cubicBezTo>
                    <a:pt x="192" y="3093"/>
                    <a:pt x="412" y="2627"/>
                    <a:pt x="702" y="2206"/>
                  </a:cubicBezTo>
                  <a:cubicBezTo>
                    <a:pt x="990" y="1788"/>
                    <a:pt x="1349" y="1424"/>
                    <a:pt x="1761" y="1130"/>
                  </a:cubicBezTo>
                  <a:cubicBezTo>
                    <a:pt x="2042" y="923"/>
                    <a:pt x="2336" y="733"/>
                    <a:pt x="2638" y="558"/>
                  </a:cubicBezTo>
                  <a:cubicBezTo>
                    <a:pt x="2994" y="359"/>
                    <a:pt x="3377" y="211"/>
                    <a:pt x="3777" y="125"/>
                  </a:cubicBezTo>
                  <a:cubicBezTo>
                    <a:pt x="4042" y="73"/>
                    <a:pt x="4311" y="47"/>
                    <a:pt x="4581" y="47"/>
                  </a:cubicBezTo>
                  <a:cubicBezTo>
                    <a:pt x="4818" y="47"/>
                    <a:pt x="5056" y="67"/>
                    <a:pt x="5292" y="107"/>
                  </a:cubicBezTo>
                  <a:cubicBezTo>
                    <a:pt x="5366" y="116"/>
                    <a:pt x="5437" y="131"/>
                    <a:pt x="5508" y="146"/>
                  </a:cubicBezTo>
                  <a:cubicBezTo>
                    <a:pt x="5510" y="146"/>
                    <a:pt x="5512" y="146"/>
                    <a:pt x="5514" y="146"/>
                  </a:cubicBezTo>
                  <a:cubicBezTo>
                    <a:pt x="5539" y="146"/>
                    <a:pt x="5548" y="107"/>
                    <a:pt x="5523" y="101"/>
                  </a:cubicBezTo>
                  <a:cubicBezTo>
                    <a:pt x="5206" y="38"/>
                    <a:pt x="4882" y="1"/>
                    <a:pt x="45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0"/>
            <p:cNvSpPr/>
            <p:nvPr/>
          </p:nvSpPr>
          <p:spPr>
            <a:xfrm>
              <a:off x="6808511" y="1944583"/>
              <a:ext cx="375199" cy="202589"/>
            </a:xfrm>
            <a:custGeom>
              <a:rect b="b" l="l" r="r" t="t"/>
              <a:pathLst>
                <a:path extrusionOk="0" h="2426" w="4493">
                  <a:moveTo>
                    <a:pt x="4463" y="0"/>
                  </a:moveTo>
                  <a:cubicBezTo>
                    <a:pt x="3843" y="51"/>
                    <a:pt x="3230" y="134"/>
                    <a:pt x="2622" y="246"/>
                  </a:cubicBezTo>
                  <a:cubicBezTo>
                    <a:pt x="2014" y="359"/>
                    <a:pt x="1418" y="525"/>
                    <a:pt x="837" y="739"/>
                  </a:cubicBezTo>
                  <a:cubicBezTo>
                    <a:pt x="582" y="833"/>
                    <a:pt x="321" y="925"/>
                    <a:pt x="158" y="1160"/>
                  </a:cubicBezTo>
                  <a:cubicBezTo>
                    <a:pt x="13" y="1367"/>
                    <a:pt x="1" y="1619"/>
                    <a:pt x="108" y="1847"/>
                  </a:cubicBezTo>
                  <a:cubicBezTo>
                    <a:pt x="292" y="2254"/>
                    <a:pt x="739" y="2417"/>
                    <a:pt x="1160" y="2425"/>
                  </a:cubicBezTo>
                  <a:cubicBezTo>
                    <a:pt x="1173" y="2426"/>
                    <a:pt x="1186" y="2426"/>
                    <a:pt x="1199" y="2426"/>
                  </a:cubicBezTo>
                  <a:cubicBezTo>
                    <a:pt x="1453" y="2426"/>
                    <a:pt x="1706" y="2372"/>
                    <a:pt x="1952" y="2322"/>
                  </a:cubicBezTo>
                  <a:cubicBezTo>
                    <a:pt x="2150" y="2280"/>
                    <a:pt x="2346" y="2236"/>
                    <a:pt x="2542" y="2182"/>
                  </a:cubicBezTo>
                  <a:lnTo>
                    <a:pt x="2571" y="2173"/>
                  </a:lnTo>
                  <a:cubicBezTo>
                    <a:pt x="2598" y="2165"/>
                    <a:pt x="2591" y="2128"/>
                    <a:pt x="2567" y="2128"/>
                  </a:cubicBezTo>
                  <a:cubicBezTo>
                    <a:pt x="2565" y="2128"/>
                    <a:pt x="2562" y="2128"/>
                    <a:pt x="2560" y="2129"/>
                  </a:cubicBezTo>
                  <a:cubicBezTo>
                    <a:pt x="2432" y="2165"/>
                    <a:pt x="2305" y="2194"/>
                    <a:pt x="2174" y="2224"/>
                  </a:cubicBezTo>
                  <a:cubicBezTo>
                    <a:pt x="1910" y="2292"/>
                    <a:pt x="1643" y="2342"/>
                    <a:pt x="1374" y="2372"/>
                  </a:cubicBezTo>
                  <a:cubicBezTo>
                    <a:pt x="1315" y="2378"/>
                    <a:pt x="1255" y="2381"/>
                    <a:pt x="1195" y="2381"/>
                  </a:cubicBezTo>
                  <a:cubicBezTo>
                    <a:pt x="832" y="2381"/>
                    <a:pt x="448" y="2274"/>
                    <a:pt x="229" y="1966"/>
                  </a:cubicBezTo>
                  <a:cubicBezTo>
                    <a:pt x="84" y="1761"/>
                    <a:pt x="28" y="1495"/>
                    <a:pt x="146" y="1266"/>
                  </a:cubicBezTo>
                  <a:cubicBezTo>
                    <a:pt x="206" y="1154"/>
                    <a:pt x="289" y="1062"/>
                    <a:pt x="392" y="991"/>
                  </a:cubicBezTo>
                  <a:cubicBezTo>
                    <a:pt x="508" y="910"/>
                    <a:pt x="641" y="863"/>
                    <a:pt x="769" y="813"/>
                  </a:cubicBezTo>
                  <a:cubicBezTo>
                    <a:pt x="1323" y="602"/>
                    <a:pt x="1893" y="439"/>
                    <a:pt x="2474" y="323"/>
                  </a:cubicBezTo>
                  <a:cubicBezTo>
                    <a:pt x="3058" y="208"/>
                    <a:pt x="3648" y="122"/>
                    <a:pt x="4238" y="68"/>
                  </a:cubicBezTo>
                  <a:cubicBezTo>
                    <a:pt x="4312" y="60"/>
                    <a:pt x="4386" y="54"/>
                    <a:pt x="4463" y="48"/>
                  </a:cubicBezTo>
                  <a:cubicBezTo>
                    <a:pt x="4493" y="45"/>
                    <a:pt x="4493" y="0"/>
                    <a:pt x="44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0"/>
            <p:cNvSpPr/>
            <p:nvPr/>
          </p:nvSpPr>
          <p:spPr>
            <a:xfrm>
              <a:off x="6869222" y="1879197"/>
              <a:ext cx="428310" cy="119750"/>
            </a:xfrm>
            <a:custGeom>
              <a:rect b="b" l="l" r="r" t="t"/>
              <a:pathLst>
                <a:path extrusionOk="0" h="1434" w="5129">
                  <a:moveTo>
                    <a:pt x="1571" y="1"/>
                  </a:moveTo>
                  <a:cubicBezTo>
                    <a:pt x="1380" y="1"/>
                    <a:pt x="1190" y="10"/>
                    <a:pt x="999" y="30"/>
                  </a:cubicBezTo>
                  <a:cubicBezTo>
                    <a:pt x="839" y="39"/>
                    <a:pt x="682" y="72"/>
                    <a:pt x="531" y="125"/>
                  </a:cubicBezTo>
                  <a:cubicBezTo>
                    <a:pt x="172" y="270"/>
                    <a:pt x="0" y="677"/>
                    <a:pt x="143" y="1035"/>
                  </a:cubicBezTo>
                  <a:cubicBezTo>
                    <a:pt x="184" y="1136"/>
                    <a:pt x="246" y="1228"/>
                    <a:pt x="324" y="1308"/>
                  </a:cubicBezTo>
                  <a:cubicBezTo>
                    <a:pt x="365" y="1355"/>
                    <a:pt x="418" y="1394"/>
                    <a:pt x="475" y="1424"/>
                  </a:cubicBezTo>
                  <a:cubicBezTo>
                    <a:pt x="484" y="1427"/>
                    <a:pt x="492" y="1430"/>
                    <a:pt x="501" y="1433"/>
                  </a:cubicBezTo>
                  <a:cubicBezTo>
                    <a:pt x="503" y="1433"/>
                    <a:pt x="505" y="1433"/>
                    <a:pt x="507" y="1433"/>
                  </a:cubicBezTo>
                  <a:cubicBezTo>
                    <a:pt x="532" y="1433"/>
                    <a:pt x="541" y="1394"/>
                    <a:pt x="513" y="1388"/>
                  </a:cubicBezTo>
                  <a:cubicBezTo>
                    <a:pt x="484" y="1379"/>
                    <a:pt x="454" y="1361"/>
                    <a:pt x="430" y="1344"/>
                  </a:cubicBezTo>
                  <a:cubicBezTo>
                    <a:pt x="347" y="1275"/>
                    <a:pt x="279" y="1195"/>
                    <a:pt x="229" y="1103"/>
                  </a:cubicBezTo>
                  <a:cubicBezTo>
                    <a:pt x="27" y="760"/>
                    <a:pt x="178" y="318"/>
                    <a:pt x="546" y="167"/>
                  </a:cubicBezTo>
                  <a:cubicBezTo>
                    <a:pt x="691" y="119"/>
                    <a:pt x="845" y="87"/>
                    <a:pt x="999" y="75"/>
                  </a:cubicBezTo>
                  <a:cubicBezTo>
                    <a:pt x="1195" y="56"/>
                    <a:pt x="1392" y="47"/>
                    <a:pt x="1588" y="47"/>
                  </a:cubicBezTo>
                  <a:cubicBezTo>
                    <a:pt x="1666" y="47"/>
                    <a:pt x="1743" y="48"/>
                    <a:pt x="1821" y="51"/>
                  </a:cubicBezTo>
                  <a:cubicBezTo>
                    <a:pt x="1879" y="53"/>
                    <a:pt x="1938" y="54"/>
                    <a:pt x="1996" y="54"/>
                  </a:cubicBezTo>
                  <a:cubicBezTo>
                    <a:pt x="2114" y="54"/>
                    <a:pt x="2232" y="51"/>
                    <a:pt x="2348" y="51"/>
                  </a:cubicBezTo>
                  <a:cubicBezTo>
                    <a:pt x="2627" y="51"/>
                    <a:pt x="2909" y="48"/>
                    <a:pt x="3190" y="48"/>
                  </a:cubicBezTo>
                  <a:cubicBezTo>
                    <a:pt x="3825" y="54"/>
                    <a:pt x="4459" y="84"/>
                    <a:pt x="5088" y="187"/>
                  </a:cubicBezTo>
                  <a:cubicBezTo>
                    <a:pt x="5089" y="187"/>
                    <a:pt x="5090" y="187"/>
                    <a:pt x="5091" y="187"/>
                  </a:cubicBezTo>
                  <a:cubicBezTo>
                    <a:pt x="5118" y="187"/>
                    <a:pt x="5129" y="146"/>
                    <a:pt x="5100" y="143"/>
                  </a:cubicBezTo>
                  <a:cubicBezTo>
                    <a:pt x="4522" y="54"/>
                    <a:pt x="3938" y="9"/>
                    <a:pt x="3354" y="6"/>
                  </a:cubicBezTo>
                  <a:cubicBezTo>
                    <a:pt x="3229" y="4"/>
                    <a:pt x="3105" y="3"/>
                    <a:pt x="2981" y="3"/>
                  </a:cubicBezTo>
                  <a:cubicBezTo>
                    <a:pt x="2812" y="3"/>
                    <a:pt x="2642" y="5"/>
                    <a:pt x="2473" y="6"/>
                  </a:cubicBezTo>
                  <a:cubicBezTo>
                    <a:pt x="2331" y="6"/>
                    <a:pt x="2190" y="10"/>
                    <a:pt x="2048" y="10"/>
                  </a:cubicBezTo>
                  <a:cubicBezTo>
                    <a:pt x="1978" y="10"/>
                    <a:pt x="1907" y="9"/>
                    <a:pt x="1836" y="6"/>
                  </a:cubicBezTo>
                  <a:cubicBezTo>
                    <a:pt x="1747" y="3"/>
                    <a:pt x="1659" y="1"/>
                    <a:pt x="157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0"/>
            <p:cNvSpPr/>
            <p:nvPr/>
          </p:nvSpPr>
          <p:spPr>
            <a:xfrm>
              <a:off x="7205841" y="2104417"/>
              <a:ext cx="91608" cy="50522"/>
            </a:xfrm>
            <a:custGeom>
              <a:rect b="b" l="l" r="r" t="t"/>
              <a:pathLst>
                <a:path extrusionOk="0" h="605" w="1097">
                  <a:moveTo>
                    <a:pt x="1062" y="1"/>
                  </a:moveTo>
                  <a:cubicBezTo>
                    <a:pt x="1061" y="1"/>
                    <a:pt x="1059" y="1"/>
                    <a:pt x="1057" y="2"/>
                  </a:cubicBezTo>
                  <a:cubicBezTo>
                    <a:pt x="660" y="73"/>
                    <a:pt x="295" y="271"/>
                    <a:pt x="16" y="565"/>
                  </a:cubicBezTo>
                  <a:cubicBezTo>
                    <a:pt x="0" y="581"/>
                    <a:pt x="16" y="604"/>
                    <a:pt x="34" y="604"/>
                  </a:cubicBezTo>
                  <a:cubicBezTo>
                    <a:pt x="39" y="604"/>
                    <a:pt x="44" y="602"/>
                    <a:pt x="49" y="597"/>
                  </a:cubicBezTo>
                  <a:cubicBezTo>
                    <a:pt x="322" y="310"/>
                    <a:pt x="680" y="117"/>
                    <a:pt x="1069" y="46"/>
                  </a:cubicBezTo>
                  <a:cubicBezTo>
                    <a:pt x="1097" y="40"/>
                    <a:pt x="1088" y="1"/>
                    <a:pt x="10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0"/>
            <p:cNvSpPr/>
            <p:nvPr/>
          </p:nvSpPr>
          <p:spPr>
            <a:xfrm>
              <a:off x="7628558" y="2359867"/>
              <a:ext cx="127516" cy="109562"/>
            </a:xfrm>
            <a:custGeom>
              <a:rect b="b" l="l" r="r" t="t"/>
              <a:pathLst>
                <a:path extrusionOk="0" h="1312" w="1527">
                  <a:moveTo>
                    <a:pt x="1498" y="1"/>
                  </a:moveTo>
                  <a:cubicBezTo>
                    <a:pt x="1491" y="1"/>
                    <a:pt x="1484" y="4"/>
                    <a:pt x="1480" y="11"/>
                  </a:cubicBezTo>
                  <a:cubicBezTo>
                    <a:pt x="1207" y="444"/>
                    <a:pt x="840" y="809"/>
                    <a:pt x="404" y="1073"/>
                  </a:cubicBezTo>
                  <a:cubicBezTo>
                    <a:pt x="282" y="1147"/>
                    <a:pt x="155" y="1212"/>
                    <a:pt x="24" y="1271"/>
                  </a:cubicBezTo>
                  <a:cubicBezTo>
                    <a:pt x="1" y="1279"/>
                    <a:pt x="16" y="1312"/>
                    <a:pt x="38" y="1312"/>
                  </a:cubicBezTo>
                  <a:cubicBezTo>
                    <a:pt x="41" y="1312"/>
                    <a:pt x="45" y="1311"/>
                    <a:pt x="48" y="1310"/>
                  </a:cubicBezTo>
                  <a:cubicBezTo>
                    <a:pt x="522" y="1102"/>
                    <a:pt x="937" y="785"/>
                    <a:pt x="1266" y="388"/>
                  </a:cubicBezTo>
                  <a:cubicBezTo>
                    <a:pt x="1358" y="275"/>
                    <a:pt x="1441" y="156"/>
                    <a:pt x="1518" y="35"/>
                  </a:cubicBezTo>
                  <a:cubicBezTo>
                    <a:pt x="1527" y="16"/>
                    <a:pt x="1512" y="1"/>
                    <a:pt x="14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0"/>
            <p:cNvSpPr/>
            <p:nvPr/>
          </p:nvSpPr>
          <p:spPr>
            <a:xfrm>
              <a:off x="7850354" y="1988174"/>
              <a:ext cx="512151" cy="557079"/>
            </a:xfrm>
            <a:custGeom>
              <a:rect b="b" l="l" r="r" t="t"/>
              <a:pathLst>
                <a:path extrusionOk="0" h="6671" w="6133">
                  <a:moveTo>
                    <a:pt x="6132" y="0"/>
                  </a:moveTo>
                  <a:lnTo>
                    <a:pt x="1" y="297"/>
                  </a:lnTo>
                  <a:cubicBezTo>
                    <a:pt x="1" y="297"/>
                    <a:pt x="188" y="4249"/>
                    <a:pt x="1" y="6309"/>
                  </a:cubicBezTo>
                  <a:lnTo>
                    <a:pt x="6132" y="6671"/>
                  </a:lnTo>
                  <a:lnTo>
                    <a:pt x="613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0"/>
            <p:cNvSpPr/>
            <p:nvPr/>
          </p:nvSpPr>
          <p:spPr>
            <a:xfrm>
              <a:off x="7946221" y="2354773"/>
              <a:ext cx="106806" cy="91524"/>
            </a:xfrm>
            <a:custGeom>
              <a:rect b="b" l="l" r="r" t="t"/>
              <a:pathLst>
                <a:path extrusionOk="0" h="1096" w="1279">
                  <a:moveTo>
                    <a:pt x="733" y="1"/>
                  </a:moveTo>
                  <a:cubicBezTo>
                    <a:pt x="246" y="1"/>
                    <a:pt x="0" y="591"/>
                    <a:pt x="347" y="935"/>
                  </a:cubicBezTo>
                  <a:cubicBezTo>
                    <a:pt x="459" y="1046"/>
                    <a:pt x="595" y="1096"/>
                    <a:pt x="729" y="1096"/>
                  </a:cubicBezTo>
                  <a:cubicBezTo>
                    <a:pt x="1010" y="1096"/>
                    <a:pt x="1278" y="878"/>
                    <a:pt x="1278" y="549"/>
                  </a:cubicBezTo>
                  <a:cubicBezTo>
                    <a:pt x="1278" y="247"/>
                    <a:pt x="1035" y="1"/>
                    <a:pt x="7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4" name="Google Shape;864;p30"/>
          <p:cNvSpPr/>
          <p:nvPr/>
        </p:nvSpPr>
        <p:spPr>
          <a:xfrm>
            <a:off x="-471837" y="483395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31"/>
          <p:cNvSpPr txBox="1"/>
          <p:nvPr>
            <p:ph type="title"/>
          </p:nvPr>
        </p:nvSpPr>
        <p:spPr>
          <a:xfrm>
            <a:off x="2582250" y="2326108"/>
            <a:ext cx="39795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Motivation</a:t>
            </a:r>
            <a:endParaRPr/>
          </a:p>
        </p:txBody>
      </p:sp>
      <p:sp>
        <p:nvSpPr>
          <p:cNvPr id="870" name="Google Shape;870;p31"/>
          <p:cNvSpPr txBox="1"/>
          <p:nvPr>
            <p:ph idx="2" type="title"/>
          </p:nvPr>
        </p:nvSpPr>
        <p:spPr>
          <a:xfrm>
            <a:off x="3719100" y="1183902"/>
            <a:ext cx="1705800" cy="113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03</a:t>
            </a:r>
            <a:endParaRPr/>
          </a:p>
        </p:txBody>
      </p:sp>
      <p:sp>
        <p:nvSpPr>
          <p:cNvPr id="871" name="Google Shape;871;p31"/>
          <p:cNvSpPr txBox="1"/>
          <p:nvPr>
            <p:ph idx="1" type="subTitle"/>
          </p:nvPr>
        </p:nvSpPr>
        <p:spPr>
          <a:xfrm>
            <a:off x="3103500" y="3169437"/>
            <a:ext cx="2937000" cy="58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US"/>
              <a:t>You can enter a subtitle here if you need it</a:t>
            </a:r>
            <a:endParaRPr/>
          </a:p>
        </p:txBody>
      </p:sp>
      <p:grpSp>
        <p:nvGrpSpPr>
          <p:cNvPr id="872" name="Google Shape;872;p31"/>
          <p:cNvGrpSpPr/>
          <p:nvPr/>
        </p:nvGrpSpPr>
        <p:grpSpPr>
          <a:xfrm>
            <a:off x="1753949" y="1305240"/>
            <a:ext cx="463619" cy="554249"/>
            <a:chOff x="6417862" y="1441950"/>
            <a:chExt cx="417788" cy="499458"/>
          </a:xfrm>
        </p:grpSpPr>
        <p:sp>
          <p:nvSpPr>
            <p:cNvPr id="873" name="Google Shape;873;p31"/>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1"/>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5" name="Google Shape;875;p31"/>
          <p:cNvGrpSpPr/>
          <p:nvPr/>
        </p:nvGrpSpPr>
        <p:grpSpPr>
          <a:xfrm>
            <a:off x="6684603" y="2510377"/>
            <a:ext cx="2597602" cy="2653212"/>
            <a:chOff x="6728753" y="2510390"/>
            <a:chExt cx="2597602" cy="2653212"/>
          </a:xfrm>
        </p:grpSpPr>
        <p:grpSp>
          <p:nvGrpSpPr>
            <p:cNvPr id="876" name="Google Shape;876;p31"/>
            <p:cNvGrpSpPr/>
            <p:nvPr/>
          </p:nvGrpSpPr>
          <p:grpSpPr>
            <a:xfrm>
              <a:off x="6728753" y="2510390"/>
              <a:ext cx="2597602" cy="2653212"/>
              <a:chOff x="6728753" y="2510390"/>
              <a:chExt cx="2597602" cy="2653212"/>
            </a:xfrm>
          </p:grpSpPr>
          <p:sp>
            <p:nvSpPr>
              <p:cNvPr id="877" name="Google Shape;877;p31"/>
              <p:cNvSpPr/>
              <p:nvPr/>
            </p:nvSpPr>
            <p:spPr>
              <a:xfrm>
                <a:off x="7011056" y="2991164"/>
                <a:ext cx="845843" cy="1245846"/>
              </a:xfrm>
              <a:custGeom>
                <a:rect b="b" l="l" r="r" t="t"/>
                <a:pathLst>
                  <a:path extrusionOk="0" h="10845" w="7363">
                    <a:moveTo>
                      <a:pt x="282" y="1"/>
                    </a:moveTo>
                    <a:cubicBezTo>
                      <a:pt x="209" y="1"/>
                      <a:pt x="152" y="28"/>
                      <a:pt x="119" y="100"/>
                    </a:cubicBezTo>
                    <a:cubicBezTo>
                      <a:pt x="0" y="355"/>
                      <a:pt x="380" y="613"/>
                      <a:pt x="380" y="613"/>
                    </a:cubicBezTo>
                    <a:cubicBezTo>
                      <a:pt x="380" y="613"/>
                      <a:pt x="344" y="836"/>
                      <a:pt x="588" y="1132"/>
                    </a:cubicBezTo>
                    <a:cubicBezTo>
                      <a:pt x="588" y="1132"/>
                      <a:pt x="582" y="1352"/>
                      <a:pt x="908" y="1568"/>
                    </a:cubicBezTo>
                    <a:cubicBezTo>
                      <a:pt x="940" y="1660"/>
                      <a:pt x="1000" y="1740"/>
                      <a:pt x="1083" y="1790"/>
                    </a:cubicBezTo>
                    <a:cubicBezTo>
                      <a:pt x="1444" y="2042"/>
                      <a:pt x="1795" y="2097"/>
                      <a:pt x="2154" y="2097"/>
                    </a:cubicBezTo>
                    <a:cubicBezTo>
                      <a:pt x="2431" y="2097"/>
                      <a:pt x="2712" y="2064"/>
                      <a:pt x="3005" y="2064"/>
                    </a:cubicBezTo>
                    <a:cubicBezTo>
                      <a:pt x="3044" y="2064"/>
                      <a:pt x="3083" y="2065"/>
                      <a:pt x="3122" y="2066"/>
                    </a:cubicBezTo>
                    <a:cubicBezTo>
                      <a:pt x="1978" y="4610"/>
                      <a:pt x="561" y="7993"/>
                      <a:pt x="2580" y="10845"/>
                    </a:cubicBezTo>
                    <a:cubicBezTo>
                      <a:pt x="6114" y="9265"/>
                      <a:pt x="7362" y="8642"/>
                      <a:pt x="7362" y="8642"/>
                    </a:cubicBezTo>
                    <a:lnTo>
                      <a:pt x="6031" y="5025"/>
                    </a:lnTo>
                    <a:lnTo>
                      <a:pt x="4036" y="6356"/>
                    </a:lnTo>
                    <a:lnTo>
                      <a:pt x="4273" y="1283"/>
                    </a:lnTo>
                    <a:cubicBezTo>
                      <a:pt x="4282" y="1108"/>
                      <a:pt x="4231" y="934"/>
                      <a:pt x="4133" y="788"/>
                    </a:cubicBezTo>
                    <a:lnTo>
                      <a:pt x="4012" y="610"/>
                    </a:lnTo>
                    <a:lnTo>
                      <a:pt x="3831" y="367"/>
                    </a:lnTo>
                    <a:cubicBezTo>
                      <a:pt x="3808" y="366"/>
                      <a:pt x="3779" y="366"/>
                      <a:pt x="3743" y="366"/>
                    </a:cubicBezTo>
                    <a:cubicBezTo>
                      <a:pt x="3553" y="366"/>
                      <a:pt x="3187" y="377"/>
                      <a:pt x="2760" y="377"/>
                    </a:cubicBezTo>
                    <a:cubicBezTo>
                      <a:pt x="2253" y="377"/>
                      <a:pt x="1661" y="361"/>
                      <a:pt x="1180" y="293"/>
                    </a:cubicBezTo>
                    <a:cubicBezTo>
                      <a:pt x="865" y="249"/>
                      <a:pt x="501" y="1"/>
                      <a:pt x="28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1"/>
              <p:cNvSpPr/>
              <p:nvPr/>
            </p:nvSpPr>
            <p:spPr>
              <a:xfrm>
                <a:off x="7503826" y="2876607"/>
                <a:ext cx="1761573" cy="1656520"/>
              </a:xfrm>
              <a:custGeom>
                <a:rect b="b" l="l" r="r" t="t"/>
                <a:pathLst>
                  <a:path extrusionOk="0" h="12394" w="13180">
                    <a:moveTo>
                      <a:pt x="6301" y="0"/>
                    </a:moveTo>
                    <a:lnTo>
                      <a:pt x="5732" y="1047"/>
                    </a:lnTo>
                    <a:lnTo>
                      <a:pt x="5812" y="1749"/>
                    </a:lnTo>
                    <a:cubicBezTo>
                      <a:pt x="5566" y="1767"/>
                      <a:pt x="5317" y="1797"/>
                      <a:pt x="5071" y="1841"/>
                    </a:cubicBezTo>
                    <a:lnTo>
                      <a:pt x="5071" y="1832"/>
                    </a:lnTo>
                    <a:cubicBezTo>
                      <a:pt x="4970" y="1850"/>
                      <a:pt x="4872" y="1874"/>
                      <a:pt x="4774" y="1910"/>
                    </a:cubicBezTo>
                    <a:cubicBezTo>
                      <a:pt x="4653" y="1942"/>
                      <a:pt x="4534" y="1987"/>
                      <a:pt x="4424" y="2049"/>
                    </a:cubicBezTo>
                    <a:cubicBezTo>
                      <a:pt x="3974" y="2250"/>
                      <a:pt x="3312" y="2639"/>
                      <a:pt x="2494" y="3371"/>
                    </a:cubicBezTo>
                    <a:cubicBezTo>
                      <a:pt x="914" y="4782"/>
                      <a:pt x="1" y="5533"/>
                      <a:pt x="1" y="5533"/>
                    </a:cubicBezTo>
                    <a:lnTo>
                      <a:pt x="1673" y="8654"/>
                    </a:lnTo>
                    <a:lnTo>
                      <a:pt x="2162" y="9565"/>
                    </a:lnTo>
                    <a:lnTo>
                      <a:pt x="4433" y="8076"/>
                    </a:lnTo>
                    <a:cubicBezTo>
                      <a:pt x="4487" y="10338"/>
                      <a:pt x="4531" y="12393"/>
                      <a:pt x="4531" y="12393"/>
                    </a:cubicBezTo>
                    <a:lnTo>
                      <a:pt x="13179" y="12186"/>
                    </a:lnTo>
                    <a:cubicBezTo>
                      <a:pt x="13179" y="12186"/>
                      <a:pt x="12014" y="5117"/>
                      <a:pt x="11641" y="3786"/>
                    </a:cubicBezTo>
                    <a:cubicBezTo>
                      <a:pt x="11368" y="2817"/>
                      <a:pt x="10997" y="2013"/>
                      <a:pt x="9945" y="1785"/>
                    </a:cubicBezTo>
                    <a:cubicBezTo>
                      <a:pt x="9407" y="1669"/>
                      <a:pt x="8857" y="1632"/>
                      <a:pt x="8304" y="1632"/>
                    </a:cubicBezTo>
                    <a:cubicBezTo>
                      <a:pt x="8095" y="1632"/>
                      <a:pt x="7886" y="1638"/>
                      <a:pt x="7677" y="1646"/>
                    </a:cubicBezTo>
                    <a:lnTo>
                      <a:pt x="630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1"/>
              <p:cNvSpPr/>
              <p:nvPr/>
            </p:nvSpPr>
            <p:spPr>
              <a:xfrm>
                <a:off x="6728753" y="2510390"/>
                <a:ext cx="705431" cy="566831"/>
              </a:xfrm>
              <a:custGeom>
                <a:rect b="b" l="l" r="r" t="t"/>
                <a:pathLst>
                  <a:path extrusionOk="0" h="4241" w="5278">
                    <a:moveTo>
                      <a:pt x="5278" y="1"/>
                    </a:moveTo>
                    <a:lnTo>
                      <a:pt x="1" y="21"/>
                    </a:lnTo>
                    <a:lnTo>
                      <a:pt x="499" y="4240"/>
                    </a:lnTo>
                    <a:lnTo>
                      <a:pt x="4967" y="3971"/>
                    </a:lnTo>
                    <a:lnTo>
                      <a:pt x="527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1"/>
              <p:cNvSpPr/>
              <p:nvPr/>
            </p:nvSpPr>
            <p:spPr>
              <a:xfrm>
                <a:off x="6728753" y="2510791"/>
                <a:ext cx="579929" cy="456298"/>
              </a:xfrm>
              <a:custGeom>
                <a:rect b="b" l="l" r="r" t="t"/>
                <a:pathLst>
                  <a:path extrusionOk="0" h="3414" w="4339">
                    <a:moveTo>
                      <a:pt x="4338" y="1"/>
                    </a:moveTo>
                    <a:lnTo>
                      <a:pt x="1" y="18"/>
                    </a:lnTo>
                    <a:lnTo>
                      <a:pt x="401" y="3413"/>
                    </a:lnTo>
                    <a:cubicBezTo>
                      <a:pt x="2002" y="2657"/>
                      <a:pt x="3363" y="1477"/>
                      <a:pt x="43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1"/>
              <p:cNvSpPr/>
              <p:nvPr/>
            </p:nvSpPr>
            <p:spPr>
              <a:xfrm>
                <a:off x="7054365" y="3061239"/>
                <a:ext cx="197934" cy="63068"/>
              </a:xfrm>
              <a:custGeom>
                <a:rect b="b" l="l" r="r" t="t"/>
                <a:pathLst>
                  <a:path extrusionOk="0" h="549" w="1723">
                    <a:moveTo>
                      <a:pt x="15" y="0"/>
                    </a:moveTo>
                    <a:cubicBezTo>
                      <a:pt x="6" y="0"/>
                      <a:pt x="0" y="9"/>
                      <a:pt x="6" y="12"/>
                    </a:cubicBezTo>
                    <a:cubicBezTo>
                      <a:pt x="513" y="344"/>
                      <a:pt x="1103" y="528"/>
                      <a:pt x="1708" y="549"/>
                    </a:cubicBezTo>
                    <a:cubicBezTo>
                      <a:pt x="1723" y="549"/>
                      <a:pt x="1723" y="537"/>
                      <a:pt x="1711" y="534"/>
                    </a:cubicBezTo>
                    <a:cubicBezTo>
                      <a:pt x="1426" y="498"/>
                      <a:pt x="1144" y="442"/>
                      <a:pt x="869" y="365"/>
                    </a:cubicBezTo>
                    <a:cubicBezTo>
                      <a:pt x="575" y="264"/>
                      <a:pt x="291" y="143"/>
                      <a:pt x="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1"/>
              <p:cNvSpPr/>
              <p:nvPr/>
            </p:nvSpPr>
            <p:spPr>
              <a:xfrm>
                <a:off x="8258317" y="2876607"/>
                <a:ext cx="265706" cy="350042"/>
              </a:xfrm>
              <a:custGeom>
                <a:rect b="b" l="l" r="r" t="t"/>
                <a:pathLst>
                  <a:path extrusionOk="0" h="2619" w="1988">
                    <a:moveTo>
                      <a:pt x="659" y="0"/>
                    </a:moveTo>
                    <a:lnTo>
                      <a:pt x="526" y="48"/>
                    </a:lnTo>
                    <a:lnTo>
                      <a:pt x="1" y="973"/>
                    </a:lnTo>
                    <a:lnTo>
                      <a:pt x="354" y="2618"/>
                    </a:lnTo>
                    <a:cubicBezTo>
                      <a:pt x="380" y="2612"/>
                      <a:pt x="407" y="2606"/>
                      <a:pt x="434" y="2600"/>
                    </a:cubicBezTo>
                    <a:cubicBezTo>
                      <a:pt x="958" y="2476"/>
                      <a:pt x="1459" y="2215"/>
                      <a:pt x="1818" y="1812"/>
                    </a:cubicBezTo>
                    <a:cubicBezTo>
                      <a:pt x="1878" y="1743"/>
                      <a:pt x="1934" y="1669"/>
                      <a:pt x="1987" y="1595"/>
                    </a:cubicBezTo>
                    <a:lnTo>
                      <a:pt x="65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1"/>
              <p:cNvSpPr/>
              <p:nvPr/>
            </p:nvSpPr>
            <p:spPr>
              <a:xfrm>
                <a:off x="7971490" y="2671712"/>
                <a:ext cx="496662" cy="367551"/>
              </a:xfrm>
              <a:custGeom>
                <a:rect b="b" l="l" r="r" t="t"/>
                <a:pathLst>
                  <a:path extrusionOk="0" h="2750" w="3716">
                    <a:moveTo>
                      <a:pt x="1302" y="0"/>
                    </a:moveTo>
                    <a:cubicBezTo>
                      <a:pt x="1302" y="0"/>
                      <a:pt x="0" y="1225"/>
                      <a:pt x="842" y="2263"/>
                    </a:cubicBezTo>
                    <a:cubicBezTo>
                      <a:pt x="1109" y="2591"/>
                      <a:pt x="1434" y="2749"/>
                      <a:pt x="1773" y="2749"/>
                    </a:cubicBezTo>
                    <a:cubicBezTo>
                      <a:pt x="2503" y="2749"/>
                      <a:pt x="3298" y="2013"/>
                      <a:pt x="3715" y="653"/>
                    </a:cubicBezTo>
                    <a:lnTo>
                      <a:pt x="130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1"/>
              <p:cNvSpPr/>
              <p:nvPr/>
            </p:nvSpPr>
            <p:spPr>
              <a:xfrm>
                <a:off x="7079523" y="3120171"/>
                <a:ext cx="173120" cy="72143"/>
              </a:xfrm>
              <a:custGeom>
                <a:rect b="b" l="l" r="r" t="t"/>
                <a:pathLst>
                  <a:path extrusionOk="0" h="628" w="1507">
                    <a:moveTo>
                      <a:pt x="0" y="0"/>
                    </a:moveTo>
                    <a:lnTo>
                      <a:pt x="0" y="0"/>
                    </a:lnTo>
                    <a:cubicBezTo>
                      <a:pt x="430" y="344"/>
                      <a:pt x="946" y="558"/>
                      <a:pt x="1492" y="626"/>
                    </a:cubicBezTo>
                    <a:cubicBezTo>
                      <a:pt x="1495" y="627"/>
                      <a:pt x="1497" y="627"/>
                      <a:pt x="1499" y="627"/>
                    </a:cubicBezTo>
                    <a:cubicBezTo>
                      <a:pt x="1507" y="627"/>
                      <a:pt x="1506" y="619"/>
                      <a:pt x="1492" y="617"/>
                    </a:cubicBezTo>
                    <a:cubicBezTo>
                      <a:pt x="1219" y="558"/>
                      <a:pt x="742" y="445"/>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1"/>
              <p:cNvSpPr/>
              <p:nvPr/>
            </p:nvSpPr>
            <p:spPr>
              <a:xfrm>
                <a:off x="7115595" y="3170947"/>
                <a:ext cx="136589" cy="58243"/>
              </a:xfrm>
              <a:custGeom>
                <a:rect b="b" l="l" r="r" t="t"/>
                <a:pathLst>
                  <a:path extrusionOk="0" h="507" w="1189">
                    <a:moveTo>
                      <a:pt x="1" y="0"/>
                    </a:moveTo>
                    <a:cubicBezTo>
                      <a:pt x="466" y="323"/>
                      <a:pt x="677" y="385"/>
                      <a:pt x="1175" y="504"/>
                    </a:cubicBezTo>
                    <a:cubicBezTo>
                      <a:pt x="1178" y="506"/>
                      <a:pt x="1181" y="507"/>
                      <a:pt x="1182" y="507"/>
                    </a:cubicBezTo>
                    <a:cubicBezTo>
                      <a:pt x="1189" y="507"/>
                      <a:pt x="1186" y="497"/>
                      <a:pt x="1172" y="492"/>
                    </a:cubicBezTo>
                    <a:cubicBezTo>
                      <a:pt x="763" y="383"/>
                      <a:pt x="365" y="216"/>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1"/>
              <p:cNvSpPr/>
              <p:nvPr/>
            </p:nvSpPr>
            <p:spPr>
              <a:xfrm>
                <a:off x="7931393" y="4438246"/>
                <a:ext cx="800593" cy="724945"/>
              </a:xfrm>
              <a:custGeom>
                <a:rect b="b" l="l" r="r" t="t"/>
                <a:pathLst>
                  <a:path extrusionOk="0" h="5424" w="5990">
                    <a:moveTo>
                      <a:pt x="5990" y="1"/>
                    </a:moveTo>
                    <a:lnTo>
                      <a:pt x="1747" y="167"/>
                    </a:lnTo>
                    <a:lnTo>
                      <a:pt x="1" y="5423"/>
                    </a:lnTo>
                    <a:lnTo>
                      <a:pt x="4202" y="5423"/>
                    </a:lnTo>
                    <a:lnTo>
                      <a:pt x="599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1"/>
              <p:cNvSpPr/>
              <p:nvPr/>
            </p:nvSpPr>
            <p:spPr>
              <a:xfrm>
                <a:off x="8303894" y="4427152"/>
                <a:ext cx="1022461" cy="736038"/>
              </a:xfrm>
              <a:custGeom>
                <a:rect b="b" l="l" r="r" t="t"/>
                <a:pathLst>
                  <a:path extrusionOk="0" h="5507" w="7650">
                    <a:moveTo>
                      <a:pt x="6820" y="0"/>
                    </a:moveTo>
                    <a:lnTo>
                      <a:pt x="582" y="42"/>
                    </a:lnTo>
                    <a:lnTo>
                      <a:pt x="1" y="5506"/>
                    </a:lnTo>
                    <a:lnTo>
                      <a:pt x="5907" y="5506"/>
                    </a:lnTo>
                    <a:cubicBezTo>
                      <a:pt x="7650" y="2266"/>
                      <a:pt x="6820" y="1"/>
                      <a:pt x="68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1"/>
              <p:cNvSpPr/>
              <p:nvPr/>
            </p:nvSpPr>
            <p:spPr>
              <a:xfrm>
                <a:off x="8592057" y="4568961"/>
                <a:ext cx="655845" cy="594631"/>
              </a:xfrm>
              <a:custGeom>
                <a:rect b="b" l="l" r="r" t="t"/>
                <a:pathLst>
                  <a:path extrusionOk="0" h="4449" w="4907">
                    <a:moveTo>
                      <a:pt x="4851" y="1"/>
                    </a:moveTo>
                    <a:lnTo>
                      <a:pt x="4851" y="1"/>
                    </a:lnTo>
                    <a:cubicBezTo>
                      <a:pt x="3840" y="321"/>
                      <a:pt x="2876" y="784"/>
                      <a:pt x="2049" y="1439"/>
                    </a:cubicBezTo>
                    <a:cubicBezTo>
                      <a:pt x="1106" y="2186"/>
                      <a:pt x="353" y="3301"/>
                      <a:pt x="0" y="4448"/>
                    </a:cubicBezTo>
                    <a:lnTo>
                      <a:pt x="3748" y="4448"/>
                    </a:lnTo>
                    <a:cubicBezTo>
                      <a:pt x="4762" y="2562"/>
                      <a:pt x="4907" y="944"/>
                      <a:pt x="48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1"/>
              <p:cNvSpPr/>
              <p:nvPr/>
            </p:nvSpPr>
            <p:spPr>
              <a:xfrm>
                <a:off x="8253238" y="2722769"/>
                <a:ext cx="256083" cy="204626"/>
              </a:xfrm>
              <a:custGeom>
                <a:rect b="b" l="l" r="r" t="t"/>
                <a:pathLst>
                  <a:path extrusionOk="0" h="1531" w="1916">
                    <a:moveTo>
                      <a:pt x="0" y="1"/>
                    </a:moveTo>
                    <a:cubicBezTo>
                      <a:pt x="0" y="1"/>
                      <a:pt x="344" y="1264"/>
                      <a:pt x="842" y="1531"/>
                    </a:cubicBezTo>
                    <a:cubicBezTo>
                      <a:pt x="1877" y="1225"/>
                      <a:pt x="1916" y="419"/>
                      <a:pt x="1916" y="419"/>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1"/>
              <p:cNvSpPr/>
              <p:nvPr/>
            </p:nvSpPr>
            <p:spPr>
              <a:xfrm>
                <a:off x="7746413" y="2515468"/>
                <a:ext cx="839353" cy="299387"/>
              </a:xfrm>
              <a:custGeom>
                <a:rect b="b" l="l" r="r" t="t"/>
                <a:pathLst>
                  <a:path extrusionOk="0" h="2240" w="6280">
                    <a:moveTo>
                      <a:pt x="4520" y="0"/>
                    </a:moveTo>
                    <a:cubicBezTo>
                      <a:pt x="3476" y="0"/>
                      <a:pt x="2642" y="1208"/>
                      <a:pt x="2642" y="1208"/>
                    </a:cubicBezTo>
                    <a:cubicBezTo>
                      <a:pt x="2642" y="1208"/>
                      <a:pt x="1266" y="913"/>
                      <a:pt x="463" y="913"/>
                    </a:cubicBezTo>
                    <a:cubicBezTo>
                      <a:pt x="264" y="913"/>
                      <a:pt x="99" y="931"/>
                      <a:pt x="0" y="977"/>
                    </a:cubicBezTo>
                    <a:lnTo>
                      <a:pt x="5669" y="2240"/>
                    </a:lnTo>
                    <a:cubicBezTo>
                      <a:pt x="5669" y="2240"/>
                      <a:pt x="6280" y="594"/>
                      <a:pt x="5017" y="96"/>
                    </a:cubicBezTo>
                    <a:cubicBezTo>
                      <a:pt x="4848" y="29"/>
                      <a:pt x="4681" y="0"/>
                      <a:pt x="45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1"/>
              <p:cNvSpPr/>
              <p:nvPr/>
            </p:nvSpPr>
            <p:spPr>
              <a:xfrm>
                <a:off x="8365777" y="2808175"/>
                <a:ext cx="178563" cy="134992"/>
              </a:xfrm>
              <a:custGeom>
                <a:rect b="b" l="l" r="r" t="t"/>
                <a:pathLst>
                  <a:path extrusionOk="0" h="1010" w="1336">
                    <a:moveTo>
                      <a:pt x="591" y="0"/>
                    </a:moveTo>
                    <a:cubicBezTo>
                      <a:pt x="498" y="0"/>
                      <a:pt x="401" y="16"/>
                      <a:pt x="306" y="50"/>
                    </a:cubicBezTo>
                    <a:lnTo>
                      <a:pt x="0" y="892"/>
                    </a:lnTo>
                    <a:cubicBezTo>
                      <a:pt x="0" y="892"/>
                      <a:pt x="169" y="1009"/>
                      <a:pt x="401" y="1009"/>
                    </a:cubicBezTo>
                    <a:cubicBezTo>
                      <a:pt x="567" y="1009"/>
                      <a:pt x="766" y="949"/>
                      <a:pt x="958" y="740"/>
                    </a:cubicBezTo>
                    <a:cubicBezTo>
                      <a:pt x="1335" y="331"/>
                      <a:pt x="1015" y="0"/>
                      <a:pt x="5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2" name="Google Shape;892;p31"/>
              <p:cNvGrpSpPr/>
              <p:nvPr/>
            </p:nvGrpSpPr>
            <p:grpSpPr>
              <a:xfrm>
                <a:off x="8087504" y="2765940"/>
                <a:ext cx="161457" cy="199014"/>
                <a:chOff x="8087504" y="2720878"/>
                <a:chExt cx="161457" cy="199014"/>
              </a:xfrm>
            </p:grpSpPr>
            <p:sp>
              <p:nvSpPr>
                <p:cNvPr id="893" name="Google Shape;893;p31"/>
                <p:cNvSpPr/>
                <p:nvPr/>
              </p:nvSpPr>
              <p:spPr>
                <a:xfrm>
                  <a:off x="8202850" y="2784364"/>
                  <a:ext cx="16039" cy="35419"/>
                </a:xfrm>
                <a:custGeom>
                  <a:rect b="b" l="l" r="r" t="t"/>
                  <a:pathLst>
                    <a:path extrusionOk="0" h="265" w="120">
                      <a:moveTo>
                        <a:pt x="21" y="0"/>
                      </a:moveTo>
                      <a:cubicBezTo>
                        <a:pt x="21" y="0"/>
                        <a:pt x="21" y="0"/>
                        <a:pt x="21" y="0"/>
                      </a:cubicBezTo>
                      <a:lnTo>
                        <a:pt x="21" y="0"/>
                      </a:lnTo>
                      <a:lnTo>
                        <a:pt x="29" y="21"/>
                      </a:lnTo>
                      <a:lnTo>
                        <a:pt x="29" y="21"/>
                      </a:lnTo>
                      <a:cubicBezTo>
                        <a:pt x="30" y="17"/>
                        <a:pt x="30" y="13"/>
                        <a:pt x="30" y="9"/>
                      </a:cubicBezTo>
                      <a:cubicBezTo>
                        <a:pt x="30" y="6"/>
                        <a:pt x="21" y="0"/>
                        <a:pt x="21" y="0"/>
                      </a:cubicBezTo>
                      <a:close/>
                      <a:moveTo>
                        <a:pt x="29" y="22"/>
                      </a:moveTo>
                      <a:lnTo>
                        <a:pt x="117" y="257"/>
                      </a:lnTo>
                      <a:lnTo>
                        <a:pt x="117" y="257"/>
                      </a:lnTo>
                      <a:cubicBezTo>
                        <a:pt x="34" y="222"/>
                        <a:pt x="22" y="116"/>
                        <a:pt x="29" y="22"/>
                      </a:cubicBezTo>
                      <a:close/>
                      <a:moveTo>
                        <a:pt x="21" y="0"/>
                      </a:moveTo>
                      <a:lnTo>
                        <a:pt x="21" y="0"/>
                      </a:lnTo>
                      <a:cubicBezTo>
                        <a:pt x="1" y="92"/>
                        <a:pt x="10" y="243"/>
                        <a:pt x="119" y="264"/>
                      </a:cubicBezTo>
                      <a:lnTo>
                        <a:pt x="117" y="257"/>
                      </a:lnTo>
                      <a:lnTo>
                        <a:pt x="117" y="257"/>
                      </a:lnTo>
                      <a:cubicBezTo>
                        <a:pt x="118" y="258"/>
                        <a:pt x="118" y="258"/>
                        <a:pt x="119" y="258"/>
                      </a:cubicBezTo>
                      <a:lnTo>
                        <a:pt x="29" y="21"/>
                      </a:lnTo>
                      <a:lnTo>
                        <a:pt x="29" y="21"/>
                      </a:lnTo>
                      <a:cubicBezTo>
                        <a:pt x="29" y="21"/>
                        <a:pt x="29" y="21"/>
                        <a:pt x="29" y="22"/>
                      </a:cubicBezTo>
                      <a:lnTo>
                        <a:pt x="29" y="22"/>
                      </a:lnTo>
                      <a:lnTo>
                        <a:pt x="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1"/>
                <p:cNvSpPr/>
                <p:nvPr/>
              </p:nvSpPr>
              <p:spPr>
                <a:xfrm>
                  <a:off x="8200043" y="2770865"/>
                  <a:ext cx="39562" cy="42903"/>
                </a:xfrm>
                <a:custGeom>
                  <a:rect b="b" l="l" r="r" t="t"/>
                  <a:pathLst>
                    <a:path extrusionOk="0" h="321" w="296">
                      <a:moveTo>
                        <a:pt x="141" y="0"/>
                      </a:moveTo>
                      <a:cubicBezTo>
                        <a:pt x="139" y="0"/>
                        <a:pt x="137" y="0"/>
                        <a:pt x="134" y="1"/>
                      </a:cubicBezTo>
                      <a:cubicBezTo>
                        <a:pt x="2" y="6"/>
                        <a:pt x="1" y="321"/>
                        <a:pt x="145" y="321"/>
                      </a:cubicBezTo>
                      <a:cubicBezTo>
                        <a:pt x="146" y="321"/>
                        <a:pt x="148" y="321"/>
                        <a:pt x="149" y="321"/>
                      </a:cubicBezTo>
                      <a:cubicBezTo>
                        <a:pt x="295" y="312"/>
                        <a:pt x="295" y="0"/>
                        <a:pt x="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1"/>
                <p:cNvSpPr/>
                <p:nvPr/>
              </p:nvSpPr>
              <p:spPr>
                <a:xfrm>
                  <a:off x="8114904" y="2787171"/>
                  <a:ext cx="16841" cy="35018"/>
                </a:xfrm>
                <a:custGeom>
                  <a:rect b="b" l="l" r="r" t="t"/>
                  <a:pathLst>
                    <a:path extrusionOk="0" h="262" w="126">
                      <a:moveTo>
                        <a:pt x="104" y="0"/>
                      </a:moveTo>
                      <a:cubicBezTo>
                        <a:pt x="104" y="0"/>
                        <a:pt x="98" y="3"/>
                        <a:pt x="98" y="9"/>
                      </a:cubicBezTo>
                      <a:cubicBezTo>
                        <a:pt x="101" y="107"/>
                        <a:pt x="89" y="222"/>
                        <a:pt x="1" y="255"/>
                      </a:cubicBezTo>
                      <a:lnTo>
                        <a:pt x="1" y="261"/>
                      </a:lnTo>
                      <a:cubicBezTo>
                        <a:pt x="110" y="246"/>
                        <a:pt x="125" y="92"/>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1"/>
                <p:cNvSpPr/>
                <p:nvPr/>
              </p:nvSpPr>
              <p:spPr>
                <a:xfrm>
                  <a:off x="8094722" y="2773271"/>
                  <a:ext cx="39829" cy="42903"/>
                </a:xfrm>
                <a:custGeom>
                  <a:rect b="b" l="l" r="r" t="t"/>
                  <a:pathLst>
                    <a:path extrusionOk="0" h="321" w="298">
                      <a:moveTo>
                        <a:pt x="158" y="0"/>
                      </a:moveTo>
                      <a:cubicBezTo>
                        <a:pt x="9" y="0"/>
                        <a:pt x="0" y="309"/>
                        <a:pt x="146" y="321"/>
                      </a:cubicBezTo>
                      <a:cubicBezTo>
                        <a:pt x="148" y="321"/>
                        <a:pt x="150" y="321"/>
                        <a:pt x="152" y="321"/>
                      </a:cubicBezTo>
                      <a:cubicBezTo>
                        <a:pt x="294" y="321"/>
                        <a:pt x="298" y="9"/>
                        <a:pt x="166" y="0"/>
                      </a:cubicBezTo>
                      <a:cubicBezTo>
                        <a:pt x="163" y="0"/>
                        <a:pt x="161" y="0"/>
                        <a:pt x="15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1"/>
                <p:cNvSpPr/>
                <p:nvPr/>
              </p:nvSpPr>
              <p:spPr>
                <a:xfrm>
                  <a:off x="8200043" y="2720878"/>
                  <a:ext cx="48918" cy="30607"/>
                </a:xfrm>
                <a:custGeom>
                  <a:rect b="b" l="l" r="r" t="t"/>
                  <a:pathLst>
                    <a:path extrusionOk="0" h="229" w="366">
                      <a:moveTo>
                        <a:pt x="127" y="0"/>
                      </a:moveTo>
                      <a:cubicBezTo>
                        <a:pt x="92" y="0"/>
                        <a:pt x="56" y="12"/>
                        <a:pt x="28" y="34"/>
                      </a:cubicBezTo>
                      <a:cubicBezTo>
                        <a:pt x="4" y="54"/>
                        <a:pt x="1" y="90"/>
                        <a:pt x="16" y="117"/>
                      </a:cubicBezTo>
                      <a:cubicBezTo>
                        <a:pt x="48" y="152"/>
                        <a:pt x="90" y="176"/>
                        <a:pt x="134" y="185"/>
                      </a:cubicBezTo>
                      <a:cubicBezTo>
                        <a:pt x="176" y="200"/>
                        <a:pt x="217" y="214"/>
                        <a:pt x="259" y="226"/>
                      </a:cubicBezTo>
                      <a:cubicBezTo>
                        <a:pt x="265" y="228"/>
                        <a:pt x="271" y="228"/>
                        <a:pt x="277" y="228"/>
                      </a:cubicBezTo>
                      <a:cubicBezTo>
                        <a:pt x="330" y="228"/>
                        <a:pt x="366" y="171"/>
                        <a:pt x="339" y="123"/>
                      </a:cubicBezTo>
                      <a:cubicBezTo>
                        <a:pt x="306" y="69"/>
                        <a:pt x="256" y="31"/>
                        <a:pt x="197" y="16"/>
                      </a:cubicBezTo>
                      <a:cubicBezTo>
                        <a:pt x="174" y="5"/>
                        <a:pt x="151" y="0"/>
                        <a:pt x="1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1"/>
                <p:cNvSpPr/>
                <p:nvPr/>
              </p:nvSpPr>
              <p:spPr>
                <a:xfrm>
                  <a:off x="8087504" y="2722882"/>
                  <a:ext cx="48517" cy="29270"/>
                </a:xfrm>
                <a:custGeom>
                  <a:rect b="b" l="l" r="r" t="t"/>
                  <a:pathLst>
                    <a:path extrusionOk="0" h="219" w="363">
                      <a:moveTo>
                        <a:pt x="234" y="1"/>
                      </a:moveTo>
                      <a:cubicBezTo>
                        <a:pt x="214" y="1"/>
                        <a:pt x="193" y="5"/>
                        <a:pt x="173" y="13"/>
                      </a:cubicBezTo>
                      <a:cubicBezTo>
                        <a:pt x="114" y="22"/>
                        <a:pt x="63" y="54"/>
                        <a:pt x="25" y="102"/>
                      </a:cubicBezTo>
                      <a:cubicBezTo>
                        <a:pt x="1" y="131"/>
                        <a:pt x="4" y="179"/>
                        <a:pt x="37" y="202"/>
                      </a:cubicBezTo>
                      <a:cubicBezTo>
                        <a:pt x="48" y="214"/>
                        <a:pt x="65" y="218"/>
                        <a:pt x="82" y="218"/>
                      </a:cubicBezTo>
                      <a:cubicBezTo>
                        <a:pt x="86" y="218"/>
                        <a:pt x="91" y="218"/>
                        <a:pt x="96" y="217"/>
                      </a:cubicBezTo>
                      <a:cubicBezTo>
                        <a:pt x="140" y="208"/>
                        <a:pt x="182" y="197"/>
                        <a:pt x="223" y="185"/>
                      </a:cubicBezTo>
                      <a:cubicBezTo>
                        <a:pt x="268" y="179"/>
                        <a:pt x="312" y="158"/>
                        <a:pt x="345" y="122"/>
                      </a:cubicBezTo>
                      <a:cubicBezTo>
                        <a:pt x="363" y="99"/>
                        <a:pt x="360" y="63"/>
                        <a:pt x="342" y="42"/>
                      </a:cubicBezTo>
                      <a:cubicBezTo>
                        <a:pt x="311" y="15"/>
                        <a:pt x="273"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1"/>
                <p:cNvSpPr/>
                <p:nvPr/>
              </p:nvSpPr>
              <p:spPr>
                <a:xfrm>
                  <a:off x="8192558" y="2907061"/>
                  <a:ext cx="27800" cy="12831"/>
                </a:xfrm>
                <a:custGeom>
                  <a:rect b="b" l="l" r="r" t="t"/>
                  <a:pathLst>
                    <a:path extrusionOk="0" h="96" w="208">
                      <a:moveTo>
                        <a:pt x="200" y="0"/>
                      </a:moveTo>
                      <a:cubicBezTo>
                        <a:pt x="199" y="0"/>
                        <a:pt x="197" y="1"/>
                        <a:pt x="196" y="1"/>
                      </a:cubicBezTo>
                      <a:cubicBezTo>
                        <a:pt x="173" y="25"/>
                        <a:pt x="149" y="58"/>
                        <a:pt x="113" y="61"/>
                      </a:cubicBezTo>
                      <a:cubicBezTo>
                        <a:pt x="78" y="61"/>
                        <a:pt x="39" y="52"/>
                        <a:pt x="7" y="37"/>
                      </a:cubicBezTo>
                      <a:cubicBezTo>
                        <a:pt x="7" y="37"/>
                        <a:pt x="1" y="37"/>
                        <a:pt x="4" y="40"/>
                      </a:cubicBezTo>
                      <a:cubicBezTo>
                        <a:pt x="29" y="75"/>
                        <a:pt x="67" y="95"/>
                        <a:pt x="106" y="95"/>
                      </a:cubicBezTo>
                      <a:cubicBezTo>
                        <a:pt x="114" y="95"/>
                        <a:pt x="121" y="95"/>
                        <a:pt x="128" y="93"/>
                      </a:cubicBezTo>
                      <a:cubicBezTo>
                        <a:pt x="170" y="82"/>
                        <a:pt x="202" y="46"/>
                        <a:pt x="205" y="4"/>
                      </a:cubicBezTo>
                      <a:cubicBezTo>
                        <a:pt x="207" y="2"/>
                        <a:pt x="203"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1"/>
                <p:cNvSpPr/>
                <p:nvPr/>
              </p:nvSpPr>
              <p:spPr>
                <a:xfrm>
                  <a:off x="8127066" y="2724887"/>
                  <a:ext cx="78055" cy="164396"/>
                </a:xfrm>
                <a:custGeom>
                  <a:rect b="b" l="l" r="r" t="t"/>
                  <a:pathLst>
                    <a:path extrusionOk="0" h="1230" w="584">
                      <a:moveTo>
                        <a:pt x="134" y="1"/>
                      </a:moveTo>
                      <a:cubicBezTo>
                        <a:pt x="130" y="1"/>
                        <a:pt x="126" y="3"/>
                        <a:pt x="126" y="7"/>
                      </a:cubicBezTo>
                      <a:cubicBezTo>
                        <a:pt x="49" y="345"/>
                        <a:pt x="7" y="686"/>
                        <a:pt x="1" y="1029"/>
                      </a:cubicBezTo>
                      <a:cubicBezTo>
                        <a:pt x="1" y="1039"/>
                        <a:pt x="8" y="1043"/>
                        <a:pt x="20" y="1043"/>
                      </a:cubicBezTo>
                      <a:cubicBezTo>
                        <a:pt x="59" y="1043"/>
                        <a:pt x="148" y="1002"/>
                        <a:pt x="170" y="991"/>
                      </a:cubicBezTo>
                      <a:lnTo>
                        <a:pt x="170" y="1193"/>
                      </a:lnTo>
                      <a:cubicBezTo>
                        <a:pt x="170" y="1195"/>
                        <a:pt x="170" y="1201"/>
                        <a:pt x="170" y="1204"/>
                      </a:cubicBezTo>
                      <a:cubicBezTo>
                        <a:pt x="170" y="1216"/>
                        <a:pt x="179" y="1225"/>
                        <a:pt x="191" y="1228"/>
                      </a:cubicBezTo>
                      <a:lnTo>
                        <a:pt x="236" y="1228"/>
                      </a:lnTo>
                      <a:cubicBezTo>
                        <a:pt x="245" y="1229"/>
                        <a:pt x="255" y="1229"/>
                        <a:pt x="265" y="1229"/>
                      </a:cubicBezTo>
                      <a:cubicBezTo>
                        <a:pt x="295" y="1229"/>
                        <a:pt x="325" y="1226"/>
                        <a:pt x="354" y="1219"/>
                      </a:cubicBezTo>
                      <a:cubicBezTo>
                        <a:pt x="449" y="1204"/>
                        <a:pt x="529" y="1148"/>
                        <a:pt x="580" y="1068"/>
                      </a:cubicBezTo>
                      <a:cubicBezTo>
                        <a:pt x="584" y="1062"/>
                        <a:pt x="582" y="1057"/>
                        <a:pt x="575" y="1057"/>
                      </a:cubicBezTo>
                      <a:cubicBezTo>
                        <a:pt x="572" y="1057"/>
                        <a:pt x="569" y="1057"/>
                        <a:pt x="565" y="1059"/>
                      </a:cubicBezTo>
                      <a:cubicBezTo>
                        <a:pt x="478" y="1133"/>
                        <a:pt x="370" y="1174"/>
                        <a:pt x="258" y="1174"/>
                      </a:cubicBezTo>
                      <a:cubicBezTo>
                        <a:pt x="244" y="1174"/>
                        <a:pt x="229" y="1173"/>
                        <a:pt x="215" y="1172"/>
                      </a:cubicBezTo>
                      <a:cubicBezTo>
                        <a:pt x="212" y="1133"/>
                        <a:pt x="239" y="911"/>
                        <a:pt x="227" y="911"/>
                      </a:cubicBezTo>
                      <a:lnTo>
                        <a:pt x="227" y="911"/>
                      </a:lnTo>
                      <a:cubicBezTo>
                        <a:pt x="173" y="920"/>
                        <a:pt x="120" y="938"/>
                        <a:pt x="70" y="961"/>
                      </a:cubicBezTo>
                      <a:cubicBezTo>
                        <a:pt x="79" y="641"/>
                        <a:pt x="144" y="327"/>
                        <a:pt x="144" y="7"/>
                      </a:cubicBezTo>
                      <a:cubicBezTo>
                        <a:pt x="144" y="3"/>
                        <a:pt x="138" y="1"/>
                        <a:pt x="1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1"/>
                <p:cNvSpPr/>
                <p:nvPr/>
              </p:nvSpPr>
              <p:spPr>
                <a:xfrm>
                  <a:off x="8164490" y="2867899"/>
                  <a:ext cx="47180" cy="34216"/>
                </a:xfrm>
                <a:custGeom>
                  <a:rect b="b" l="l" r="r" t="t"/>
                  <a:pathLst>
                    <a:path extrusionOk="0" h="256" w="353">
                      <a:moveTo>
                        <a:pt x="303" y="1"/>
                      </a:moveTo>
                      <a:cubicBezTo>
                        <a:pt x="217" y="72"/>
                        <a:pt x="110" y="114"/>
                        <a:pt x="0" y="117"/>
                      </a:cubicBezTo>
                      <a:cubicBezTo>
                        <a:pt x="42" y="173"/>
                        <a:pt x="98" y="214"/>
                        <a:pt x="163" y="244"/>
                      </a:cubicBezTo>
                      <a:cubicBezTo>
                        <a:pt x="183" y="251"/>
                        <a:pt x="206" y="255"/>
                        <a:pt x="229" y="255"/>
                      </a:cubicBezTo>
                      <a:cubicBezTo>
                        <a:pt x="244" y="255"/>
                        <a:pt x="259" y="254"/>
                        <a:pt x="273" y="250"/>
                      </a:cubicBezTo>
                      <a:cubicBezTo>
                        <a:pt x="353" y="226"/>
                        <a:pt x="353" y="158"/>
                        <a:pt x="338" y="93"/>
                      </a:cubicBezTo>
                      <a:cubicBezTo>
                        <a:pt x="329" y="60"/>
                        <a:pt x="317" y="31"/>
                        <a:pt x="3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2" name="Google Shape;902;p31"/>
              <p:cNvSpPr/>
              <p:nvPr/>
            </p:nvSpPr>
            <p:spPr>
              <a:xfrm>
                <a:off x="8186276" y="2925258"/>
                <a:ext cx="25394" cy="21919"/>
              </a:xfrm>
              <a:custGeom>
                <a:rect b="b" l="l" r="r" t="t"/>
                <a:pathLst>
                  <a:path extrusionOk="0" h="164" w="190">
                    <a:moveTo>
                      <a:pt x="175" y="1"/>
                    </a:moveTo>
                    <a:lnTo>
                      <a:pt x="175" y="1"/>
                    </a:lnTo>
                    <a:cubicBezTo>
                      <a:pt x="89" y="4"/>
                      <a:pt x="15" y="66"/>
                      <a:pt x="0" y="152"/>
                    </a:cubicBezTo>
                    <a:cubicBezTo>
                      <a:pt x="20" y="159"/>
                      <a:pt x="43" y="163"/>
                      <a:pt x="66" y="163"/>
                    </a:cubicBezTo>
                    <a:cubicBezTo>
                      <a:pt x="81" y="163"/>
                      <a:pt x="96" y="162"/>
                      <a:pt x="110" y="158"/>
                    </a:cubicBezTo>
                    <a:cubicBezTo>
                      <a:pt x="190" y="134"/>
                      <a:pt x="190" y="66"/>
                      <a:pt x="1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1"/>
              <p:cNvSpPr/>
              <p:nvPr/>
            </p:nvSpPr>
            <p:spPr>
              <a:xfrm>
                <a:off x="7255971" y="3739968"/>
                <a:ext cx="1550157" cy="834585"/>
              </a:xfrm>
              <a:custGeom>
                <a:rect b="b" l="l" r="r" t="t"/>
                <a:pathLst>
                  <a:path extrusionOk="0" h="7265" w="13494">
                    <a:moveTo>
                      <a:pt x="1988" y="1"/>
                    </a:moveTo>
                    <a:cubicBezTo>
                      <a:pt x="1927" y="1"/>
                      <a:pt x="1882" y="16"/>
                      <a:pt x="1862" y="51"/>
                    </a:cubicBezTo>
                    <a:cubicBezTo>
                      <a:pt x="1711" y="321"/>
                      <a:pt x="2230" y="715"/>
                      <a:pt x="2509" y="875"/>
                    </a:cubicBezTo>
                    <a:cubicBezTo>
                      <a:pt x="2509" y="875"/>
                      <a:pt x="2491" y="905"/>
                      <a:pt x="2467" y="955"/>
                    </a:cubicBezTo>
                    <a:cubicBezTo>
                      <a:pt x="2162" y="810"/>
                      <a:pt x="1898" y="682"/>
                      <a:pt x="1868" y="670"/>
                    </a:cubicBezTo>
                    <a:cubicBezTo>
                      <a:pt x="1593" y="555"/>
                      <a:pt x="1219" y="161"/>
                      <a:pt x="989" y="161"/>
                    </a:cubicBezTo>
                    <a:cubicBezTo>
                      <a:pt x="954" y="161"/>
                      <a:pt x="923" y="170"/>
                      <a:pt x="896" y="190"/>
                    </a:cubicBezTo>
                    <a:cubicBezTo>
                      <a:pt x="721" y="318"/>
                      <a:pt x="991" y="561"/>
                      <a:pt x="991" y="561"/>
                    </a:cubicBezTo>
                    <a:cubicBezTo>
                      <a:pt x="991" y="561"/>
                      <a:pt x="822" y="427"/>
                      <a:pt x="681" y="427"/>
                    </a:cubicBezTo>
                    <a:cubicBezTo>
                      <a:pt x="625" y="427"/>
                      <a:pt x="573" y="448"/>
                      <a:pt x="537" y="507"/>
                    </a:cubicBezTo>
                    <a:cubicBezTo>
                      <a:pt x="413" y="718"/>
                      <a:pt x="694" y="994"/>
                      <a:pt x="694" y="994"/>
                    </a:cubicBezTo>
                    <a:cubicBezTo>
                      <a:pt x="694" y="994"/>
                      <a:pt x="546" y="913"/>
                      <a:pt x="410" y="913"/>
                    </a:cubicBezTo>
                    <a:cubicBezTo>
                      <a:pt x="336" y="913"/>
                      <a:pt x="265" y="937"/>
                      <a:pt x="226" y="1014"/>
                    </a:cubicBezTo>
                    <a:cubicBezTo>
                      <a:pt x="116" y="1231"/>
                      <a:pt x="413" y="1480"/>
                      <a:pt x="413" y="1480"/>
                    </a:cubicBezTo>
                    <a:cubicBezTo>
                      <a:pt x="413" y="1480"/>
                      <a:pt x="349" y="1448"/>
                      <a:pt x="276" y="1448"/>
                    </a:cubicBezTo>
                    <a:cubicBezTo>
                      <a:pt x="207" y="1448"/>
                      <a:pt x="130" y="1476"/>
                      <a:pt x="86" y="1584"/>
                    </a:cubicBezTo>
                    <a:cubicBezTo>
                      <a:pt x="0" y="1806"/>
                      <a:pt x="768" y="2274"/>
                      <a:pt x="1044" y="2417"/>
                    </a:cubicBezTo>
                    <a:cubicBezTo>
                      <a:pt x="1323" y="2559"/>
                      <a:pt x="2829" y="2850"/>
                      <a:pt x="3063" y="2888"/>
                    </a:cubicBezTo>
                    <a:cubicBezTo>
                      <a:pt x="4549" y="4222"/>
                      <a:pt x="8077" y="7264"/>
                      <a:pt x="9375" y="7264"/>
                    </a:cubicBezTo>
                    <a:cubicBezTo>
                      <a:pt x="11039" y="7264"/>
                      <a:pt x="13493" y="2067"/>
                      <a:pt x="13493" y="2067"/>
                    </a:cubicBezTo>
                    <a:lnTo>
                      <a:pt x="10374" y="199"/>
                    </a:lnTo>
                    <a:lnTo>
                      <a:pt x="8670" y="3481"/>
                    </a:lnTo>
                    <a:lnTo>
                      <a:pt x="3680" y="1266"/>
                    </a:lnTo>
                    <a:cubicBezTo>
                      <a:pt x="3680" y="1266"/>
                      <a:pt x="3357" y="736"/>
                      <a:pt x="3164" y="534"/>
                    </a:cubicBezTo>
                    <a:cubicBezTo>
                      <a:pt x="3006" y="367"/>
                      <a:pt x="2292" y="1"/>
                      <a:pt x="19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1"/>
              <p:cNvSpPr/>
              <p:nvPr/>
            </p:nvSpPr>
            <p:spPr>
              <a:xfrm>
                <a:off x="8359361" y="3095135"/>
                <a:ext cx="792841" cy="926764"/>
              </a:xfrm>
              <a:custGeom>
                <a:rect b="b" l="l" r="r" t="t"/>
                <a:pathLst>
                  <a:path extrusionOk="0" h="6934" w="5932">
                    <a:moveTo>
                      <a:pt x="2843" y="0"/>
                    </a:moveTo>
                    <a:cubicBezTo>
                      <a:pt x="2692" y="0"/>
                      <a:pt x="2535" y="10"/>
                      <a:pt x="2370" y="31"/>
                    </a:cubicBezTo>
                    <a:lnTo>
                      <a:pt x="1" y="4645"/>
                    </a:lnTo>
                    <a:lnTo>
                      <a:pt x="3745" y="6933"/>
                    </a:lnTo>
                    <a:cubicBezTo>
                      <a:pt x="3745" y="6933"/>
                      <a:pt x="5367" y="4894"/>
                      <a:pt x="5658" y="3815"/>
                    </a:cubicBezTo>
                    <a:cubicBezTo>
                      <a:pt x="5932" y="2796"/>
                      <a:pt x="5354" y="0"/>
                      <a:pt x="284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1"/>
              <p:cNvSpPr/>
              <p:nvPr/>
            </p:nvSpPr>
            <p:spPr>
              <a:xfrm flipH="1">
                <a:off x="8603851" y="4603232"/>
                <a:ext cx="303850" cy="280080"/>
              </a:xfrm>
              <a:custGeom>
                <a:rect b="b" l="l" r="r" t="t"/>
                <a:pathLst>
                  <a:path extrusionOk="0" h="1618" w="1510">
                    <a:moveTo>
                      <a:pt x="1482" y="0"/>
                    </a:moveTo>
                    <a:cubicBezTo>
                      <a:pt x="1480" y="0"/>
                      <a:pt x="1479" y="1"/>
                      <a:pt x="1477" y="1"/>
                    </a:cubicBezTo>
                    <a:cubicBezTo>
                      <a:pt x="1474" y="1"/>
                      <a:pt x="1474" y="4"/>
                      <a:pt x="1474" y="4"/>
                    </a:cubicBezTo>
                    <a:cubicBezTo>
                      <a:pt x="1462" y="49"/>
                      <a:pt x="1456" y="93"/>
                      <a:pt x="1456" y="138"/>
                    </a:cubicBezTo>
                    <a:cubicBezTo>
                      <a:pt x="1451" y="188"/>
                      <a:pt x="1445" y="239"/>
                      <a:pt x="1439" y="292"/>
                    </a:cubicBezTo>
                    <a:cubicBezTo>
                      <a:pt x="1427" y="396"/>
                      <a:pt x="1409" y="500"/>
                      <a:pt x="1385" y="600"/>
                    </a:cubicBezTo>
                    <a:cubicBezTo>
                      <a:pt x="1338" y="793"/>
                      <a:pt x="1240" y="968"/>
                      <a:pt x="1101" y="1110"/>
                    </a:cubicBezTo>
                    <a:cubicBezTo>
                      <a:pt x="961" y="1244"/>
                      <a:pt x="801" y="1350"/>
                      <a:pt x="620" y="1425"/>
                    </a:cubicBezTo>
                    <a:cubicBezTo>
                      <a:pt x="422" y="1508"/>
                      <a:pt x="214" y="1540"/>
                      <a:pt x="7" y="1602"/>
                    </a:cubicBezTo>
                    <a:cubicBezTo>
                      <a:pt x="1" y="1602"/>
                      <a:pt x="1" y="1605"/>
                      <a:pt x="1" y="1611"/>
                    </a:cubicBezTo>
                    <a:cubicBezTo>
                      <a:pt x="4" y="1614"/>
                      <a:pt x="7" y="1617"/>
                      <a:pt x="10" y="1617"/>
                    </a:cubicBezTo>
                    <a:cubicBezTo>
                      <a:pt x="238" y="1614"/>
                      <a:pt x="463" y="1570"/>
                      <a:pt x="677" y="1484"/>
                    </a:cubicBezTo>
                    <a:cubicBezTo>
                      <a:pt x="864" y="1416"/>
                      <a:pt x="1033" y="1306"/>
                      <a:pt x="1175" y="1167"/>
                    </a:cubicBezTo>
                    <a:cubicBezTo>
                      <a:pt x="1320" y="1021"/>
                      <a:pt x="1421" y="840"/>
                      <a:pt x="1468" y="642"/>
                    </a:cubicBezTo>
                    <a:cubicBezTo>
                      <a:pt x="1492" y="541"/>
                      <a:pt x="1504" y="437"/>
                      <a:pt x="1510" y="333"/>
                    </a:cubicBezTo>
                    <a:cubicBezTo>
                      <a:pt x="1510" y="274"/>
                      <a:pt x="1510" y="218"/>
                      <a:pt x="1504" y="159"/>
                    </a:cubicBezTo>
                    <a:cubicBezTo>
                      <a:pt x="1504" y="108"/>
                      <a:pt x="1498" y="55"/>
                      <a:pt x="1489" y="4"/>
                    </a:cubicBezTo>
                    <a:cubicBezTo>
                      <a:pt x="1487" y="2"/>
                      <a:pt x="1485" y="0"/>
                      <a:pt x="14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1"/>
              <p:cNvSpPr/>
              <p:nvPr/>
            </p:nvSpPr>
            <p:spPr>
              <a:xfrm flipH="1">
                <a:off x="9025530" y="4507024"/>
                <a:ext cx="89545" cy="656578"/>
              </a:xfrm>
              <a:custGeom>
                <a:rect b="b" l="l" r="r" t="t"/>
                <a:pathLst>
                  <a:path extrusionOk="0" h="3793" w="445">
                    <a:moveTo>
                      <a:pt x="445" y="1"/>
                    </a:moveTo>
                    <a:lnTo>
                      <a:pt x="445" y="1"/>
                    </a:lnTo>
                    <a:cubicBezTo>
                      <a:pt x="418" y="75"/>
                      <a:pt x="389" y="152"/>
                      <a:pt x="365" y="226"/>
                    </a:cubicBezTo>
                    <a:cubicBezTo>
                      <a:pt x="341" y="303"/>
                      <a:pt x="314" y="380"/>
                      <a:pt x="291" y="457"/>
                    </a:cubicBezTo>
                    <a:lnTo>
                      <a:pt x="228" y="689"/>
                    </a:lnTo>
                    <a:lnTo>
                      <a:pt x="199" y="807"/>
                    </a:lnTo>
                    <a:cubicBezTo>
                      <a:pt x="187" y="846"/>
                      <a:pt x="181" y="884"/>
                      <a:pt x="172" y="926"/>
                    </a:cubicBezTo>
                    <a:lnTo>
                      <a:pt x="122" y="1160"/>
                    </a:lnTo>
                    <a:cubicBezTo>
                      <a:pt x="104" y="1240"/>
                      <a:pt x="95" y="1320"/>
                      <a:pt x="80" y="1400"/>
                    </a:cubicBezTo>
                    <a:cubicBezTo>
                      <a:pt x="54" y="1560"/>
                      <a:pt x="42" y="1720"/>
                      <a:pt x="24" y="1880"/>
                    </a:cubicBezTo>
                    <a:cubicBezTo>
                      <a:pt x="0" y="2204"/>
                      <a:pt x="3" y="2527"/>
                      <a:pt x="30" y="2850"/>
                    </a:cubicBezTo>
                    <a:cubicBezTo>
                      <a:pt x="54" y="3170"/>
                      <a:pt x="119" y="3487"/>
                      <a:pt x="223" y="3793"/>
                    </a:cubicBezTo>
                    <a:cubicBezTo>
                      <a:pt x="184" y="3639"/>
                      <a:pt x="154" y="3479"/>
                      <a:pt x="137" y="3321"/>
                    </a:cubicBezTo>
                    <a:lnTo>
                      <a:pt x="122" y="3200"/>
                    </a:lnTo>
                    <a:lnTo>
                      <a:pt x="110" y="3081"/>
                    </a:lnTo>
                    <a:cubicBezTo>
                      <a:pt x="101" y="3001"/>
                      <a:pt x="98" y="2921"/>
                      <a:pt x="92" y="2844"/>
                    </a:cubicBezTo>
                    <a:cubicBezTo>
                      <a:pt x="77" y="2524"/>
                      <a:pt x="83" y="2204"/>
                      <a:pt x="107" y="1886"/>
                    </a:cubicBezTo>
                    <a:cubicBezTo>
                      <a:pt x="122" y="1726"/>
                      <a:pt x="134" y="1569"/>
                      <a:pt x="157" y="1409"/>
                    </a:cubicBezTo>
                    <a:cubicBezTo>
                      <a:pt x="169" y="1332"/>
                      <a:pt x="175" y="1252"/>
                      <a:pt x="190" y="1172"/>
                    </a:cubicBezTo>
                    <a:lnTo>
                      <a:pt x="231" y="938"/>
                    </a:lnTo>
                    <a:cubicBezTo>
                      <a:pt x="240" y="896"/>
                      <a:pt x="243" y="858"/>
                      <a:pt x="252" y="819"/>
                    </a:cubicBezTo>
                    <a:lnTo>
                      <a:pt x="279" y="700"/>
                    </a:lnTo>
                    <a:lnTo>
                      <a:pt x="329" y="466"/>
                    </a:lnTo>
                    <a:cubicBezTo>
                      <a:pt x="365" y="309"/>
                      <a:pt x="406" y="155"/>
                      <a:pt x="4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1"/>
              <p:cNvSpPr/>
              <p:nvPr/>
            </p:nvSpPr>
            <p:spPr>
              <a:xfrm rot="1706120">
                <a:off x="7529350" y="3668645"/>
                <a:ext cx="303852" cy="184231"/>
              </a:xfrm>
              <a:custGeom>
                <a:rect b="b" l="l" r="r" t="t"/>
                <a:pathLst>
                  <a:path extrusionOk="0" h="798" w="1316">
                    <a:moveTo>
                      <a:pt x="6" y="1"/>
                    </a:moveTo>
                    <a:cubicBezTo>
                      <a:pt x="2" y="1"/>
                      <a:pt x="0" y="8"/>
                      <a:pt x="5" y="10"/>
                    </a:cubicBezTo>
                    <a:cubicBezTo>
                      <a:pt x="216" y="153"/>
                      <a:pt x="429" y="289"/>
                      <a:pt x="649" y="420"/>
                    </a:cubicBezTo>
                    <a:cubicBezTo>
                      <a:pt x="755" y="488"/>
                      <a:pt x="871" y="556"/>
                      <a:pt x="978" y="618"/>
                    </a:cubicBezTo>
                    <a:cubicBezTo>
                      <a:pt x="1084" y="678"/>
                      <a:pt x="1197" y="731"/>
                      <a:pt x="1304" y="796"/>
                    </a:cubicBezTo>
                    <a:cubicBezTo>
                      <a:pt x="1306" y="797"/>
                      <a:pt x="1307" y="797"/>
                      <a:pt x="1308" y="797"/>
                    </a:cubicBezTo>
                    <a:cubicBezTo>
                      <a:pt x="1311" y="797"/>
                      <a:pt x="1314" y="795"/>
                      <a:pt x="1316" y="793"/>
                    </a:cubicBezTo>
                    <a:cubicBezTo>
                      <a:pt x="1316" y="790"/>
                      <a:pt x="1316" y="784"/>
                      <a:pt x="1313" y="784"/>
                    </a:cubicBezTo>
                    <a:cubicBezTo>
                      <a:pt x="1200" y="716"/>
                      <a:pt x="1093" y="636"/>
                      <a:pt x="990" y="571"/>
                    </a:cubicBezTo>
                    <a:cubicBezTo>
                      <a:pt x="883" y="506"/>
                      <a:pt x="776" y="440"/>
                      <a:pt x="669" y="375"/>
                    </a:cubicBezTo>
                    <a:cubicBezTo>
                      <a:pt x="453" y="245"/>
                      <a:pt x="231" y="120"/>
                      <a:pt x="8" y="2"/>
                    </a:cubicBezTo>
                    <a:cubicBezTo>
                      <a:pt x="7" y="1"/>
                      <a:pt x="7" y="1"/>
                      <a:pt x="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31"/>
              <p:cNvSpPr/>
              <p:nvPr/>
            </p:nvSpPr>
            <p:spPr>
              <a:xfrm flipH="1" rot="1280398">
                <a:off x="8034270" y="3555809"/>
                <a:ext cx="147714" cy="409915"/>
              </a:xfrm>
              <a:custGeom>
                <a:rect b="b" l="l" r="r" t="t"/>
                <a:pathLst>
                  <a:path extrusionOk="0" h="802" w="289">
                    <a:moveTo>
                      <a:pt x="269" y="1"/>
                    </a:moveTo>
                    <a:cubicBezTo>
                      <a:pt x="268" y="1"/>
                      <a:pt x="268" y="1"/>
                      <a:pt x="268" y="3"/>
                    </a:cubicBezTo>
                    <a:cubicBezTo>
                      <a:pt x="265" y="3"/>
                      <a:pt x="265" y="6"/>
                      <a:pt x="268" y="6"/>
                    </a:cubicBezTo>
                    <a:cubicBezTo>
                      <a:pt x="229" y="139"/>
                      <a:pt x="182" y="273"/>
                      <a:pt x="137" y="403"/>
                    </a:cubicBezTo>
                    <a:cubicBezTo>
                      <a:pt x="90" y="537"/>
                      <a:pt x="36" y="664"/>
                      <a:pt x="1" y="798"/>
                    </a:cubicBezTo>
                    <a:cubicBezTo>
                      <a:pt x="1" y="800"/>
                      <a:pt x="2" y="802"/>
                      <a:pt x="3" y="802"/>
                    </a:cubicBezTo>
                    <a:cubicBezTo>
                      <a:pt x="5" y="802"/>
                      <a:pt x="7" y="799"/>
                      <a:pt x="7" y="795"/>
                    </a:cubicBezTo>
                    <a:cubicBezTo>
                      <a:pt x="69" y="670"/>
                      <a:pt x="119" y="543"/>
                      <a:pt x="158" y="409"/>
                    </a:cubicBezTo>
                    <a:lnTo>
                      <a:pt x="179" y="353"/>
                    </a:lnTo>
                    <a:cubicBezTo>
                      <a:pt x="194" y="329"/>
                      <a:pt x="211" y="305"/>
                      <a:pt x="226" y="279"/>
                    </a:cubicBezTo>
                    <a:cubicBezTo>
                      <a:pt x="250" y="243"/>
                      <a:pt x="271" y="208"/>
                      <a:pt x="288" y="169"/>
                    </a:cubicBezTo>
                    <a:cubicBezTo>
                      <a:pt x="288" y="166"/>
                      <a:pt x="286" y="166"/>
                      <a:pt x="286" y="166"/>
                    </a:cubicBezTo>
                    <a:cubicBezTo>
                      <a:pt x="259" y="199"/>
                      <a:pt x="232" y="234"/>
                      <a:pt x="211" y="270"/>
                    </a:cubicBezTo>
                    <a:cubicBezTo>
                      <a:pt x="202" y="282"/>
                      <a:pt x="197" y="293"/>
                      <a:pt x="191" y="305"/>
                    </a:cubicBezTo>
                    <a:cubicBezTo>
                      <a:pt x="200" y="273"/>
                      <a:pt x="211" y="240"/>
                      <a:pt x="220" y="208"/>
                    </a:cubicBezTo>
                    <a:cubicBezTo>
                      <a:pt x="238" y="142"/>
                      <a:pt x="253" y="71"/>
                      <a:pt x="271" y="3"/>
                    </a:cubicBezTo>
                    <a:cubicBezTo>
                      <a:pt x="271" y="1"/>
                      <a:pt x="270" y="1"/>
                      <a:pt x="2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1"/>
              <p:cNvSpPr/>
              <p:nvPr/>
            </p:nvSpPr>
            <p:spPr>
              <a:xfrm flipH="1" rot="5633777">
                <a:off x="8770560" y="3740412"/>
                <a:ext cx="278651" cy="189026"/>
              </a:xfrm>
              <a:custGeom>
                <a:rect b="b" l="l" r="r" t="t"/>
                <a:pathLst>
                  <a:path extrusionOk="0" h="407" w="60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1"/>
              <p:cNvSpPr/>
              <p:nvPr/>
            </p:nvSpPr>
            <p:spPr>
              <a:xfrm rot="5064465">
                <a:off x="8376888" y="3528883"/>
                <a:ext cx="303853" cy="184231"/>
              </a:xfrm>
              <a:custGeom>
                <a:rect b="b" l="l" r="r" t="t"/>
                <a:pathLst>
                  <a:path extrusionOk="0" h="798" w="1316">
                    <a:moveTo>
                      <a:pt x="6" y="1"/>
                    </a:moveTo>
                    <a:cubicBezTo>
                      <a:pt x="2" y="1"/>
                      <a:pt x="0" y="8"/>
                      <a:pt x="5" y="10"/>
                    </a:cubicBezTo>
                    <a:cubicBezTo>
                      <a:pt x="216" y="153"/>
                      <a:pt x="429" y="289"/>
                      <a:pt x="649" y="420"/>
                    </a:cubicBezTo>
                    <a:cubicBezTo>
                      <a:pt x="755" y="488"/>
                      <a:pt x="871" y="556"/>
                      <a:pt x="978" y="618"/>
                    </a:cubicBezTo>
                    <a:cubicBezTo>
                      <a:pt x="1084" y="678"/>
                      <a:pt x="1197" y="731"/>
                      <a:pt x="1304" y="796"/>
                    </a:cubicBezTo>
                    <a:cubicBezTo>
                      <a:pt x="1306" y="797"/>
                      <a:pt x="1307" y="797"/>
                      <a:pt x="1308" y="797"/>
                    </a:cubicBezTo>
                    <a:cubicBezTo>
                      <a:pt x="1311" y="797"/>
                      <a:pt x="1314" y="795"/>
                      <a:pt x="1316" y="793"/>
                    </a:cubicBezTo>
                    <a:cubicBezTo>
                      <a:pt x="1316" y="790"/>
                      <a:pt x="1316" y="784"/>
                      <a:pt x="1313" y="784"/>
                    </a:cubicBezTo>
                    <a:cubicBezTo>
                      <a:pt x="1200" y="716"/>
                      <a:pt x="1093" y="636"/>
                      <a:pt x="990" y="571"/>
                    </a:cubicBezTo>
                    <a:cubicBezTo>
                      <a:pt x="883" y="506"/>
                      <a:pt x="776" y="440"/>
                      <a:pt x="669" y="375"/>
                    </a:cubicBezTo>
                    <a:cubicBezTo>
                      <a:pt x="453" y="245"/>
                      <a:pt x="231" y="120"/>
                      <a:pt x="8" y="2"/>
                    </a:cubicBezTo>
                    <a:cubicBezTo>
                      <a:pt x="7" y="1"/>
                      <a:pt x="7" y="1"/>
                      <a:pt x="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1"/>
              <p:cNvSpPr/>
              <p:nvPr/>
            </p:nvSpPr>
            <p:spPr>
              <a:xfrm flipH="1" rot="-6920023">
                <a:off x="7304199" y="3810936"/>
                <a:ext cx="193454" cy="162322"/>
              </a:xfrm>
              <a:custGeom>
                <a:rect b="b" l="l" r="r" t="t"/>
                <a:pathLst>
                  <a:path extrusionOk="0" h="1413" w="1684">
                    <a:moveTo>
                      <a:pt x="762" y="0"/>
                    </a:moveTo>
                    <a:cubicBezTo>
                      <a:pt x="751" y="0"/>
                      <a:pt x="742" y="16"/>
                      <a:pt x="753" y="21"/>
                    </a:cubicBezTo>
                    <a:cubicBezTo>
                      <a:pt x="1093" y="211"/>
                      <a:pt x="1405" y="451"/>
                      <a:pt x="1678" y="730"/>
                    </a:cubicBezTo>
                    <a:lnTo>
                      <a:pt x="1683" y="727"/>
                    </a:lnTo>
                    <a:cubicBezTo>
                      <a:pt x="1455" y="398"/>
                      <a:pt x="1135" y="143"/>
                      <a:pt x="764" y="1"/>
                    </a:cubicBezTo>
                    <a:cubicBezTo>
                      <a:pt x="763" y="0"/>
                      <a:pt x="763" y="0"/>
                      <a:pt x="762" y="0"/>
                    </a:cubicBezTo>
                    <a:close/>
                    <a:moveTo>
                      <a:pt x="368" y="368"/>
                    </a:moveTo>
                    <a:cubicBezTo>
                      <a:pt x="355" y="368"/>
                      <a:pt x="345" y="377"/>
                      <a:pt x="358" y="380"/>
                    </a:cubicBezTo>
                    <a:cubicBezTo>
                      <a:pt x="646" y="469"/>
                      <a:pt x="1168" y="840"/>
                      <a:pt x="1420" y="1103"/>
                    </a:cubicBezTo>
                    <a:lnTo>
                      <a:pt x="1420" y="1106"/>
                    </a:lnTo>
                    <a:cubicBezTo>
                      <a:pt x="1420" y="1107"/>
                      <a:pt x="1420" y="1107"/>
                      <a:pt x="1421" y="1107"/>
                    </a:cubicBezTo>
                    <a:cubicBezTo>
                      <a:pt x="1423" y="1107"/>
                      <a:pt x="1426" y="1100"/>
                      <a:pt x="1426" y="1100"/>
                    </a:cubicBezTo>
                    <a:cubicBezTo>
                      <a:pt x="1174" y="739"/>
                      <a:pt x="800" y="478"/>
                      <a:pt x="373" y="368"/>
                    </a:cubicBezTo>
                    <a:cubicBezTo>
                      <a:pt x="371" y="368"/>
                      <a:pt x="370" y="368"/>
                      <a:pt x="368" y="368"/>
                    </a:cubicBezTo>
                    <a:close/>
                    <a:moveTo>
                      <a:pt x="9" y="762"/>
                    </a:moveTo>
                    <a:cubicBezTo>
                      <a:pt x="4" y="762"/>
                      <a:pt x="0" y="772"/>
                      <a:pt x="8" y="774"/>
                    </a:cubicBezTo>
                    <a:cubicBezTo>
                      <a:pt x="423" y="887"/>
                      <a:pt x="761" y="1121"/>
                      <a:pt x="1076" y="1412"/>
                    </a:cubicBezTo>
                    <a:cubicBezTo>
                      <a:pt x="1076" y="1412"/>
                      <a:pt x="1077" y="1413"/>
                      <a:pt x="1078" y="1413"/>
                    </a:cubicBezTo>
                    <a:cubicBezTo>
                      <a:pt x="1081" y="1413"/>
                      <a:pt x="1084" y="1408"/>
                      <a:pt x="1082" y="1406"/>
                    </a:cubicBezTo>
                    <a:cubicBezTo>
                      <a:pt x="969" y="1222"/>
                      <a:pt x="750" y="1059"/>
                      <a:pt x="569" y="946"/>
                    </a:cubicBezTo>
                    <a:cubicBezTo>
                      <a:pt x="403" y="837"/>
                      <a:pt x="210" y="774"/>
                      <a:pt x="11" y="762"/>
                    </a:cubicBezTo>
                    <a:cubicBezTo>
                      <a:pt x="11" y="762"/>
                      <a:pt x="10" y="762"/>
                      <a:pt x="9" y="76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2" name="Google Shape;912;p31"/>
            <p:cNvSpPr/>
            <p:nvPr/>
          </p:nvSpPr>
          <p:spPr>
            <a:xfrm>
              <a:off x="8262698" y="2977940"/>
              <a:ext cx="86926" cy="132175"/>
            </a:xfrm>
            <a:custGeom>
              <a:rect b="b" l="l" r="r" t="t"/>
              <a:pathLst>
                <a:path extrusionOk="0" h="768" w="653">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3" name="Google Shape;913;p31"/>
          <p:cNvGrpSpPr/>
          <p:nvPr/>
        </p:nvGrpSpPr>
        <p:grpSpPr>
          <a:xfrm>
            <a:off x="-141400" y="2530475"/>
            <a:ext cx="2524606" cy="2613025"/>
            <a:chOff x="-141400" y="2530475"/>
            <a:chExt cx="2524606" cy="2613025"/>
          </a:xfrm>
        </p:grpSpPr>
        <p:sp>
          <p:nvSpPr>
            <p:cNvPr id="914" name="Google Shape;914;p31"/>
            <p:cNvSpPr/>
            <p:nvPr/>
          </p:nvSpPr>
          <p:spPr>
            <a:xfrm>
              <a:off x="36702" y="2824638"/>
              <a:ext cx="657278" cy="562432"/>
            </a:xfrm>
            <a:custGeom>
              <a:rect b="b" l="l" r="r" t="t"/>
              <a:pathLst>
                <a:path extrusionOk="0" h="3979" w="4650">
                  <a:moveTo>
                    <a:pt x="2906" y="1"/>
                  </a:moveTo>
                  <a:cubicBezTo>
                    <a:pt x="2721" y="1"/>
                    <a:pt x="2513" y="16"/>
                    <a:pt x="2281" y="50"/>
                  </a:cubicBezTo>
                  <a:cubicBezTo>
                    <a:pt x="549" y="311"/>
                    <a:pt x="1" y="3217"/>
                    <a:pt x="1012" y="3676"/>
                  </a:cubicBezTo>
                  <a:cubicBezTo>
                    <a:pt x="1549" y="3921"/>
                    <a:pt x="1907" y="3978"/>
                    <a:pt x="2124" y="3978"/>
                  </a:cubicBezTo>
                  <a:cubicBezTo>
                    <a:pt x="2314" y="3978"/>
                    <a:pt x="2396" y="3934"/>
                    <a:pt x="2396" y="3934"/>
                  </a:cubicBezTo>
                  <a:lnTo>
                    <a:pt x="4650" y="887"/>
                  </a:lnTo>
                  <a:lnTo>
                    <a:pt x="4389" y="626"/>
                  </a:lnTo>
                  <a:cubicBezTo>
                    <a:pt x="4389" y="626"/>
                    <a:pt x="4106" y="1"/>
                    <a:pt x="29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1"/>
            <p:cNvSpPr/>
            <p:nvPr/>
          </p:nvSpPr>
          <p:spPr>
            <a:xfrm>
              <a:off x="305675" y="2901600"/>
              <a:ext cx="470428" cy="725204"/>
            </a:xfrm>
            <a:custGeom>
              <a:rect b="b" l="l" r="r" t="t"/>
              <a:pathLst>
                <a:path extrusionOk="0" h="5349" w="3659">
                  <a:moveTo>
                    <a:pt x="2918" y="0"/>
                  </a:moveTo>
                  <a:lnTo>
                    <a:pt x="0" y="4358"/>
                  </a:lnTo>
                  <a:cubicBezTo>
                    <a:pt x="0" y="4358"/>
                    <a:pt x="1178" y="5348"/>
                    <a:pt x="2189" y="5348"/>
                  </a:cubicBezTo>
                  <a:cubicBezTo>
                    <a:pt x="2658" y="5348"/>
                    <a:pt x="3090" y="5135"/>
                    <a:pt x="3353" y="4513"/>
                  </a:cubicBezTo>
                  <a:cubicBezTo>
                    <a:pt x="3659" y="1076"/>
                    <a:pt x="3659" y="451"/>
                    <a:pt x="3659" y="451"/>
                  </a:cubicBezTo>
                  <a:lnTo>
                    <a:pt x="29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31"/>
            <p:cNvSpPr/>
            <p:nvPr/>
          </p:nvSpPr>
          <p:spPr>
            <a:xfrm>
              <a:off x="595100" y="2870725"/>
              <a:ext cx="180999" cy="320423"/>
            </a:xfrm>
            <a:custGeom>
              <a:rect b="b" l="l" r="r" t="t"/>
              <a:pathLst>
                <a:path extrusionOk="0" h="2267" w="1531">
                  <a:moveTo>
                    <a:pt x="790" y="0"/>
                  </a:moveTo>
                  <a:lnTo>
                    <a:pt x="1" y="1177"/>
                  </a:lnTo>
                  <a:cubicBezTo>
                    <a:pt x="111" y="1575"/>
                    <a:pt x="366" y="1936"/>
                    <a:pt x="727" y="2129"/>
                  </a:cubicBezTo>
                  <a:cubicBezTo>
                    <a:pt x="903" y="2220"/>
                    <a:pt x="1098" y="2266"/>
                    <a:pt x="1295" y="2266"/>
                  </a:cubicBezTo>
                  <a:cubicBezTo>
                    <a:pt x="1328" y="2266"/>
                    <a:pt x="1361" y="2265"/>
                    <a:pt x="1394" y="2262"/>
                  </a:cubicBezTo>
                  <a:cubicBezTo>
                    <a:pt x="1516" y="783"/>
                    <a:pt x="1531" y="451"/>
                    <a:pt x="1531" y="451"/>
                  </a:cubicBezTo>
                  <a:lnTo>
                    <a:pt x="790" y="0"/>
                  </a:lnTo>
                  <a:close/>
                </a:path>
              </a:pathLst>
            </a:custGeom>
            <a:solidFill>
              <a:srgbClr val="B88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1"/>
            <p:cNvSpPr/>
            <p:nvPr/>
          </p:nvSpPr>
          <p:spPr>
            <a:xfrm rot="-630851">
              <a:off x="1932823" y="3394885"/>
              <a:ext cx="368293" cy="303159"/>
            </a:xfrm>
            <a:custGeom>
              <a:rect b="b" l="l" r="r" t="t"/>
              <a:pathLst>
                <a:path extrusionOk="0" h="2639" w="3206">
                  <a:moveTo>
                    <a:pt x="1166" y="0"/>
                  </a:moveTo>
                  <a:cubicBezTo>
                    <a:pt x="534" y="952"/>
                    <a:pt x="0" y="2639"/>
                    <a:pt x="0" y="2639"/>
                  </a:cubicBezTo>
                  <a:lnTo>
                    <a:pt x="2194" y="1500"/>
                  </a:lnTo>
                  <a:lnTo>
                    <a:pt x="3205" y="433"/>
                  </a:lnTo>
                  <a:lnTo>
                    <a:pt x="11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1"/>
            <p:cNvSpPr/>
            <p:nvPr/>
          </p:nvSpPr>
          <p:spPr>
            <a:xfrm rot="-630851">
              <a:off x="1943572" y="3414979"/>
              <a:ext cx="408845" cy="375071"/>
            </a:xfrm>
            <a:custGeom>
              <a:rect b="b" l="l" r="r" t="t"/>
              <a:pathLst>
                <a:path extrusionOk="0" h="3265" w="3559">
                  <a:moveTo>
                    <a:pt x="1459" y="1"/>
                  </a:moveTo>
                  <a:cubicBezTo>
                    <a:pt x="837" y="315"/>
                    <a:pt x="0" y="2423"/>
                    <a:pt x="0" y="2423"/>
                  </a:cubicBezTo>
                  <a:lnTo>
                    <a:pt x="1269" y="3265"/>
                  </a:lnTo>
                  <a:cubicBezTo>
                    <a:pt x="2126" y="1732"/>
                    <a:pt x="3558" y="531"/>
                    <a:pt x="3558" y="531"/>
                  </a:cubicBezTo>
                  <a:lnTo>
                    <a:pt x="145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1"/>
            <p:cNvSpPr/>
            <p:nvPr/>
          </p:nvSpPr>
          <p:spPr>
            <a:xfrm>
              <a:off x="1056819" y="2870730"/>
              <a:ext cx="954747" cy="1322125"/>
            </a:xfrm>
            <a:custGeom>
              <a:rect b="b" l="l" r="r" t="t"/>
              <a:pathLst>
                <a:path extrusionOk="0" h="11509" w="8311">
                  <a:moveTo>
                    <a:pt x="7768" y="0"/>
                  </a:moveTo>
                  <a:cubicBezTo>
                    <a:pt x="7410" y="0"/>
                    <a:pt x="6603" y="519"/>
                    <a:pt x="6390" y="752"/>
                  </a:cubicBezTo>
                  <a:cubicBezTo>
                    <a:pt x="6247" y="909"/>
                    <a:pt x="6123" y="1078"/>
                    <a:pt x="6010" y="1259"/>
                  </a:cubicBezTo>
                  <a:cubicBezTo>
                    <a:pt x="5903" y="1428"/>
                    <a:pt x="5797" y="1579"/>
                    <a:pt x="5797" y="1786"/>
                  </a:cubicBezTo>
                  <a:cubicBezTo>
                    <a:pt x="5797" y="2003"/>
                    <a:pt x="5859" y="2231"/>
                    <a:pt x="5915" y="2439"/>
                  </a:cubicBezTo>
                  <a:cubicBezTo>
                    <a:pt x="5921" y="2462"/>
                    <a:pt x="5951" y="2525"/>
                    <a:pt x="5948" y="2551"/>
                  </a:cubicBezTo>
                  <a:lnTo>
                    <a:pt x="4703" y="7817"/>
                  </a:lnTo>
                  <a:lnTo>
                    <a:pt x="1788" y="4870"/>
                  </a:lnTo>
                  <a:lnTo>
                    <a:pt x="1" y="7864"/>
                  </a:lnTo>
                  <a:cubicBezTo>
                    <a:pt x="1" y="7864"/>
                    <a:pt x="1557" y="9581"/>
                    <a:pt x="5542" y="11508"/>
                  </a:cubicBezTo>
                  <a:cubicBezTo>
                    <a:pt x="8311" y="10349"/>
                    <a:pt x="6947" y="2661"/>
                    <a:pt x="6947" y="2661"/>
                  </a:cubicBezTo>
                  <a:cubicBezTo>
                    <a:pt x="6947" y="2661"/>
                    <a:pt x="7949" y="1870"/>
                    <a:pt x="7866" y="1831"/>
                  </a:cubicBezTo>
                  <a:cubicBezTo>
                    <a:pt x="7780" y="1789"/>
                    <a:pt x="6434" y="1727"/>
                    <a:pt x="6434" y="1727"/>
                  </a:cubicBezTo>
                  <a:cubicBezTo>
                    <a:pt x="6434" y="1727"/>
                    <a:pt x="6087" y="1558"/>
                    <a:pt x="5918" y="1534"/>
                  </a:cubicBezTo>
                  <a:lnTo>
                    <a:pt x="5909" y="1534"/>
                  </a:lnTo>
                  <a:cubicBezTo>
                    <a:pt x="6188" y="1443"/>
                    <a:pt x="6713" y="1297"/>
                    <a:pt x="7131" y="1143"/>
                  </a:cubicBezTo>
                  <a:lnTo>
                    <a:pt x="7131" y="1143"/>
                  </a:lnTo>
                  <a:cubicBezTo>
                    <a:pt x="7121" y="1144"/>
                    <a:pt x="7113" y="1144"/>
                    <a:pt x="7104" y="1144"/>
                  </a:cubicBezTo>
                  <a:cubicBezTo>
                    <a:pt x="7006" y="1144"/>
                    <a:pt x="7010" y="1078"/>
                    <a:pt x="7161" y="936"/>
                  </a:cubicBezTo>
                  <a:cubicBezTo>
                    <a:pt x="7324" y="784"/>
                    <a:pt x="8100" y="313"/>
                    <a:pt x="7914" y="58"/>
                  </a:cubicBezTo>
                  <a:cubicBezTo>
                    <a:pt x="7885" y="18"/>
                    <a:pt x="7834" y="0"/>
                    <a:pt x="7768" y="0"/>
                  </a:cubicBezTo>
                  <a:close/>
                </a:path>
              </a:pathLst>
            </a:custGeom>
            <a:solidFill>
              <a:srgbClr val="B07C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1"/>
            <p:cNvSpPr/>
            <p:nvPr/>
          </p:nvSpPr>
          <p:spPr>
            <a:xfrm rot="-226764">
              <a:off x="1735163" y="2837600"/>
              <a:ext cx="369114" cy="376552"/>
            </a:xfrm>
            <a:custGeom>
              <a:rect b="b" l="l" r="r" t="t"/>
              <a:pathLst>
                <a:path extrusionOk="0" h="3278" w="3168">
                  <a:moveTo>
                    <a:pt x="2868" y="1"/>
                  </a:moveTo>
                  <a:cubicBezTo>
                    <a:pt x="2668" y="1"/>
                    <a:pt x="2438" y="432"/>
                    <a:pt x="2156" y="615"/>
                  </a:cubicBezTo>
                  <a:cubicBezTo>
                    <a:pt x="1469" y="1069"/>
                    <a:pt x="736" y="1312"/>
                    <a:pt x="1" y="1671"/>
                  </a:cubicBezTo>
                  <a:cubicBezTo>
                    <a:pt x="345" y="2189"/>
                    <a:pt x="653" y="2759"/>
                    <a:pt x="997" y="3277"/>
                  </a:cubicBezTo>
                  <a:cubicBezTo>
                    <a:pt x="1623" y="2928"/>
                    <a:pt x="2420" y="2527"/>
                    <a:pt x="2826" y="1834"/>
                  </a:cubicBezTo>
                  <a:cubicBezTo>
                    <a:pt x="2874" y="1756"/>
                    <a:pt x="2895" y="1668"/>
                    <a:pt x="2883" y="1579"/>
                  </a:cubicBezTo>
                  <a:cubicBezTo>
                    <a:pt x="3072" y="1267"/>
                    <a:pt x="2981" y="1086"/>
                    <a:pt x="2981" y="1086"/>
                  </a:cubicBezTo>
                  <a:cubicBezTo>
                    <a:pt x="3067" y="745"/>
                    <a:pt x="2951" y="571"/>
                    <a:pt x="2951" y="571"/>
                  </a:cubicBezTo>
                  <a:cubicBezTo>
                    <a:pt x="2951" y="571"/>
                    <a:pt x="3167" y="206"/>
                    <a:pt x="2966" y="40"/>
                  </a:cubicBezTo>
                  <a:cubicBezTo>
                    <a:pt x="2934" y="13"/>
                    <a:pt x="2901" y="1"/>
                    <a:pt x="2868" y="1"/>
                  </a:cubicBezTo>
                  <a:close/>
                </a:path>
              </a:pathLst>
            </a:custGeom>
            <a:solidFill>
              <a:srgbClr val="B07C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1"/>
            <p:cNvSpPr/>
            <p:nvPr/>
          </p:nvSpPr>
          <p:spPr>
            <a:xfrm rot="-226774">
              <a:off x="1926262" y="2913807"/>
              <a:ext cx="157152" cy="110512"/>
            </a:xfrm>
            <a:custGeom>
              <a:rect b="b" l="l" r="r" t="t"/>
              <a:pathLst>
                <a:path extrusionOk="0" h="962" w="1368">
                  <a:moveTo>
                    <a:pt x="1355" y="0"/>
                  </a:moveTo>
                  <a:cubicBezTo>
                    <a:pt x="1354" y="0"/>
                    <a:pt x="1352" y="0"/>
                    <a:pt x="1351" y="1"/>
                  </a:cubicBezTo>
                  <a:cubicBezTo>
                    <a:pt x="1149" y="202"/>
                    <a:pt x="932" y="392"/>
                    <a:pt x="701" y="564"/>
                  </a:cubicBezTo>
                  <a:cubicBezTo>
                    <a:pt x="482" y="706"/>
                    <a:pt x="251" y="837"/>
                    <a:pt x="10" y="950"/>
                  </a:cubicBezTo>
                  <a:cubicBezTo>
                    <a:pt x="0" y="955"/>
                    <a:pt x="3" y="962"/>
                    <a:pt x="12" y="962"/>
                  </a:cubicBezTo>
                  <a:cubicBezTo>
                    <a:pt x="13" y="962"/>
                    <a:pt x="15" y="962"/>
                    <a:pt x="16" y="961"/>
                  </a:cubicBezTo>
                  <a:cubicBezTo>
                    <a:pt x="544" y="772"/>
                    <a:pt x="1007" y="443"/>
                    <a:pt x="1362" y="10"/>
                  </a:cubicBezTo>
                  <a:cubicBezTo>
                    <a:pt x="1367" y="5"/>
                    <a:pt x="1362" y="0"/>
                    <a:pt x="13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1"/>
            <p:cNvSpPr/>
            <p:nvPr/>
          </p:nvSpPr>
          <p:spPr>
            <a:xfrm rot="-630886">
              <a:off x="2027917" y="3608920"/>
              <a:ext cx="128347" cy="75199"/>
            </a:xfrm>
            <a:custGeom>
              <a:rect b="b" l="l" r="r" t="t"/>
              <a:pathLst>
                <a:path extrusionOk="0" h="532" w="908">
                  <a:moveTo>
                    <a:pt x="596" y="178"/>
                  </a:moveTo>
                  <a:cubicBezTo>
                    <a:pt x="600" y="178"/>
                    <a:pt x="604" y="178"/>
                    <a:pt x="608" y="179"/>
                  </a:cubicBezTo>
                  <a:cubicBezTo>
                    <a:pt x="650" y="182"/>
                    <a:pt x="682" y="214"/>
                    <a:pt x="685" y="253"/>
                  </a:cubicBezTo>
                  <a:lnTo>
                    <a:pt x="519" y="226"/>
                  </a:lnTo>
                  <a:cubicBezTo>
                    <a:pt x="535" y="197"/>
                    <a:pt x="565" y="178"/>
                    <a:pt x="596" y="178"/>
                  </a:cubicBezTo>
                  <a:close/>
                  <a:moveTo>
                    <a:pt x="202" y="256"/>
                  </a:moveTo>
                  <a:lnTo>
                    <a:pt x="353" y="280"/>
                  </a:lnTo>
                  <a:cubicBezTo>
                    <a:pt x="338" y="308"/>
                    <a:pt x="309" y="325"/>
                    <a:pt x="278" y="325"/>
                  </a:cubicBezTo>
                  <a:cubicBezTo>
                    <a:pt x="273" y="325"/>
                    <a:pt x="269" y="325"/>
                    <a:pt x="264" y="324"/>
                  </a:cubicBezTo>
                  <a:cubicBezTo>
                    <a:pt x="229" y="318"/>
                    <a:pt x="202" y="291"/>
                    <a:pt x="202" y="256"/>
                  </a:cubicBezTo>
                  <a:close/>
                  <a:moveTo>
                    <a:pt x="178" y="1"/>
                  </a:moveTo>
                  <a:cubicBezTo>
                    <a:pt x="146" y="48"/>
                    <a:pt x="122" y="102"/>
                    <a:pt x="110" y="158"/>
                  </a:cubicBezTo>
                  <a:lnTo>
                    <a:pt x="12" y="143"/>
                  </a:lnTo>
                  <a:lnTo>
                    <a:pt x="0" y="223"/>
                  </a:lnTo>
                  <a:lnTo>
                    <a:pt x="98" y="238"/>
                  </a:lnTo>
                  <a:cubicBezTo>
                    <a:pt x="95" y="291"/>
                    <a:pt x="110" y="342"/>
                    <a:pt x="140" y="383"/>
                  </a:cubicBezTo>
                  <a:cubicBezTo>
                    <a:pt x="169" y="425"/>
                    <a:pt x="211" y="452"/>
                    <a:pt x="261" y="457"/>
                  </a:cubicBezTo>
                  <a:cubicBezTo>
                    <a:pt x="275" y="460"/>
                    <a:pt x="288" y="462"/>
                    <a:pt x="301" y="462"/>
                  </a:cubicBezTo>
                  <a:cubicBezTo>
                    <a:pt x="315" y="462"/>
                    <a:pt x="328" y="460"/>
                    <a:pt x="341" y="457"/>
                  </a:cubicBezTo>
                  <a:cubicBezTo>
                    <a:pt x="368" y="449"/>
                    <a:pt x="392" y="434"/>
                    <a:pt x="412" y="416"/>
                  </a:cubicBezTo>
                  <a:cubicBezTo>
                    <a:pt x="442" y="383"/>
                    <a:pt x="466" y="345"/>
                    <a:pt x="484" y="303"/>
                  </a:cubicBezTo>
                  <a:lnTo>
                    <a:pt x="682" y="336"/>
                  </a:lnTo>
                  <a:cubicBezTo>
                    <a:pt x="679" y="354"/>
                    <a:pt x="673" y="371"/>
                    <a:pt x="667" y="386"/>
                  </a:cubicBezTo>
                  <a:cubicBezTo>
                    <a:pt x="661" y="398"/>
                    <a:pt x="656" y="404"/>
                    <a:pt x="650" y="407"/>
                  </a:cubicBezTo>
                  <a:cubicBezTo>
                    <a:pt x="647" y="409"/>
                    <a:pt x="643" y="409"/>
                    <a:pt x="639" y="409"/>
                  </a:cubicBezTo>
                  <a:cubicBezTo>
                    <a:pt x="636" y="409"/>
                    <a:pt x="632" y="409"/>
                    <a:pt x="629" y="407"/>
                  </a:cubicBezTo>
                  <a:lnTo>
                    <a:pt x="567" y="398"/>
                  </a:lnTo>
                  <a:lnTo>
                    <a:pt x="555" y="505"/>
                  </a:lnTo>
                  <a:lnTo>
                    <a:pt x="715" y="532"/>
                  </a:lnTo>
                  <a:cubicBezTo>
                    <a:pt x="750" y="475"/>
                    <a:pt x="774" y="416"/>
                    <a:pt x="786" y="354"/>
                  </a:cubicBezTo>
                  <a:lnTo>
                    <a:pt x="893" y="371"/>
                  </a:lnTo>
                  <a:lnTo>
                    <a:pt x="908" y="291"/>
                  </a:lnTo>
                  <a:lnTo>
                    <a:pt x="795" y="274"/>
                  </a:lnTo>
                  <a:cubicBezTo>
                    <a:pt x="798" y="217"/>
                    <a:pt x="783" y="167"/>
                    <a:pt x="753" y="122"/>
                  </a:cubicBezTo>
                  <a:cubicBezTo>
                    <a:pt x="721" y="78"/>
                    <a:pt x="673" y="51"/>
                    <a:pt x="623" y="45"/>
                  </a:cubicBezTo>
                  <a:cubicBezTo>
                    <a:pt x="611" y="43"/>
                    <a:pt x="599" y="41"/>
                    <a:pt x="587" y="41"/>
                  </a:cubicBezTo>
                  <a:cubicBezTo>
                    <a:pt x="546" y="41"/>
                    <a:pt x="507" y="56"/>
                    <a:pt x="478" y="84"/>
                  </a:cubicBezTo>
                  <a:cubicBezTo>
                    <a:pt x="442" y="119"/>
                    <a:pt x="415" y="161"/>
                    <a:pt x="395" y="205"/>
                  </a:cubicBezTo>
                  <a:lnTo>
                    <a:pt x="208" y="176"/>
                  </a:lnTo>
                  <a:cubicBezTo>
                    <a:pt x="211" y="164"/>
                    <a:pt x="214" y="152"/>
                    <a:pt x="220" y="140"/>
                  </a:cubicBezTo>
                  <a:cubicBezTo>
                    <a:pt x="223" y="131"/>
                    <a:pt x="229" y="125"/>
                    <a:pt x="235" y="122"/>
                  </a:cubicBezTo>
                  <a:cubicBezTo>
                    <a:pt x="239" y="121"/>
                    <a:pt x="243" y="120"/>
                    <a:pt x="247" y="120"/>
                  </a:cubicBezTo>
                  <a:cubicBezTo>
                    <a:pt x="252" y="120"/>
                    <a:pt x="255" y="121"/>
                    <a:pt x="258" y="122"/>
                  </a:cubicBezTo>
                  <a:lnTo>
                    <a:pt x="315" y="131"/>
                  </a:lnTo>
                  <a:lnTo>
                    <a:pt x="326" y="25"/>
                  </a:lnTo>
                  <a:lnTo>
                    <a:pt x="1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1"/>
            <p:cNvSpPr/>
            <p:nvPr/>
          </p:nvSpPr>
          <p:spPr>
            <a:xfrm rot="-226774">
              <a:off x="1951216" y="2971482"/>
              <a:ext cx="132339" cy="112235"/>
            </a:xfrm>
            <a:custGeom>
              <a:rect b="b" l="l" r="r" t="t"/>
              <a:pathLst>
                <a:path extrusionOk="0" h="977" w="1152">
                  <a:moveTo>
                    <a:pt x="1152" y="1"/>
                  </a:moveTo>
                  <a:lnTo>
                    <a:pt x="1152" y="1"/>
                  </a:lnTo>
                  <a:cubicBezTo>
                    <a:pt x="624" y="603"/>
                    <a:pt x="233" y="834"/>
                    <a:pt x="10" y="964"/>
                  </a:cubicBezTo>
                  <a:cubicBezTo>
                    <a:pt x="1" y="972"/>
                    <a:pt x="0" y="977"/>
                    <a:pt x="3" y="977"/>
                  </a:cubicBezTo>
                  <a:cubicBezTo>
                    <a:pt x="5" y="977"/>
                    <a:pt x="9" y="975"/>
                    <a:pt x="13" y="970"/>
                  </a:cubicBezTo>
                  <a:cubicBezTo>
                    <a:pt x="476" y="760"/>
                    <a:pt x="870" y="425"/>
                    <a:pt x="11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31"/>
            <p:cNvSpPr/>
            <p:nvPr/>
          </p:nvSpPr>
          <p:spPr>
            <a:xfrm rot="-226774">
              <a:off x="1970923" y="3026870"/>
              <a:ext cx="103849" cy="89489"/>
            </a:xfrm>
            <a:custGeom>
              <a:rect b="b" l="l" r="r" t="t"/>
              <a:pathLst>
                <a:path extrusionOk="0" h="779" w="904">
                  <a:moveTo>
                    <a:pt x="904" y="0"/>
                  </a:moveTo>
                  <a:cubicBezTo>
                    <a:pt x="643" y="294"/>
                    <a:pt x="343" y="549"/>
                    <a:pt x="11" y="762"/>
                  </a:cubicBezTo>
                  <a:cubicBezTo>
                    <a:pt x="0" y="769"/>
                    <a:pt x="1" y="778"/>
                    <a:pt x="6" y="778"/>
                  </a:cubicBezTo>
                  <a:cubicBezTo>
                    <a:pt x="8" y="778"/>
                    <a:pt x="11" y="777"/>
                    <a:pt x="14" y="774"/>
                  </a:cubicBezTo>
                  <a:cubicBezTo>
                    <a:pt x="417" y="531"/>
                    <a:pt x="584" y="415"/>
                    <a:pt x="9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1"/>
            <p:cNvSpPr/>
            <p:nvPr/>
          </p:nvSpPr>
          <p:spPr>
            <a:xfrm rot="-630851">
              <a:off x="2020800" y="3571173"/>
              <a:ext cx="150258" cy="130499"/>
            </a:xfrm>
            <a:custGeom>
              <a:rect b="b" l="l" r="r" t="t"/>
              <a:pathLst>
                <a:path extrusionOk="0" h="1136" w="1308">
                  <a:moveTo>
                    <a:pt x="637" y="0"/>
                  </a:moveTo>
                  <a:cubicBezTo>
                    <a:pt x="349" y="0"/>
                    <a:pt x="98" y="192"/>
                    <a:pt x="53" y="466"/>
                  </a:cubicBezTo>
                  <a:cubicBezTo>
                    <a:pt x="0" y="774"/>
                    <a:pt x="228" y="1071"/>
                    <a:pt x="560" y="1127"/>
                  </a:cubicBezTo>
                  <a:cubicBezTo>
                    <a:pt x="596" y="1133"/>
                    <a:pt x="631" y="1136"/>
                    <a:pt x="666" y="1136"/>
                  </a:cubicBezTo>
                  <a:cubicBezTo>
                    <a:pt x="956" y="1136"/>
                    <a:pt x="1209" y="943"/>
                    <a:pt x="1257" y="668"/>
                  </a:cubicBezTo>
                  <a:cubicBezTo>
                    <a:pt x="1308" y="362"/>
                    <a:pt x="1079" y="66"/>
                    <a:pt x="747" y="9"/>
                  </a:cubicBezTo>
                  <a:cubicBezTo>
                    <a:pt x="710" y="3"/>
                    <a:pt x="673" y="0"/>
                    <a:pt x="63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1"/>
            <p:cNvSpPr/>
            <p:nvPr/>
          </p:nvSpPr>
          <p:spPr>
            <a:xfrm rot="-630851">
              <a:off x="2046326" y="3598648"/>
              <a:ext cx="107754" cy="75014"/>
            </a:xfrm>
            <a:custGeom>
              <a:rect b="b" l="l" r="r" t="t"/>
              <a:pathLst>
                <a:path extrusionOk="0" h="653" w="938">
                  <a:moveTo>
                    <a:pt x="623" y="260"/>
                  </a:moveTo>
                  <a:cubicBezTo>
                    <a:pt x="632" y="260"/>
                    <a:pt x="641" y="262"/>
                    <a:pt x="650" y="264"/>
                  </a:cubicBezTo>
                  <a:cubicBezTo>
                    <a:pt x="691" y="273"/>
                    <a:pt x="721" y="315"/>
                    <a:pt x="718" y="359"/>
                  </a:cubicBezTo>
                  <a:lnTo>
                    <a:pt x="549" y="300"/>
                  </a:lnTo>
                  <a:cubicBezTo>
                    <a:pt x="565" y="275"/>
                    <a:pt x="593" y="260"/>
                    <a:pt x="623" y="260"/>
                  </a:cubicBezTo>
                  <a:close/>
                  <a:moveTo>
                    <a:pt x="205" y="273"/>
                  </a:moveTo>
                  <a:lnTo>
                    <a:pt x="362" y="327"/>
                  </a:lnTo>
                  <a:cubicBezTo>
                    <a:pt x="345" y="349"/>
                    <a:pt x="317" y="361"/>
                    <a:pt x="290" y="361"/>
                  </a:cubicBezTo>
                  <a:cubicBezTo>
                    <a:pt x="280" y="361"/>
                    <a:pt x="270" y="359"/>
                    <a:pt x="261" y="356"/>
                  </a:cubicBezTo>
                  <a:cubicBezTo>
                    <a:pt x="226" y="345"/>
                    <a:pt x="202" y="312"/>
                    <a:pt x="205" y="273"/>
                  </a:cubicBezTo>
                  <a:close/>
                  <a:moveTo>
                    <a:pt x="226" y="1"/>
                  </a:moveTo>
                  <a:cubicBezTo>
                    <a:pt x="181" y="45"/>
                    <a:pt x="149" y="98"/>
                    <a:pt x="125" y="155"/>
                  </a:cubicBezTo>
                  <a:lnTo>
                    <a:pt x="27" y="122"/>
                  </a:lnTo>
                  <a:lnTo>
                    <a:pt x="0" y="202"/>
                  </a:lnTo>
                  <a:lnTo>
                    <a:pt x="98" y="238"/>
                  </a:lnTo>
                  <a:cubicBezTo>
                    <a:pt x="86" y="291"/>
                    <a:pt x="92" y="347"/>
                    <a:pt x="116" y="398"/>
                  </a:cubicBezTo>
                  <a:cubicBezTo>
                    <a:pt x="140" y="445"/>
                    <a:pt x="181" y="481"/>
                    <a:pt x="232" y="496"/>
                  </a:cubicBezTo>
                  <a:cubicBezTo>
                    <a:pt x="254" y="503"/>
                    <a:pt x="278" y="508"/>
                    <a:pt x="302" y="508"/>
                  </a:cubicBezTo>
                  <a:cubicBezTo>
                    <a:pt x="307" y="508"/>
                    <a:pt x="312" y="508"/>
                    <a:pt x="318" y="508"/>
                  </a:cubicBezTo>
                  <a:cubicBezTo>
                    <a:pt x="347" y="505"/>
                    <a:pt x="374" y="493"/>
                    <a:pt x="398" y="478"/>
                  </a:cubicBezTo>
                  <a:cubicBezTo>
                    <a:pt x="436" y="448"/>
                    <a:pt x="469" y="413"/>
                    <a:pt x="493" y="371"/>
                  </a:cubicBezTo>
                  <a:lnTo>
                    <a:pt x="697" y="442"/>
                  </a:lnTo>
                  <a:cubicBezTo>
                    <a:pt x="691" y="460"/>
                    <a:pt x="682" y="478"/>
                    <a:pt x="673" y="493"/>
                  </a:cubicBezTo>
                  <a:cubicBezTo>
                    <a:pt x="667" y="505"/>
                    <a:pt x="655" y="512"/>
                    <a:pt x="644" y="512"/>
                  </a:cubicBezTo>
                  <a:cubicBezTo>
                    <a:pt x="639" y="512"/>
                    <a:pt x="634" y="510"/>
                    <a:pt x="629" y="508"/>
                  </a:cubicBezTo>
                  <a:lnTo>
                    <a:pt x="564" y="487"/>
                  </a:lnTo>
                  <a:lnTo>
                    <a:pt x="534" y="597"/>
                  </a:lnTo>
                  <a:lnTo>
                    <a:pt x="697" y="653"/>
                  </a:lnTo>
                  <a:cubicBezTo>
                    <a:pt x="745" y="602"/>
                    <a:pt x="780" y="543"/>
                    <a:pt x="804" y="478"/>
                  </a:cubicBezTo>
                  <a:lnTo>
                    <a:pt x="911" y="516"/>
                  </a:lnTo>
                  <a:lnTo>
                    <a:pt x="937" y="433"/>
                  </a:lnTo>
                  <a:lnTo>
                    <a:pt x="828" y="398"/>
                  </a:lnTo>
                  <a:cubicBezTo>
                    <a:pt x="839" y="342"/>
                    <a:pt x="834" y="282"/>
                    <a:pt x="810" y="232"/>
                  </a:cubicBezTo>
                  <a:cubicBezTo>
                    <a:pt x="783" y="181"/>
                    <a:pt x="739" y="143"/>
                    <a:pt x="685" y="128"/>
                  </a:cubicBezTo>
                  <a:cubicBezTo>
                    <a:pt x="664" y="120"/>
                    <a:pt x="642" y="116"/>
                    <a:pt x="620" y="116"/>
                  </a:cubicBezTo>
                  <a:cubicBezTo>
                    <a:pt x="587" y="116"/>
                    <a:pt x="555" y="125"/>
                    <a:pt x="528" y="143"/>
                  </a:cubicBezTo>
                  <a:cubicBezTo>
                    <a:pt x="484" y="176"/>
                    <a:pt x="448" y="211"/>
                    <a:pt x="418" y="256"/>
                  </a:cubicBezTo>
                  <a:lnTo>
                    <a:pt x="226" y="190"/>
                  </a:lnTo>
                  <a:cubicBezTo>
                    <a:pt x="232" y="178"/>
                    <a:pt x="238" y="167"/>
                    <a:pt x="246" y="158"/>
                  </a:cubicBezTo>
                  <a:cubicBezTo>
                    <a:pt x="252" y="146"/>
                    <a:pt x="261" y="140"/>
                    <a:pt x="264" y="140"/>
                  </a:cubicBezTo>
                  <a:cubicBezTo>
                    <a:pt x="269" y="138"/>
                    <a:pt x="273" y="138"/>
                    <a:pt x="277" y="138"/>
                  </a:cubicBezTo>
                  <a:cubicBezTo>
                    <a:pt x="281" y="138"/>
                    <a:pt x="285" y="138"/>
                    <a:pt x="288" y="140"/>
                  </a:cubicBezTo>
                  <a:lnTo>
                    <a:pt x="347" y="161"/>
                  </a:lnTo>
                  <a:lnTo>
                    <a:pt x="377" y="54"/>
                  </a:lnTo>
                  <a:lnTo>
                    <a:pt x="2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1"/>
            <p:cNvSpPr/>
            <p:nvPr/>
          </p:nvSpPr>
          <p:spPr>
            <a:xfrm rot="-630851">
              <a:off x="352503" y="3599971"/>
              <a:ext cx="1928084" cy="888224"/>
            </a:xfrm>
            <a:custGeom>
              <a:rect b="b" l="l" r="r" t="t"/>
              <a:pathLst>
                <a:path extrusionOk="0" h="7732" w="16784">
                  <a:moveTo>
                    <a:pt x="4755" y="215"/>
                  </a:moveTo>
                  <a:cubicBezTo>
                    <a:pt x="4679" y="215"/>
                    <a:pt x="4601" y="219"/>
                    <a:pt x="4519" y="226"/>
                  </a:cubicBezTo>
                  <a:cubicBezTo>
                    <a:pt x="2278" y="434"/>
                    <a:pt x="1" y="1"/>
                    <a:pt x="1086" y="1848"/>
                  </a:cubicBezTo>
                  <a:cubicBezTo>
                    <a:pt x="2171" y="3692"/>
                    <a:pt x="3766" y="5175"/>
                    <a:pt x="3766" y="5175"/>
                  </a:cubicBezTo>
                  <a:lnTo>
                    <a:pt x="4128" y="4967"/>
                  </a:lnTo>
                  <a:cubicBezTo>
                    <a:pt x="5026" y="5770"/>
                    <a:pt x="6105" y="6663"/>
                    <a:pt x="7368" y="7626"/>
                  </a:cubicBezTo>
                  <a:cubicBezTo>
                    <a:pt x="7459" y="7696"/>
                    <a:pt x="7569" y="7732"/>
                    <a:pt x="7681" y="7732"/>
                  </a:cubicBezTo>
                  <a:cubicBezTo>
                    <a:pt x="7693" y="7732"/>
                    <a:pt x="7706" y="7731"/>
                    <a:pt x="7718" y="7730"/>
                  </a:cubicBezTo>
                  <a:cubicBezTo>
                    <a:pt x="10203" y="7526"/>
                    <a:pt x="13858" y="4261"/>
                    <a:pt x="13858" y="4261"/>
                  </a:cubicBezTo>
                  <a:lnTo>
                    <a:pt x="14448" y="4178"/>
                  </a:lnTo>
                  <a:cubicBezTo>
                    <a:pt x="14662" y="4149"/>
                    <a:pt x="14866" y="4083"/>
                    <a:pt x="15056" y="3986"/>
                  </a:cubicBezTo>
                  <a:cubicBezTo>
                    <a:pt x="15056" y="3986"/>
                    <a:pt x="15649" y="3734"/>
                    <a:pt x="15800" y="3600"/>
                  </a:cubicBezTo>
                  <a:cubicBezTo>
                    <a:pt x="15880" y="3535"/>
                    <a:pt x="15910" y="3425"/>
                    <a:pt x="15868" y="3330"/>
                  </a:cubicBezTo>
                  <a:lnTo>
                    <a:pt x="15868" y="3330"/>
                  </a:lnTo>
                  <a:cubicBezTo>
                    <a:pt x="15868" y="3330"/>
                    <a:pt x="15912" y="3342"/>
                    <a:pt x="15971" y="3342"/>
                  </a:cubicBezTo>
                  <a:cubicBezTo>
                    <a:pt x="16043" y="3342"/>
                    <a:pt x="16138" y="3324"/>
                    <a:pt x="16203" y="3244"/>
                  </a:cubicBezTo>
                  <a:cubicBezTo>
                    <a:pt x="16263" y="3170"/>
                    <a:pt x="16197" y="3007"/>
                    <a:pt x="16197" y="3007"/>
                  </a:cubicBezTo>
                  <a:lnTo>
                    <a:pt x="16197" y="3007"/>
                  </a:lnTo>
                  <a:cubicBezTo>
                    <a:pt x="16217" y="3012"/>
                    <a:pt x="16237" y="3014"/>
                    <a:pt x="16257" y="3014"/>
                  </a:cubicBezTo>
                  <a:cubicBezTo>
                    <a:pt x="16339" y="3014"/>
                    <a:pt x="16418" y="2977"/>
                    <a:pt x="16470" y="2912"/>
                  </a:cubicBezTo>
                  <a:cubicBezTo>
                    <a:pt x="16547" y="2806"/>
                    <a:pt x="16470" y="2660"/>
                    <a:pt x="16470" y="2660"/>
                  </a:cubicBezTo>
                  <a:cubicBezTo>
                    <a:pt x="16470" y="2660"/>
                    <a:pt x="16657" y="2619"/>
                    <a:pt x="16702" y="2485"/>
                  </a:cubicBezTo>
                  <a:cubicBezTo>
                    <a:pt x="16783" y="2243"/>
                    <a:pt x="16124" y="1618"/>
                    <a:pt x="15688" y="1618"/>
                  </a:cubicBezTo>
                  <a:cubicBezTo>
                    <a:pt x="15633" y="1618"/>
                    <a:pt x="15582" y="1627"/>
                    <a:pt x="15536" y="1649"/>
                  </a:cubicBezTo>
                  <a:cubicBezTo>
                    <a:pt x="15344" y="1741"/>
                    <a:pt x="15560" y="1916"/>
                    <a:pt x="15560" y="1916"/>
                  </a:cubicBezTo>
                  <a:cubicBezTo>
                    <a:pt x="15560" y="1916"/>
                    <a:pt x="15392" y="1835"/>
                    <a:pt x="15233" y="1835"/>
                  </a:cubicBezTo>
                  <a:cubicBezTo>
                    <a:pt x="15156" y="1835"/>
                    <a:pt x="15082" y="1854"/>
                    <a:pt x="15029" y="1910"/>
                  </a:cubicBezTo>
                  <a:cubicBezTo>
                    <a:pt x="14866" y="2082"/>
                    <a:pt x="15163" y="2290"/>
                    <a:pt x="15163" y="2290"/>
                  </a:cubicBezTo>
                  <a:cubicBezTo>
                    <a:pt x="15163" y="2290"/>
                    <a:pt x="15020" y="2224"/>
                    <a:pt x="14876" y="2224"/>
                  </a:cubicBezTo>
                  <a:cubicBezTo>
                    <a:pt x="14792" y="2224"/>
                    <a:pt x="14708" y="2247"/>
                    <a:pt x="14653" y="2319"/>
                  </a:cubicBezTo>
                  <a:lnTo>
                    <a:pt x="14650" y="2322"/>
                  </a:lnTo>
                  <a:lnTo>
                    <a:pt x="14635" y="2322"/>
                  </a:lnTo>
                  <a:cubicBezTo>
                    <a:pt x="14635" y="2322"/>
                    <a:pt x="14828" y="1424"/>
                    <a:pt x="14688" y="1350"/>
                  </a:cubicBezTo>
                  <a:cubicBezTo>
                    <a:pt x="14674" y="1342"/>
                    <a:pt x="14658" y="1338"/>
                    <a:pt x="14642" y="1338"/>
                  </a:cubicBezTo>
                  <a:cubicBezTo>
                    <a:pt x="14298" y="1338"/>
                    <a:pt x="13766" y="3212"/>
                    <a:pt x="13766" y="3212"/>
                  </a:cubicBezTo>
                  <a:lnTo>
                    <a:pt x="8133" y="4605"/>
                  </a:lnTo>
                  <a:cubicBezTo>
                    <a:pt x="7522" y="4217"/>
                    <a:pt x="7350" y="3817"/>
                    <a:pt x="6849" y="3351"/>
                  </a:cubicBezTo>
                  <a:lnTo>
                    <a:pt x="6648" y="3449"/>
                  </a:lnTo>
                  <a:cubicBezTo>
                    <a:pt x="6713" y="3410"/>
                    <a:pt x="6781" y="2782"/>
                    <a:pt x="6760" y="2711"/>
                  </a:cubicBezTo>
                  <a:cubicBezTo>
                    <a:pt x="6607" y="2171"/>
                    <a:pt x="6494" y="215"/>
                    <a:pt x="4755" y="215"/>
                  </a:cubicBezTo>
                  <a:close/>
                </a:path>
              </a:pathLst>
            </a:custGeom>
            <a:solidFill>
              <a:srgbClr val="B88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31"/>
            <p:cNvSpPr/>
            <p:nvPr/>
          </p:nvSpPr>
          <p:spPr>
            <a:xfrm rot="-630851">
              <a:off x="1998862" y="3669887"/>
              <a:ext cx="193452" cy="162320"/>
            </a:xfrm>
            <a:custGeom>
              <a:rect b="b" l="l" r="r" t="t"/>
              <a:pathLst>
                <a:path extrusionOk="0" h="1413" w="1684">
                  <a:moveTo>
                    <a:pt x="762" y="0"/>
                  </a:moveTo>
                  <a:cubicBezTo>
                    <a:pt x="751" y="0"/>
                    <a:pt x="742" y="16"/>
                    <a:pt x="753" y="21"/>
                  </a:cubicBezTo>
                  <a:cubicBezTo>
                    <a:pt x="1093" y="211"/>
                    <a:pt x="1405" y="451"/>
                    <a:pt x="1678" y="730"/>
                  </a:cubicBezTo>
                  <a:lnTo>
                    <a:pt x="1683" y="727"/>
                  </a:lnTo>
                  <a:cubicBezTo>
                    <a:pt x="1455" y="398"/>
                    <a:pt x="1135" y="143"/>
                    <a:pt x="764" y="1"/>
                  </a:cubicBezTo>
                  <a:cubicBezTo>
                    <a:pt x="763" y="0"/>
                    <a:pt x="763" y="0"/>
                    <a:pt x="762" y="0"/>
                  </a:cubicBezTo>
                  <a:close/>
                  <a:moveTo>
                    <a:pt x="368" y="368"/>
                  </a:moveTo>
                  <a:cubicBezTo>
                    <a:pt x="355" y="368"/>
                    <a:pt x="345" y="377"/>
                    <a:pt x="358" y="380"/>
                  </a:cubicBezTo>
                  <a:cubicBezTo>
                    <a:pt x="646" y="469"/>
                    <a:pt x="1168" y="840"/>
                    <a:pt x="1420" y="1103"/>
                  </a:cubicBezTo>
                  <a:lnTo>
                    <a:pt x="1420" y="1106"/>
                  </a:lnTo>
                  <a:cubicBezTo>
                    <a:pt x="1420" y="1107"/>
                    <a:pt x="1420" y="1107"/>
                    <a:pt x="1421" y="1107"/>
                  </a:cubicBezTo>
                  <a:cubicBezTo>
                    <a:pt x="1423" y="1107"/>
                    <a:pt x="1426" y="1100"/>
                    <a:pt x="1426" y="1100"/>
                  </a:cubicBezTo>
                  <a:cubicBezTo>
                    <a:pt x="1174" y="739"/>
                    <a:pt x="800" y="478"/>
                    <a:pt x="373" y="368"/>
                  </a:cubicBezTo>
                  <a:cubicBezTo>
                    <a:pt x="371" y="368"/>
                    <a:pt x="370" y="368"/>
                    <a:pt x="368" y="368"/>
                  </a:cubicBezTo>
                  <a:close/>
                  <a:moveTo>
                    <a:pt x="9" y="762"/>
                  </a:moveTo>
                  <a:cubicBezTo>
                    <a:pt x="4" y="762"/>
                    <a:pt x="0" y="772"/>
                    <a:pt x="8" y="774"/>
                  </a:cubicBezTo>
                  <a:cubicBezTo>
                    <a:pt x="423" y="887"/>
                    <a:pt x="761" y="1121"/>
                    <a:pt x="1076" y="1412"/>
                  </a:cubicBezTo>
                  <a:cubicBezTo>
                    <a:pt x="1076" y="1412"/>
                    <a:pt x="1077" y="1413"/>
                    <a:pt x="1078" y="1413"/>
                  </a:cubicBezTo>
                  <a:cubicBezTo>
                    <a:pt x="1081" y="1413"/>
                    <a:pt x="1084" y="1408"/>
                    <a:pt x="1082" y="1406"/>
                  </a:cubicBezTo>
                  <a:cubicBezTo>
                    <a:pt x="969" y="1222"/>
                    <a:pt x="750" y="1059"/>
                    <a:pt x="569" y="946"/>
                  </a:cubicBezTo>
                  <a:cubicBezTo>
                    <a:pt x="403" y="837"/>
                    <a:pt x="210" y="774"/>
                    <a:pt x="11" y="762"/>
                  </a:cubicBezTo>
                  <a:cubicBezTo>
                    <a:pt x="11" y="762"/>
                    <a:pt x="10" y="762"/>
                    <a:pt x="9" y="76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31"/>
            <p:cNvSpPr/>
            <p:nvPr/>
          </p:nvSpPr>
          <p:spPr>
            <a:xfrm>
              <a:off x="610874" y="4514775"/>
              <a:ext cx="573603" cy="628725"/>
            </a:xfrm>
            <a:custGeom>
              <a:rect b="b" l="l" r="r" t="t"/>
              <a:pathLst>
                <a:path extrusionOk="0" h="4448" w="4573">
                  <a:moveTo>
                    <a:pt x="2909" y="0"/>
                  </a:moveTo>
                  <a:lnTo>
                    <a:pt x="374" y="125"/>
                  </a:lnTo>
                  <a:lnTo>
                    <a:pt x="1" y="4447"/>
                  </a:lnTo>
                  <a:lnTo>
                    <a:pt x="4572" y="4447"/>
                  </a:lnTo>
                  <a:cubicBezTo>
                    <a:pt x="4572" y="4447"/>
                    <a:pt x="2909" y="166"/>
                    <a:pt x="290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31"/>
            <p:cNvSpPr/>
            <p:nvPr/>
          </p:nvSpPr>
          <p:spPr>
            <a:xfrm>
              <a:off x="-141400" y="4456114"/>
              <a:ext cx="1128397" cy="687385"/>
            </a:xfrm>
            <a:custGeom>
              <a:rect b="b" l="l" r="r" t="t"/>
              <a:pathLst>
                <a:path extrusionOk="0" h="4863" w="7983">
                  <a:moveTo>
                    <a:pt x="1038" y="0"/>
                  </a:moveTo>
                  <a:cubicBezTo>
                    <a:pt x="1038" y="0"/>
                    <a:pt x="1" y="1287"/>
                    <a:pt x="1495" y="4862"/>
                  </a:cubicBezTo>
                  <a:lnTo>
                    <a:pt x="7647" y="4862"/>
                  </a:lnTo>
                  <a:lnTo>
                    <a:pt x="7982" y="830"/>
                  </a:lnTo>
                  <a:lnTo>
                    <a:pt x="10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31"/>
            <p:cNvSpPr/>
            <p:nvPr/>
          </p:nvSpPr>
          <p:spPr>
            <a:xfrm>
              <a:off x="-53762" y="4589267"/>
              <a:ext cx="614872" cy="554233"/>
            </a:xfrm>
            <a:custGeom>
              <a:rect b="b" l="l" r="r" t="t"/>
              <a:pathLst>
                <a:path extrusionOk="0" h="3921" w="4350">
                  <a:moveTo>
                    <a:pt x="104" y="1"/>
                  </a:moveTo>
                  <a:cubicBezTo>
                    <a:pt x="0" y="757"/>
                    <a:pt x="77" y="2014"/>
                    <a:pt x="875" y="3920"/>
                  </a:cubicBezTo>
                  <a:lnTo>
                    <a:pt x="4350" y="3920"/>
                  </a:lnTo>
                  <a:cubicBezTo>
                    <a:pt x="3917" y="1842"/>
                    <a:pt x="2209" y="268"/>
                    <a:pt x="10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31"/>
            <p:cNvSpPr/>
            <p:nvPr/>
          </p:nvSpPr>
          <p:spPr>
            <a:xfrm>
              <a:off x="628925" y="3214150"/>
              <a:ext cx="863402" cy="725200"/>
            </a:xfrm>
            <a:custGeom>
              <a:rect b="b" l="l" r="r" t="t"/>
              <a:pathLst>
                <a:path extrusionOk="0" h="5940" w="4730">
                  <a:moveTo>
                    <a:pt x="2183" y="1"/>
                  </a:moveTo>
                  <a:lnTo>
                    <a:pt x="1" y="4415"/>
                  </a:lnTo>
                  <a:lnTo>
                    <a:pt x="2711" y="5939"/>
                  </a:lnTo>
                  <a:lnTo>
                    <a:pt x="4730" y="2607"/>
                  </a:lnTo>
                  <a:lnTo>
                    <a:pt x="21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31"/>
            <p:cNvSpPr/>
            <p:nvPr/>
          </p:nvSpPr>
          <p:spPr>
            <a:xfrm>
              <a:off x="-106200" y="3078650"/>
              <a:ext cx="1203100" cy="1559939"/>
            </a:xfrm>
            <a:custGeom>
              <a:rect b="b" l="l" r="r" t="t"/>
              <a:pathLst>
                <a:path extrusionOk="0" h="11036" w="8899">
                  <a:moveTo>
                    <a:pt x="5465" y="0"/>
                  </a:moveTo>
                  <a:cubicBezTo>
                    <a:pt x="3612" y="0"/>
                    <a:pt x="2992" y="1263"/>
                    <a:pt x="2992" y="1263"/>
                  </a:cubicBezTo>
                  <a:cubicBezTo>
                    <a:pt x="1913" y="2386"/>
                    <a:pt x="1706" y="3383"/>
                    <a:pt x="1" y="9538"/>
                  </a:cubicBezTo>
                  <a:cubicBezTo>
                    <a:pt x="1681" y="10778"/>
                    <a:pt x="4248" y="11035"/>
                    <a:pt x="6085" y="11035"/>
                  </a:cubicBezTo>
                  <a:cubicBezTo>
                    <a:pt x="7382" y="11035"/>
                    <a:pt x="8314" y="10907"/>
                    <a:pt x="8314" y="10907"/>
                  </a:cubicBezTo>
                  <a:lnTo>
                    <a:pt x="8898" y="1346"/>
                  </a:lnTo>
                  <a:cubicBezTo>
                    <a:pt x="8898" y="1346"/>
                    <a:pt x="8815" y="1014"/>
                    <a:pt x="7650" y="474"/>
                  </a:cubicBezTo>
                  <a:cubicBezTo>
                    <a:pt x="6781" y="130"/>
                    <a:pt x="6060" y="0"/>
                    <a:pt x="54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31"/>
            <p:cNvSpPr/>
            <p:nvPr/>
          </p:nvSpPr>
          <p:spPr>
            <a:xfrm>
              <a:off x="519550" y="2530475"/>
              <a:ext cx="459404" cy="416299"/>
            </a:xfrm>
            <a:custGeom>
              <a:rect b="b" l="l" r="r" t="t"/>
              <a:pathLst>
                <a:path extrusionOk="0" h="3078" w="3250">
                  <a:moveTo>
                    <a:pt x="1463" y="1"/>
                  </a:moveTo>
                  <a:cubicBezTo>
                    <a:pt x="1334" y="1"/>
                    <a:pt x="1203" y="28"/>
                    <a:pt x="1085" y="80"/>
                  </a:cubicBezTo>
                  <a:cubicBezTo>
                    <a:pt x="534" y="329"/>
                    <a:pt x="95" y="1020"/>
                    <a:pt x="33" y="1613"/>
                  </a:cubicBezTo>
                  <a:cubicBezTo>
                    <a:pt x="0" y="1909"/>
                    <a:pt x="48" y="2209"/>
                    <a:pt x="169" y="2481"/>
                  </a:cubicBezTo>
                  <a:cubicBezTo>
                    <a:pt x="212" y="2578"/>
                    <a:pt x="501" y="3078"/>
                    <a:pt x="656" y="3078"/>
                  </a:cubicBezTo>
                  <a:cubicBezTo>
                    <a:pt x="663" y="3078"/>
                    <a:pt x="670" y="3077"/>
                    <a:pt x="676" y="3074"/>
                  </a:cubicBezTo>
                  <a:cubicBezTo>
                    <a:pt x="1334" y="2837"/>
                    <a:pt x="2752" y="2066"/>
                    <a:pt x="2752" y="2066"/>
                  </a:cubicBezTo>
                  <a:cubicBezTo>
                    <a:pt x="3030" y="1983"/>
                    <a:pt x="3137" y="1598"/>
                    <a:pt x="3167" y="1352"/>
                  </a:cubicBezTo>
                  <a:cubicBezTo>
                    <a:pt x="3202" y="1061"/>
                    <a:pt x="3250" y="756"/>
                    <a:pt x="3004" y="560"/>
                  </a:cubicBezTo>
                  <a:cubicBezTo>
                    <a:pt x="2864" y="453"/>
                    <a:pt x="2707" y="379"/>
                    <a:pt x="2538" y="347"/>
                  </a:cubicBezTo>
                  <a:cubicBezTo>
                    <a:pt x="2504" y="339"/>
                    <a:pt x="2229" y="334"/>
                    <a:pt x="2134" y="334"/>
                  </a:cubicBezTo>
                  <a:cubicBezTo>
                    <a:pt x="2114" y="334"/>
                    <a:pt x="2102" y="334"/>
                    <a:pt x="2102" y="335"/>
                  </a:cubicBezTo>
                  <a:lnTo>
                    <a:pt x="2102" y="335"/>
                  </a:lnTo>
                  <a:cubicBezTo>
                    <a:pt x="1980" y="109"/>
                    <a:pt x="1724" y="1"/>
                    <a:pt x="14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5" name="Google Shape;935;p31"/>
            <p:cNvGrpSpPr/>
            <p:nvPr/>
          </p:nvGrpSpPr>
          <p:grpSpPr>
            <a:xfrm>
              <a:off x="99175" y="3169424"/>
              <a:ext cx="1185694" cy="1238593"/>
              <a:chOff x="99175" y="3169424"/>
              <a:chExt cx="1185694" cy="1238593"/>
            </a:xfrm>
          </p:grpSpPr>
          <p:sp>
            <p:nvSpPr>
              <p:cNvPr id="936" name="Google Shape;936;p31"/>
              <p:cNvSpPr/>
              <p:nvPr/>
            </p:nvSpPr>
            <p:spPr>
              <a:xfrm rot="609239">
                <a:off x="307455" y="3320259"/>
                <a:ext cx="894789" cy="1016848"/>
              </a:xfrm>
              <a:custGeom>
                <a:rect b="b" l="l" r="r" t="t"/>
                <a:pathLst>
                  <a:path extrusionOk="0" h="7546" w="6313">
                    <a:moveTo>
                      <a:pt x="158" y="0"/>
                    </a:moveTo>
                    <a:lnTo>
                      <a:pt x="158" y="0"/>
                    </a:lnTo>
                    <a:cubicBezTo>
                      <a:pt x="1" y="1243"/>
                      <a:pt x="336" y="2521"/>
                      <a:pt x="970" y="3603"/>
                    </a:cubicBezTo>
                    <a:cubicBezTo>
                      <a:pt x="1602" y="4682"/>
                      <a:pt x="2518" y="5577"/>
                      <a:pt x="3535" y="6310"/>
                    </a:cubicBezTo>
                    <a:cubicBezTo>
                      <a:pt x="4300" y="6858"/>
                      <a:pt x="5160" y="7329"/>
                      <a:pt x="6067" y="7546"/>
                    </a:cubicBezTo>
                    <a:lnTo>
                      <a:pt x="6313" y="4041"/>
                    </a:lnTo>
                    <a:lnTo>
                      <a:pt x="15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31"/>
              <p:cNvSpPr/>
              <p:nvPr/>
            </p:nvSpPr>
            <p:spPr>
              <a:xfrm>
                <a:off x="99175" y="3169424"/>
                <a:ext cx="1031246" cy="933869"/>
              </a:xfrm>
              <a:custGeom>
                <a:rect b="b" l="l" r="r" t="t"/>
                <a:pathLst>
                  <a:path extrusionOk="0" h="7065" w="7360">
                    <a:moveTo>
                      <a:pt x="2898" y="0"/>
                    </a:moveTo>
                    <a:cubicBezTo>
                      <a:pt x="2790" y="0"/>
                      <a:pt x="2684" y="13"/>
                      <a:pt x="2580" y="41"/>
                    </a:cubicBezTo>
                    <a:cubicBezTo>
                      <a:pt x="540" y="581"/>
                      <a:pt x="1" y="2867"/>
                      <a:pt x="1290" y="4405"/>
                    </a:cubicBezTo>
                    <a:cubicBezTo>
                      <a:pt x="2580" y="5944"/>
                      <a:pt x="4285" y="7065"/>
                      <a:pt x="4285" y="7065"/>
                    </a:cubicBezTo>
                    <a:lnTo>
                      <a:pt x="7359" y="4530"/>
                    </a:lnTo>
                    <a:cubicBezTo>
                      <a:pt x="7359" y="4530"/>
                      <a:pt x="4890" y="0"/>
                      <a:pt x="28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8" name="Google Shape;938;p31"/>
            <p:cNvSpPr/>
            <p:nvPr/>
          </p:nvSpPr>
          <p:spPr>
            <a:xfrm flipH="1">
              <a:off x="569091" y="4634562"/>
              <a:ext cx="144084" cy="134747"/>
            </a:xfrm>
            <a:custGeom>
              <a:rect b="b" l="l" r="r" t="t"/>
              <a:pathLst>
                <a:path extrusionOk="0" h="736" w="787">
                  <a:moveTo>
                    <a:pt x="3" y="1"/>
                  </a:moveTo>
                  <a:cubicBezTo>
                    <a:pt x="2" y="1"/>
                    <a:pt x="0" y="2"/>
                    <a:pt x="0" y="5"/>
                  </a:cubicBezTo>
                  <a:cubicBezTo>
                    <a:pt x="6" y="109"/>
                    <a:pt x="24" y="213"/>
                    <a:pt x="51" y="313"/>
                  </a:cubicBezTo>
                  <a:cubicBezTo>
                    <a:pt x="66" y="364"/>
                    <a:pt x="86" y="414"/>
                    <a:pt x="110" y="462"/>
                  </a:cubicBezTo>
                  <a:cubicBezTo>
                    <a:pt x="131" y="509"/>
                    <a:pt x="158" y="554"/>
                    <a:pt x="190" y="592"/>
                  </a:cubicBezTo>
                  <a:cubicBezTo>
                    <a:pt x="261" y="666"/>
                    <a:pt x="371" y="702"/>
                    <a:pt x="466" y="723"/>
                  </a:cubicBezTo>
                  <a:cubicBezTo>
                    <a:pt x="518" y="731"/>
                    <a:pt x="570" y="736"/>
                    <a:pt x="623" y="736"/>
                  </a:cubicBezTo>
                  <a:cubicBezTo>
                    <a:pt x="675" y="736"/>
                    <a:pt x="727" y="731"/>
                    <a:pt x="777" y="723"/>
                  </a:cubicBezTo>
                  <a:cubicBezTo>
                    <a:pt x="786" y="720"/>
                    <a:pt x="786" y="711"/>
                    <a:pt x="777" y="711"/>
                  </a:cubicBezTo>
                  <a:cubicBezTo>
                    <a:pt x="724" y="711"/>
                    <a:pt x="673" y="705"/>
                    <a:pt x="620" y="699"/>
                  </a:cubicBezTo>
                  <a:cubicBezTo>
                    <a:pt x="573" y="687"/>
                    <a:pt x="528" y="678"/>
                    <a:pt x="484" y="663"/>
                  </a:cubicBezTo>
                  <a:cubicBezTo>
                    <a:pt x="398" y="637"/>
                    <a:pt x="294" y="607"/>
                    <a:pt x="232" y="542"/>
                  </a:cubicBezTo>
                  <a:cubicBezTo>
                    <a:pt x="172" y="468"/>
                    <a:pt x="125" y="385"/>
                    <a:pt x="89" y="296"/>
                  </a:cubicBezTo>
                  <a:cubicBezTo>
                    <a:pt x="48" y="204"/>
                    <a:pt x="18" y="106"/>
                    <a:pt x="6" y="5"/>
                  </a:cubicBezTo>
                  <a:cubicBezTo>
                    <a:pt x="6" y="2"/>
                    <a:pt x="5" y="1"/>
                    <a:pt x="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31"/>
            <p:cNvSpPr/>
            <p:nvPr/>
          </p:nvSpPr>
          <p:spPr>
            <a:xfrm flipH="1" rot="-4299396">
              <a:off x="674831" y="3886653"/>
              <a:ext cx="533042" cy="427592"/>
            </a:xfrm>
            <a:custGeom>
              <a:rect b="b" l="l" r="r" t="t"/>
              <a:pathLst>
                <a:path extrusionOk="0" h="1030" w="1284">
                  <a:moveTo>
                    <a:pt x="24" y="158"/>
                  </a:moveTo>
                  <a:cubicBezTo>
                    <a:pt x="21" y="247"/>
                    <a:pt x="27" y="336"/>
                    <a:pt x="30" y="425"/>
                  </a:cubicBezTo>
                  <a:cubicBezTo>
                    <a:pt x="21" y="381"/>
                    <a:pt x="12" y="336"/>
                    <a:pt x="0" y="295"/>
                  </a:cubicBezTo>
                  <a:lnTo>
                    <a:pt x="0" y="295"/>
                  </a:lnTo>
                  <a:cubicBezTo>
                    <a:pt x="12" y="354"/>
                    <a:pt x="24" y="413"/>
                    <a:pt x="36" y="473"/>
                  </a:cubicBezTo>
                  <a:lnTo>
                    <a:pt x="24" y="158"/>
                  </a:lnTo>
                  <a:close/>
                  <a:moveTo>
                    <a:pt x="272" y="748"/>
                  </a:moveTo>
                  <a:cubicBezTo>
                    <a:pt x="224" y="748"/>
                    <a:pt x="184" y="749"/>
                    <a:pt x="154" y="751"/>
                  </a:cubicBezTo>
                  <a:lnTo>
                    <a:pt x="157" y="754"/>
                  </a:lnTo>
                  <a:cubicBezTo>
                    <a:pt x="154" y="754"/>
                    <a:pt x="154" y="757"/>
                    <a:pt x="157" y="757"/>
                  </a:cubicBezTo>
                  <a:cubicBezTo>
                    <a:pt x="303" y="781"/>
                    <a:pt x="756" y="790"/>
                    <a:pt x="830" y="790"/>
                  </a:cubicBezTo>
                  <a:cubicBezTo>
                    <a:pt x="846" y="790"/>
                    <a:pt x="862" y="791"/>
                    <a:pt x="877" y="791"/>
                  </a:cubicBezTo>
                  <a:cubicBezTo>
                    <a:pt x="920" y="791"/>
                    <a:pt x="963" y="789"/>
                    <a:pt x="1006" y="789"/>
                  </a:cubicBezTo>
                  <a:cubicBezTo>
                    <a:pt x="1021" y="789"/>
                    <a:pt x="1037" y="789"/>
                    <a:pt x="1053" y="790"/>
                  </a:cubicBezTo>
                  <a:cubicBezTo>
                    <a:pt x="1056" y="790"/>
                    <a:pt x="1059" y="784"/>
                    <a:pt x="1053" y="784"/>
                  </a:cubicBezTo>
                  <a:cubicBezTo>
                    <a:pt x="1014" y="781"/>
                    <a:pt x="857" y="766"/>
                    <a:pt x="821" y="766"/>
                  </a:cubicBezTo>
                  <a:cubicBezTo>
                    <a:pt x="762" y="764"/>
                    <a:pt x="464" y="748"/>
                    <a:pt x="272" y="748"/>
                  </a:cubicBezTo>
                  <a:close/>
                  <a:moveTo>
                    <a:pt x="27" y="158"/>
                  </a:moveTo>
                  <a:lnTo>
                    <a:pt x="36" y="473"/>
                  </a:lnTo>
                  <a:cubicBezTo>
                    <a:pt x="45" y="636"/>
                    <a:pt x="65" y="799"/>
                    <a:pt x="89" y="965"/>
                  </a:cubicBezTo>
                  <a:cubicBezTo>
                    <a:pt x="89" y="970"/>
                    <a:pt x="93" y="974"/>
                    <a:pt x="99" y="974"/>
                  </a:cubicBezTo>
                  <a:cubicBezTo>
                    <a:pt x="101" y="974"/>
                    <a:pt x="102" y="974"/>
                    <a:pt x="104" y="974"/>
                  </a:cubicBezTo>
                  <a:lnTo>
                    <a:pt x="190" y="974"/>
                  </a:lnTo>
                  <a:cubicBezTo>
                    <a:pt x="190" y="974"/>
                    <a:pt x="193" y="974"/>
                    <a:pt x="193" y="971"/>
                  </a:cubicBezTo>
                  <a:cubicBezTo>
                    <a:pt x="193" y="971"/>
                    <a:pt x="193" y="968"/>
                    <a:pt x="190" y="968"/>
                  </a:cubicBezTo>
                  <a:cubicBezTo>
                    <a:pt x="163" y="962"/>
                    <a:pt x="136" y="956"/>
                    <a:pt x="113" y="953"/>
                  </a:cubicBezTo>
                  <a:cubicBezTo>
                    <a:pt x="98" y="819"/>
                    <a:pt x="89" y="692"/>
                    <a:pt x="71" y="559"/>
                  </a:cubicBezTo>
                  <a:cubicBezTo>
                    <a:pt x="53" y="425"/>
                    <a:pt x="45" y="292"/>
                    <a:pt x="27" y="158"/>
                  </a:cubicBezTo>
                  <a:close/>
                  <a:moveTo>
                    <a:pt x="740" y="1"/>
                  </a:moveTo>
                  <a:cubicBezTo>
                    <a:pt x="738" y="1"/>
                    <a:pt x="737" y="3"/>
                    <a:pt x="738" y="7"/>
                  </a:cubicBezTo>
                  <a:cubicBezTo>
                    <a:pt x="818" y="179"/>
                    <a:pt x="907" y="354"/>
                    <a:pt x="993" y="517"/>
                  </a:cubicBezTo>
                  <a:cubicBezTo>
                    <a:pt x="1076" y="680"/>
                    <a:pt x="1156" y="846"/>
                    <a:pt x="1248" y="1006"/>
                  </a:cubicBezTo>
                  <a:cubicBezTo>
                    <a:pt x="1216" y="1006"/>
                    <a:pt x="1183" y="1006"/>
                    <a:pt x="1150" y="1009"/>
                  </a:cubicBezTo>
                  <a:cubicBezTo>
                    <a:pt x="1145" y="1009"/>
                    <a:pt x="1145" y="1018"/>
                    <a:pt x="1150" y="1018"/>
                  </a:cubicBezTo>
                  <a:cubicBezTo>
                    <a:pt x="1189" y="1024"/>
                    <a:pt x="1228" y="1027"/>
                    <a:pt x="1269" y="1030"/>
                  </a:cubicBezTo>
                  <a:lnTo>
                    <a:pt x="1275" y="1030"/>
                  </a:lnTo>
                  <a:cubicBezTo>
                    <a:pt x="1281" y="1027"/>
                    <a:pt x="1284" y="1021"/>
                    <a:pt x="1281" y="1012"/>
                  </a:cubicBezTo>
                  <a:cubicBezTo>
                    <a:pt x="1204" y="837"/>
                    <a:pt x="1112" y="674"/>
                    <a:pt x="1026" y="505"/>
                  </a:cubicBezTo>
                  <a:cubicBezTo>
                    <a:pt x="990" y="440"/>
                    <a:pt x="955" y="372"/>
                    <a:pt x="919" y="306"/>
                  </a:cubicBezTo>
                  <a:cubicBezTo>
                    <a:pt x="904" y="244"/>
                    <a:pt x="881" y="182"/>
                    <a:pt x="848" y="126"/>
                  </a:cubicBezTo>
                  <a:cubicBezTo>
                    <a:pt x="848" y="124"/>
                    <a:pt x="848" y="123"/>
                    <a:pt x="847" y="123"/>
                  </a:cubicBezTo>
                  <a:cubicBezTo>
                    <a:pt x="846" y="123"/>
                    <a:pt x="845" y="126"/>
                    <a:pt x="845" y="126"/>
                  </a:cubicBezTo>
                  <a:cubicBezTo>
                    <a:pt x="872" y="176"/>
                    <a:pt x="890" y="226"/>
                    <a:pt x="904" y="283"/>
                  </a:cubicBezTo>
                  <a:cubicBezTo>
                    <a:pt x="854" y="188"/>
                    <a:pt x="801" y="96"/>
                    <a:pt x="744" y="4"/>
                  </a:cubicBezTo>
                  <a:cubicBezTo>
                    <a:pt x="743" y="2"/>
                    <a:pt x="742" y="1"/>
                    <a:pt x="7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31"/>
            <p:cNvSpPr/>
            <p:nvPr/>
          </p:nvSpPr>
          <p:spPr>
            <a:xfrm rot="-396295">
              <a:off x="1197515" y="3536157"/>
              <a:ext cx="224725" cy="204928"/>
            </a:xfrm>
            <a:custGeom>
              <a:rect b="b" l="l" r="r" t="t"/>
              <a:pathLst>
                <a:path extrusionOk="0" h="673" w="738">
                  <a:moveTo>
                    <a:pt x="735" y="0"/>
                  </a:moveTo>
                  <a:cubicBezTo>
                    <a:pt x="734" y="0"/>
                    <a:pt x="733" y="1"/>
                    <a:pt x="732" y="1"/>
                  </a:cubicBezTo>
                  <a:cubicBezTo>
                    <a:pt x="599" y="93"/>
                    <a:pt x="246" y="431"/>
                    <a:pt x="184" y="485"/>
                  </a:cubicBezTo>
                  <a:cubicBezTo>
                    <a:pt x="154" y="514"/>
                    <a:pt x="35" y="636"/>
                    <a:pt x="3" y="666"/>
                  </a:cubicBezTo>
                  <a:cubicBezTo>
                    <a:pt x="0" y="668"/>
                    <a:pt x="2" y="672"/>
                    <a:pt x="6" y="672"/>
                  </a:cubicBezTo>
                  <a:cubicBezTo>
                    <a:pt x="7" y="672"/>
                    <a:pt x="8" y="672"/>
                    <a:pt x="9" y="671"/>
                  </a:cubicBezTo>
                  <a:cubicBezTo>
                    <a:pt x="68" y="615"/>
                    <a:pt x="136" y="568"/>
                    <a:pt x="196" y="511"/>
                  </a:cubicBezTo>
                  <a:cubicBezTo>
                    <a:pt x="255" y="458"/>
                    <a:pt x="628" y="129"/>
                    <a:pt x="735" y="4"/>
                  </a:cubicBezTo>
                  <a:cubicBezTo>
                    <a:pt x="737" y="2"/>
                    <a:pt x="736" y="0"/>
                    <a:pt x="7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31"/>
            <p:cNvSpPr/>
            <p:nvPr/>
          </p:nvSpPr>
          <p:spPr>
            <a:xfrm flipH="1" rot="4159669">
              <a:off x="523452" y="4817738"/>
              <a:ext cx="275344" cy="129120"/>
            </a:xfrm>
            <a:custGeom>
              <a:rect b="b" l="l" r="r" t="t"/>
              <a:pathLst>
                <a:path extrusionOk="0" h="604" w="1288">
                  <a:moveTo>
                    <a:pt x="1251" y="0"/>
                  </a:moveTo>
                  <a:cubicBezTo>
                    <a:pt x="1248" y="0"/>
                    <a:pt x="1246" y="0"/>
                    <a:pt x="1243" y="1"/>
                  </a:cubicBezTo>
                  <a:cubicBezTo>
                    <a:pt x="816" y="150"/>
                    <a:pt x="404" y="357"/>
                    <a:pt x="9" y="576"/>
                  </a:cubicBezTo>
                  <a:cubicBezTo>
                    <a:pt x="1" y="579"/>
                    <a:pt x="1" y="588"/>
                    <a:pt x="4" y="597"/>
                  </a:cubicBezTo>
                  <a:cubicBezTo>
                    <a:pt x="7" y="600"/>
                    <a:pt x="15" y="603"/>
                    <a:pt x="21" y="603"/>
                  </a:cubicBezTo>
                  <a:cubicBezTo>
                    <a:pt x="436" y="422"/>
                    <a:pt x="857" y="253"/>
                    <a:pt x="1264" y="52"/>
                  </a:cubicBezTo>
                  <a:cubicBezTo>
                    <a:pt x="1288" y="36"/>
                    <a:pt x="1275" y="0"/>
                    <a:pt x="12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31"/>
            <p:cNvSpPr/>
            <p:nvPr/>
          </p:nvSpPr>
          <p:spPr>
            <a:xfrm rot="-1179815">
              <a:off x="158185" y="3311774"/>
              <a:ext cx="278651" cy="189026"/>
            </a:xfrm>
            <a:custGeom>
              <a:rect b="b" l="l" r="r" t="t"/>
              <a:pathLst>
                <a:path extrusionOk="0" h="407" w="60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31"/>
            <p:cNvSpPr/>
            <p:nvPr/>
          </p:nvSpPr>
          <p:spPr>
            <a:xfrm flipH="1" rot="-293541">
              <a:off x="657934" y="2910951"/>
              <a:ext cx="137784" cy="126498"/>
            </a:xfrm>
            <a:custGeom>
              <a:rect b="b" l="l" r="r" t="t"/>
              <a:pathLst>
                <a:path extrusionOk="0" h="768" w="653">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31"/>
            <p:cNvSpPr/>
            <p:nvPr/>
          </p:nvSpPr>
          <p:spPr>
            <a:xfrm rot="278351">
              <a:off x="662885" y="2622083"/>
              <a:ext cx="281570" cy="357617"/>
            </a:xfrm>
            <a:custGeom>
              <a:rect b="b" l="l" r="r" t="t"/>
              <a:pathLst>
                <a:path extrusionOk="0" h="2530" w="1992">
                  <a:moveTo>
                    <a:pt x="925" y="0"/>
                  </a:moveTo>
                  <a:cubicBezTo>
                    <a:pt x="845" y="0"/>
                    <a:pt x="795" y="10"/>
                    <a:pt x="795" y="10"/>
                  </a:cubicBezTo>
                  <a:lnTo>
                    <a:pt x="0" y="2290"/>
                  </a:lnTo>
                  <a:cubicBezTo>
                    <a:pt x="304" y="2458"/>
                    <a:pt x="571" y="2530"/>
                    <a:pt x="801" y="2530"/>
                  </a:cubicBezTo>
                  <a:cubicBezTo>
                    <a:pt x="1651" y="2530"/>
                    <a:pt x="1992" y="1546"/>
                    <a:pt x="1824" y="802"/>
                  </a:cubicBezTo>
                  <a:cubicBezTo>
                    <a:pt x="1665" y="89"/>
                    <a:pt x="1164" y="0"/>
                    <a:pt x="925" y="0"/>
                  </a:cubicBezTo>
                  <a:close/>
                </a:path>
              </a:pathLst>
            </a:custGeom>
            <a:solidFill>
              <a:srgbClr val="B88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31"/>
            <p:cNvSpPr/>
            <p:nvPr/>
          </p:nvSpPr>
          <p:spPr>
            <a:xfrm>
              <a:off x="570160" y="2762302"/>
              <a:ext cx="162411" cy="140502"/>
            </a:xfrm>
            <a:custGeom>
              <a:rect b="b" l="l" r="r" t="t"/>
              <a:pathLst>
                <a:path extrusionOk="0" h="994" w="1149">
                  <a:moveTo>
                    <a:pt x="752" y="0"/>
                  </a:moveTo>
                  <a:cubicBezTo>
                    <a:pt x="675" y="0"/>
                    <a:pt x="585" y="19"/>
                    <a:pt x="481" y="67"/>
                  </a:cubicBezTo>
                  <a:cubicBezTo>
                    <a:pt x="1" y="286"/>
                    <a:pt x="284" y="993"/>
                    <a:pt x="749" y="993"/>
                  </a:cubicBezTo>
                  <a:cubicBezTo>
                    <a:pt x="758" y="993"/>
                    <a:pt x="766" y="993"/>
                    <a:pt x="775" y="993"/>
                  </a:cubicBezTo>
                  <a:lnTo>
                    <a:pt x="1148" y="257"/>
                  </a:lnTo>
                  <a:cubicBezTo>
                    <a:pt x="1148" y="257"/>
                    <a:pt x="1037" y="0"/>
                    <a:pt x="752" y="0"/>
                  </a:cubicBezTo>
                  <a:close/>
                </a:path>
              </a:pathLst>
            </a:custGeom>
            <a:solidFill>
              <a:srgbClr val="B88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31"/>
            <p:cNvSpPr/>
            <p:nvPr/>
          </p:nvSpPr>
          <p:spPr>
            <a:xfrm>
              <a:off x="712359" y="2620668"/>
              <a:ext cx="193650" cy="158312"/>
            </a:xfrm>
            <a:custGeom>
              <a:rect b="b" l="l" r="r" t="t"/>
              <a:pathLst>
                <a:path extrusionOk="0" h="1120" w="1370">
                  <a:moveTo>
                    <a:pt x="634" y="0"/>
                  </a:moveTo>
                  <a:cubicBezTo>
                    <a:pt x="546" y="0"/>
                    <a:pt x="458" y="12"/>
                    <a:pt x="371" y="38"/>
                  </a:cubicBezTo>
                  <a:lnTo>
                    <a:pt x="0" y="177"/>
                  </a:lnTo>
                  <a:lnTo>
                    <a:pt x="33" y="1120"/>
                  </a:lnTo>
                  <a:cubicBezTo>
                    <a:pt x="563" y="1055"/>
                    <a:pt x="1047" y="776"/>
                    <a:pt x="1370" y="352"/>
                  </a:cubicBezTo>
                  <a:cubicBezTo>
                    <a:pt x="1187" y="126"/>
                    <a:pt x="914" y="0"/>
                    <a:pt x="6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7" name="Google Shape;947;p31"/>
            <p:cNvGrpSpPr/>
            <p:nvPr/>
          </p:nvGrpSpPr>
          <p:grpSpPr>
            <a:xfrm>
              <a:off x="739923" y="2746895"/>
              <a:ext cx="169479" cy="199870"/>
              <a:chOff x="739923" y="2746895"/>
              <a:chExt cx="169479" cy="199870"/>
            </a:xfrm>
          </p:grpSpPr>
          <p:sp>
            <p:nvSpPr>
              <p:cNvPr id="948" name="Google Shape;948;p31"/>
              <p:cNvSpPr/>
              <p:nvPr/>
            </p:nvSpPr>
            <p:spPr>
              <a:xfrm>
                <a:off x="850600" y="2746895"/>
                <a:ext cx="38306" cy="19082"/>
              </a:xfrm>
              <a:custGeom>
                <a:rect b="b" l="l" r="r" t="t"/>
                <a:pathLst>
                  <a:path extrusionOk="0" h="135" w="271">
                    <a:moveTo>
                      <a:pt x="105" y="0"/>
                    </a:moveTo>
                    <a:cubicBezTo>
                      <a:pt x="67" y="0"/>
                      <a:pt x="33" y="18"/>
                      <a:pt x="9" y="46"/>
                    </a:cubicBezTo>
                    <a:cubicBezTo>
                      <a:pt x="0" y="64"/>
                      <a:pt x="3" y="88"/>
                      <a:pt x="18" y="105"/>
                    </a:cubicBezTo>
                    <a:cubicBezTo>
                      <a:pt x="45" y="123"/>
                      <a:pt x="78" y="129"/>
                      <a:pt x="110" y="129"/>
                    </a:cubicBezTo>
                    <a:cubicBezTo>
                      <a:pt x="143" y="132"/>
                      <a:pt x="172" y="135"/>
                      <a:pt x="202" y="135"/>
                    </a:cubicBezTo>
                    <a:cubicBezTo>
                      <a:pt x="247" y="132"/>
                      <a:pt x="270" y="79"/>
                      <a:pt x="238" y="49"/>
                    </a:cubicBezTo>
                    <a:cubicBezTo>
                      <a:pt x="205" y="19"/>
                      <a:pt x="164" y="2"/>
                      <a:pt x="122" y="2"/>
                    </a:cubicBezTo>
                    <a:cubicBezTo>
                      <a:pt x="116" y="1"/>
                      <a:pt x="111" y="0"/>
                      <a:pt x="10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31"/>
              <p:cNvSpPr/>
              <p:nvPr/>
            </p:nvSpPr>
            <p:spPr>
              <a:xfrm>
                <a:off x="739923" y="2791138"/>
                <a:ext cx="35338" cy="22899"/>
              </a:xfrm>
              <a:custGeom>
                <a:rect b="b" l="l" r="r" t="t"/>
                <a:pathLst>
                  <a:path extrusionOk="0" h="162" w="250">
                    <a:moveTo>
                      <a:pt x="164" y="1"/>
                    </a:moveTo>
                    <a:cubicBezTo>
                      <a:pt x="147" y="1"/>
                      <a:pt x="129" y="4"/>
                      <a:pt x="113" y="12"/>
                    </a:cubicBezTo>
                    <a:cubicBezTo>
                      <a:pt x="72" y="24"/>
                      <a:pt x="36" y="50"/>
                      <a:pt x="13" y="89"/>
                    </a:cubicBezTo>
                    <a:cubicBezTo>
                      <a:pt x="1" y="113"/>
                      <a:pt x="10" y="142"/>
                      <a:pt x="33" y="157"/>
                    </a:cubicBezTo>
                    <a:cubicBezTo>
                      <a:pt x="40" y="160"/>
                      <a:pt x="47" y="162"/>
                      <a:pt x="54" y="162"/>
                    </a:cubicBezTo>
                    <a:cubicBezTo>
                      <a:pt x="59" y="162"/>
                      <a:pt x="64" y="161"/>
                      <a:pt x="69" y="160"/>
                    </a:cubicBezTo>
                    <a:cubicBezTo>
                      <a:pt x="99" y="151"/>
                      <a:pt x="128" y="142"/>
                      <a:pt x="158" y="130"/>
                    </a:cubicBezTo>
                    <a:cubicBezTo>
                      <a:pt x="188" y="121"/>
                      <a:pt x="217" y="104"/>
                      <a:pt x="238" y="80"/>
                    </a:cubicBezTo>
                    <a:cubicBezTo>
                      <a:pt x="250" y="62"/>
                      <a:pt x="247" y="38"/>
                      <a:pt x="232" y="24"/>
                    </a:cubicBezTo>
                    <a:cubicBezTo>
                      <a:pt x="211" y="8"/>
                      <a:pt x="187" y="1"/>
                      <a:pt x="1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31"/>
              <p:cNvSpPr/>
              <p:nvPr/>
            </p:nvSpPr>
            <p:spPr>
              <a:xfrm>
                <a:off x="747980" y="2825345"/>
                <a:ext cx="42405" cy="41698"/>
              </a:xfrm>
              <a:custGeom>
                <a:rect b="b" l="l" r="r" t="t"/>
                <a:pathLst>
                  <a:path extrusionOk="0" h="295" w="300">
                    <a:moveTo>
                      <a:pt x="150" y="1"/>
                    </a:moveTo>
                    <a:cubicBezTo>
                      <a:pt x="147" y="1"/>
                      <a:pt x="145" y="1"/>
                      <a:pt x="142" y="1"/>
                    </a:cubicBezTo>
                    <a:cubicBezTo>
                      <a:pt x="0" y="13"/>
                      <a:pt x="34" y="295"/>
                      <a:pt x="161" y="295"/>
                    </a:cubicBezTo>
                    <a:cubicBezTo>
                      <a:pt x="164" y="295"/>
                      <a:pt x="166" y="295"/>
                      <a:pt x="169" y="295"/>
                    </a:cubicBezTo>
                    <a:cubicBezTo>
                      <a:pt x="300" y="280"/>
                      <a:pt x="265" y="1"/>
                      <a:pt x="15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31"/>
              <p:cNvSpPr/>
              <p:nvPr/>
            </p:nvSpPr>
            <p:spPr>
              <a:xfrm>
                <a:off x="866573" y="2792693"/>
                <a:ext cx="42829" cy="41274"/>
              </a:xfrm>
              <a:custGeom>
                <a:rect b="b" l="l" r="r" t="t"/>
                <a:pathLst>
                  <a:path extrusionOk="0" h="292" w="303">
                    <a:moveTo>
                      <a:pt x="150" y="0"/>
                    </a:moveTo>
                    <a:cubicBezTo>
                      <a:pt x="147" y="0"/>
                      <a:pt x="145" y="0"/>
                      <a:pt x="142" y="1"/>
                    </a:cubicBezTo>
                    <a:cubicBezTo>
                      <a:pt x="1" y="12"/>
                      <a:pt x="34" y="292"/>
                      <a:pt x="159" y="292"/>
                    </a:cubicBezTo>
                    <a:cubicBezTo>
                      <a:pt x="163" y="292"/>
                      <a:pt x="166" y="292"/>
                      <a:pt x="169" y="291"/>
                    </a:cubicBezTo>
                    <a:cubicBezTo>
                      <a:pt x="303" y="280"/>
                      <a:pt x="268" y="0"/>
                      <a:pt x="15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31"/>
              <p:cNvSpPr/>
              <p:nvPr/>
            </p:nvSpPr>
            <p:spPr>
              <a:xfrm>
                <a:off x="803389" y="2935316"/>
                <a:ext cx="27281" cy="11449"/>
              </a:xfrm>
              <a:custGeom>
                <a:rect b="b" l="l" r="r" t="t"/>
                <a:pathLst>
                  <a:path extrusionOk="0" h="81" w="193">
                    <a:moveTo>
                      <a:pt x="6" y="0"/>
                    </a:moveTo>
                    <a:cubicBezTo>
                      <a:pt x="3" y="0"/>
                      <a:pt x="0" y="4"/>
                      <a:pt x="2" y="6"/>
                    </a:cubicBezTo>
                    <a:cubicBezTo>
                      <a:pt x="11" y="44"/>
                      <a:pt x="41" y="74"/>
                      <a:pt x="80" y="80"/>
                    </a:cubicBezTo>
                    <a:cubicBezTo>
                      <a:pt x="82" y="80"/>
                      <a:pt x="85" y="80"/>
                      <a:pt x="87" y="80"/>
                    </a:cubicBezTo>
                    <a:cubicBezTo>
                      <a:pt x="129" y="80"/>
                      <a:pt x="170" y="57"/>
                      <a:pt x="189" y="21"/>
                    </a:cubicBezTo>
                    <a:cubicBezTo>
                      <a:pt x="192" y="18"/>
                      <a:pt x="189" y="18"/>
                      <a:pt x="186" y="18"/>
                    </a:cubicBezTo>
                    <a:cubicBezTo>
                      <a:pt x="157" y="35"/>
                      <a:pt x="124" y="44"/>
                      <a:pt x="91" y="47"/>
                    </a:cubicBezTo>
                    <a:cubicBezTo>
                      <a:pt x="59" y="47"/>
                      <a:pt x="32" y="21"/>
                      <a:pt x="11" y="3"/>
                    </a:cubicBezTo>
                    <a:cubicBezTo>
                      <a:pt x="9" y="1"/>
                      <a:pt x="8" y="0"/>
                      <a:pt x="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31"/>
              <p:cNvSpPr/>
              <p:nvPr/>
            </p:nvSpPr>
            <p:spPr>
              <a:xfrm>
                <a:off x="808760" y="2758627"/>
                <a:ext cx="65445" cy="155485"/>
              </a:xfrm>
              <a:custGeom>
                <a:rect b="b" l="l" r="r" t="t"/>
                <a:pathLst>
                  <a:path extrusionOk="0" h="1100" w="463">
                    <a:moveTo>
                      <a:pt x="145" y="0"/>
                    </a:moveTo>
                    <a:cubicBezTo>
                      <a:pt x="140" y="0"/>
                      <a:pt x="134" y="5"/>
                      <a:pt x="136" y="10"/>
                    </a:cubicBezTo>
                    <a:cubicBezTo>
                      <a:pt x="202" y="289"/>
                      <a:pt x="317" y="553"/>
                      <a:pt x="385" y="829"/>
                    </a:cubicBezTo>
                    <a:cubicBezTo>
                      <a:pt x="346" y="821"/>
                      <a:pt x="305" y="816"/>
                      <a:pt x="264" y="816"/>
                    </a:cubicBezTo>
                    <a:cubicBezTo>
                      <a:pt x="255" y="816"/>
                      <a:pt x="246" y="816"/>
                      <a:pt x="237" y="817"/>
                    </a:cubicBezTo>
                    <a:cubicBezTo>
                      <a:pt x="228" y="820"/>
                      <a:pt x="302" y="1024"/>
                      <a:pt x="299" y="1042"/>
                    </a:cubicBezTo>
                    <a:cubicBezTo>
                      <a:pt x="272" y="1047"/>
                      <a:pt x="244" y="1050"/>
                      <a:pt x="217" y="1050"/>
                    </a:cubicBezTo>
                    <a:cubicBezTo>
                      <a:pt x="146" y="1050"/>
                      <a:pt x="76" y="1034"/>
                      <a:pt x="12" y="1004"/>
                    </a:cubicBezTo>
                    <a:cubicBezTo>
                      <a:pt x="10" y="1002"/>
                      <a:pt x="9" y="1001"/>
                      <a:pt x="7" y="1001"/>
                    </a:cubicBezTo>
                    <a:cubicBezTo>
                      <a:pt x="6" y="1001"/>
                      <a:pt x="4" y="1002"/>
                      <a:pt x="3" y="1004"/>
                    </a:cubicBezTo>
                    <a:cubicBezTo>
                      <a:pt x="0" y="1004"/>
                      <a:pt x="0" y="1010"/>
                      <a:pt x="3" y="1013"/>
                    </a:cubicBezTo>
                    <a:cubicBezTo>
                      <a:pt x="62" y="1069"/>
                      <a:pt x="138" y="1099"/>
                      <a:pt x="216" y="1099"/>
                    </a:cubicBezTo>
                    <a:cubicBezTo>
                      <a:pt x="248" y="1099"/>
                      <a:pt x="280" y="1094"/>
                      <a:pt x="311" y="1084"/>
                    </a:cubicBezTo>
                    <a:lnTo>
                      <a:pt x="314" y="1084"/>
                    </a:lnTo>
                    <a:cubicBezTo>
                      <a:pt x="338" y="1081"/>
                      <a:pt x="353" y="1075"/>
                      <a:pt x="353" y="1069"/>
                    </a:cubicBezTo>
                    <a:cubicBezTo>
                      <a:pt x="344" y="1004"/>
                      <a:pt x="305" y="873"/>
                      <a:pt x="305" y="873"/>
                    </a:cubicBezTo>
                    <a:lnTo>
                      <a:pt x="305" y="873"/>
                    </a:lnTo>
                    <a:cubicBezTo>
                      <a:pt x="322" y="879"/>
                      <a:pt x="382" y="893"/>
                      <a:pt x="422" y="893"/>
                    </a:cubicBezTo>
                    <a:cubicBezTo>
                      <a:pt x="446" y="893"/>
                      <a:pt x="463" y="888"/>
                      <a:pt x="460" y="873"/>
                    </a:cubicBezTo>
                    <a:cubicBezTo>
                      <a:pt x="380" y="589"/>
                      <a:pt x="291" y="271"/>
                      <a:pt x="151" y="5"/>
                    </a:cubicBezTo>
                    <a:cubicBezTo>
                      <a:pt x="150" y="1"/>
                      <a:pt x="148" y="0"/>
                      <a:pt x="14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Service Delivery Management by Slidesgo">
  <a:themeElements>
    <a:clrScheme name="Simple Light">
      <a:dk1>
        <a:srgbClr val="000000"/>
      </a:dk1>
      <a:lt1>
        <a:srgbClr val="F1EBE0"/>
      </a:lt1>
      <a:dk2>
        <a:srgbClr val="434343"/>
      </a:dk2>
      <a:lt2>
        <a:srgbClr val="FFFFFF"/>
      </a:lt2>
      <a:accent1>
        <a:srgbClr val="DFB6DA"/>
      </a:accent1>
      <a:accent2>
        <a:srgbClr val="ECE15C"/>
      </a:accent2>
      <a:accent3>
        <a:srgbClr val="F3B172"/>
      </a:accent3>
      <a:accent4>
        <a:srgbClr val="FFD0A4"/>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