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9" r:id="rId1"/>
  </p:sldMasterIdLst>
  <p:notesMasterIdLst>
    <p:notesMasterId r:id="rId3"/>
  </p:notesMasterIdLst>
  <p:handoutMasterIdLst>
    <p:handoutMasterId r:id="rId4"/>
  </p:handoutMasterIdLst>
  <p:sldIdLst>
    <p:sldId id="258"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8" userDrawn="1">
          <p15:clr>
            <a:srgbClr val="A4A3A4"/>
          </p15:clr>
        </p15:guide>
        <p15:guide id="2" pos="95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99CCFF"/>
    <a:srgbClr val="E2F0D9"/>
    <a:srgbClr val="FFFFFF"/>
    <a:srgbClr val="EDA5E1"/>
    <a:srgbClr val="339966"/>
    <a:srgbClr val="00CC00"/>
    <a:srgbClr val="009999"/>
    <a:srgbClr val="00FF99"/>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67" autoAdjust="0"/>
    <p:restoredTop sz="92966" autoAdjust="0"/>
  </p:normalViewPr>
  <p:slideViewPr>
    <p:cSldViewPr snapToGrid="0">
      <p:cViewPr>
        <p:scale>
          <a:sx n="10" d="100"/>
          <a:sy n="10" d="100"/>
        </p:scale>
        <p:origin x="1600" y="56"/>
      </p:cViewPr>
      <p:guideLst>
        <p:guide orient="horz" pos="13478"/>
        <p:guide pos="9533"/>
      </p:guideLst>
    </p:cSldViewPr>
  </p:slideViewPr>
  <p:outlineViewPr>
    <p:cViewPr>
      <p:scale>
        <a:sx n="100" d="100"/>
        <a:sy n="100"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overall.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dmin\Downloads\overall%20(1).xlsx" TargetMode="External"/><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ownloads\overall%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ownloads\overall%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file:///C:\Users\admin\Downloads\overall%20(1).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ownloads\overall%20(1).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Downloads\overall%20(1).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Downloads\overall%20(1).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min\Downloads\overall%20(1).xlsx"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dmin\Downloads\overall%20(1).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159040287082192"/>
          <c:y val="9.5320140399558134E-2"/>
          <c:w val="0.79160862278898647"/>
          <c:h val="0.68005353315059491"/>
        </c:manualLayout>
      </c:layout>
      <c:barChart>
        <c:barDir val="col"/>
        <c:grouping val="clustered"/>
        <c:varyColors val="0"/>
        <c:ser>
          <c:idx val="0"/>
          <c:order val="0"/>
          <c:tx>
            <c:strRef>
              <c:f>[overall.xlsx]Sheet9!$B$21</c:f>
              <c:strCache>
                <c:ptCount val="1"/>
                <c:pt idx="0">
                  <c:v>0.5% H2O2 </c:v>
                </c:pt>
              </c:strCache>
            </c:strRef>
          </c:tx>
          <c:spPr>
            <a:solidFill>
              <a:srgbClr val="00B0F0"/>
            </a:solidFill>
            <a:ln>
              <a:noFill/>
            </a:ln>
            <a:effectLst/>
          </c:spPr>
          <c:invertIfNegative val="0"/>
          <c:dPt>
            <c:idx val="1"/>
            <c:invertIfNegative val="0"/>
            <c:bubble3D val="0"/>
            <c:spPr>
              <a:solidFill>
                <a:srgbClr val="00B0F0"/>
              </a:solidFill>
              <a:ln>
                <a:noFill/>
              </a:ln>
              <a:effectLst/>
            </c:spPr>
            <c:extLst>
              <c:ext xmlns:c16="http://schemas.microsoft.com/office/drawing/2014/chart" uri="{C3380CC4-5D6E-409C-BE32-E72D297353CC}">
                <c16:uniqueId val="{00000001-E383-4F3F-8631-5907E8B0D67E}"/>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effectLst/>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[overall.xlsx]Sheet9!$A$22:$A$24</c:f>
              <c:strCache>
                <c:ptCount val="3"/>
                <c:pt idx="0">
                  <c:v>Eq</c:v>
                </c:pt>
                <c:pt idx="1">
                  <c:v>Pt</c:v>
                </c:pt>
                <c:pt idx="2">
                  <c:v>SiO2</c:v>
                </c:pt>
              </c:strCache>
            </c:strRef>
          </c:cat>
          <c:val>
            <c:numRef>
              <c:f>[overall.xlsx]Sheet9!$B$22:$B$24</c:f>
              <c:numCache>
                <c:formatCode>0.00</c:formatCode>
                <c:ptCount val="3"/>
                <c:pt idx="0">
                  <c:v>0.56666666666666676</c:v>
                </c:pt>
                <c:pt idx="1">
                  <c:v>0.8666666666666667</c:v>
                </c:pt>
                <c:pt idx="2">
                  <c:v>0.8568965517241377</c:v>
                </c:pt>
              </c:numCache>
            </c:numRef>
          </c:val>
          <c:extLst>
            <c:ext xmlns:c16="http://schemas.microsoft.com/office/drawing/2014/chart" uri="{C3380CC4-5D6E-409C-BE32-E72D297353CC}">
              <c16:uniqueId val="{00000002-E383-4F3F-8631-5907E8B0D67E}"/>
            </c:ext>
          </c:extLst>
        </c:ser>
        <c:ser>
          <c:idx val="1"/>
          <c:order val="1"/>
          <c:tx>
            <c:strRef>
              <c:f>[overall.xlsx]Sheet9!$C$21</c:f>
              <c:strCache>
                <c:ptCount val="1"/>
                <c:pt idx="0">
                  <c:v>1% H2O2 </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[overall.xlsx]Sheet9!$A$22:$A$24</c:f>
              <c:strCache>
                <c:ptCount val="3"/>
                <c:pt idx="0">
                  <c:v>Eq</c:v>
                </c:pt>
                <c:pt idx="1">
                  <c:v>Pt</c:v>
                </c:pt>
                <c:pt idx="2">
                  <c:v>SiO2</c:v>
                </c:pt>
              </c:strCache>
            </c:strRef>
          </c:cat>
          <c:val>
            <c:numRef>
              <c:f>[overall.xlsx]Sheet9!$C$22:$C$24</c:f>
              <c:numCache>
                <c:formatCode>0.00</c:formatCode>
                <c:ptCount val="3"/>
                <c:pt idx="0">
                  <c:v>0.23269230769230764</c:v>
                </c:pt>
                <c:pt idx="1">
                  <c:v>0.53695652173913044</c:v>
                </c:pt>
                <c:pt idx="2">
                  <c:v>0.49081632653061236</c:v>
                </c:pt>
              </c:numCache>
            </c:numRef>
          </c:val>
          <c:extLst>
            <c:ext xmlns:c16="http://schemas.microsoft.com/office/drawing/2014/chart" uri="{C3380CC4-5D6E-409C-BE32-E72D297353CC}">
              <c16:uniqueId val="{00000003-E383-4F3F-8631-5907E8B0D67E}"/>
            </c:ext>
          </c:extLst>
        </c:ser>
        <c:dLbls>
          <c:dLblPos val="outEnd"/>
          <c:showLegendKey val="0"/>
          <c:showVal val="1"/>
          <c:showCatName val="0"/>
          <c:showSerName val="0"/>
          <c:showPercent val="0"/>
          <c:showBubbleSize val="0"/>
        </c:dLbls>
        <c:gapWidth val="219"/>
        <c:overlap val="-27"/>
        <c:axId val="1783881952"/>
        <c:axId val="1783885216"/>
      </c:barChart>
      <c:catAx>
        <c:axId val="178388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Bookman Old Style" panose="02050604050505020204" pitchFamily="18" charset="0"/>
                <a:ea typeface="+mn-ea"/>
                <a:cs typeface="+mn-cs"/>
              </a:defRPr>
            </a:pPr>
            <a:endParaRPr lang="en-US"/>
          </a:p>
        </c:txPr>
        <c:crossAx val="1783885216"/>
        <c:crosses val="autoZero"/>
        <c:auto val="1"/>
        <c:lblAlgn val="ctr"/>
        <c:lblOffset val="100"/>
        <c:noMultiLvlLbl val="0"/>
      </c:catAx>
      <c:valAx>
        <c:axId val="1783885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0"/>
              <a:lstStyle/>
              <a:p>
                <a:pPr>
                  <a:defRPr sz="1800" b="1" i="0" u="none" strike="noStrike" kern="1200" baseline="0">
                    <a:solidFill>
                      <a:schemeClr val="tx1"/>
                    </a:solidFill>
                    <a:latin typeface="Bookman Old Style" panose="02050604050505020204" pitchFamily="18" charset="0"/>
                    <a:ea typeface="+mn-ea"/>
                    <a:cs typeface="+mn-cs"/>
                  </a:defRPr>
                </a:pPr>
                <a:r>
                  <a:rPr lang="en-GB" sz="1800" b="1" dirty="0">
                    <a:solidFill>
                      <a:schemeClr val="tx1"/>
                    </a:solidFill>
                    <a:latin typeface="Bookman Old Style" panose="02050604050505020204" pitchFamily="18" charset="0"/>
                  </a:rPr>
                  <a:t>Average</a:t>
                </a:r>
                <a:r>
                  <a:rPr lang="en-GB" sz="1800" b="1" baseline="0" dirty="0">
                    <a:solidFill>
                      <a:schemeClr val="tx1"/>
                    </a:solidFill>
                    <a:latin typeface="Bookman Old Style" panose="02050604050505020204" pitchFamily="18" charset="0"/>
                  </a:rPr>
                  <a:t> time of contact </a:t>
                </a:r>
                <a:r>
                  <a:rPr lang="en-US" sz="1800" b="1" i="0" u="none" strike="noStrike" baseline="0" dirty="0">
                    <a:effectLst/>
                  </a:rPr>
                  <a:t>(s)</a:t>
                </a:r>
                <a:endParaRPr lang="en-US" sz="1800" b="1" dirty="0">
                  <a:solidFill>
                    <a:schemeClr val="tx1"/>
                  </a:solidFill>
                  <a:latin typeface="Bookman Old Style" panose="02050604050505020204" pitchFamily="18" charset="0"/>
                </a:endParaRPr>
              </a:p>
            </c:rich>
          </c:tx>
          <c:layout>
            <c:manualLayout>
              <c:xMode val="edge"/>
              <c:yMode val="edge"/>
              <c:x val="4.110724243331474E-2"/>
              <c:y val="6.5708581362173127E-2"/>
            </c:manualLayout>
          </c:layout>
          <c:overlay val="0"/>
          <c:spPr>
            <a:noFill/>
            <a:ln>
              <a:noFill/>
            </a:ln>
            <a:effectLst/>
          </c:spPr>
          <c:txPr>
            <a:bodyPr rot="-5400000" spcFirstLastPara="1" vertOverflow="ellipsis" vert="horz" wrap="square" anchor="ctr" anchorCtr="0"/>
            <a:lstStyle/>
            <a:p>
              <a:pPr>
                <a:defRPr sz="1800" b="1" i="0" u="none" strike="noStrike" kern="1200" baseline="0">
                  <a:solidFill>
                    <a:schemeClr val="tx1"/>
                  </a:solidFill>
                  <a:latin typeface="Bookman Old Style" panose="02050604050505020204" pitchFamily="18" charset="0"/>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Bookman Old Style" panose="02050604050505020204" pitchFamily="18" charset="0"/>
                <a:ea typeface="+mn-ea"/>
                <a:cs typeface="+mn-cs"/>
              </a:defRPr>
            </a:pPr>
            <a:endParaRPr lang="en-US"/>
          </a:p>
        </c:txPr>
        <c:crossAx val="1783881952"/>
        <c:crosses val="autoZero"/>
        <c:crossBetween val="between"/>
      </c:valAx>
      <c:spPr>
        <a:noFill/>
        <a:ln w="28575">
          <a:solidFill>
            <a:schemeClr val="tx1"/>
          </a:solidFill>
        </a:ln>
        <a:effectLst/>
      </c:spPr>
    </c:plotArea>
    <c:legend>
      <c:legendPos val="b"/>
      <c:layout>
        <c:manualLayout>
          <c:xMode val="edge"/>
          <c:yMode val="edge"/>
          <c:x val="0.34083337697534666"/>
          <c:y val="0.87277917715420972"/>
          <c:w val="0.38068677254219091"/>
          <c:h val="6.7936639679137198E-2"/>
        </c:manualLayout>
      </c:layout>
      <c:overlay val="0"/>
      <c:spPr>
        <a:noFill/>
        <a:ln w="19050">
          <a:noFill/>
        </a:ln>
        <a:effectLst/>
      </c:spPr>
      <c:txPr>
        <a:bodyPr rot="0" spcFirstLastPara="1" vertOverflow="ellipsis" vert="horz" wrap="square" anchor="ctr" anchorCtr="0"/>
        <a:lstStyle/>
        <a:p>
          <a:pPr algn="just">
            <a:defRPr sz="1400" b="0" i="0" u="none" strike="noStrike" kern="1200" baseline="0">
              <a:ln w="3175">
                <a:solidFill>
                  <a:schemeClr val="tx1"/>
                </a:solidFill>
              </a:ln>
              <a:noFill/>
              <a:latin typeface="+mn-lt"/>
              <a:ea typeface="+mn-ea"/>
              <a:cs typeface="+mn-cs"/>
            </a:defRPr>
          </a:pPr>
          <a:endParaRPr lang="en-US"/>
        </a:p>
      </c:txPr>
    </c:legend>
    <c:plotVisOnly val="1"/>
    <c:dispBlanksAs val="gap"/>
    <c:showDLblsOverMax val="0"/>
  </c:chart>
  <c:spPr>
    <a:noFill/>
    <a:ln w="28575">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64631887940725"/>
          <c:y val="0.11398029324900029"/>
          <c:w val="0.56199319056690678"/>
          <c:h val="0.63490959102137856"/>
        </c:manualLayout>
      </c:layout>
      <c:barChart>
        <c:barDir val="col"/>
        <c:grouping val="clustered"/>
        <c:varyColors val="0"/>
        <c:ser>
          <c:idx val="0"/>
          <c:order val="0"/>
          <c:tx>
            <c:strRef>
              <c:f>Sheet9!$Q$21</c:f>
              <c:strCache>
                <c:ptCount val="1"/>
                <c:pt idx="0">
                  <c:v>0.5% H2O2 </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Sheet9!$P$22:$P$24</c:f>
              <c:strCache>
                <c:ptCount val="3"/>
                <c:pt idx="0">
                  <c:v>Eq</c:v>
                </c:pt>
                <c:pt idx="1">
                  <c:v>Pt</c:v>
                </c:pt>
                <c:pt idx="2">
                  <c:v>SiO2</c:v>
                </c:pt>
              </c:strCache>
            </c:strRef>
          </c:cat>
          <c:val>
            <c:numRef>
              <c:f>Sheet9!$Q$22:$Q$24</c:f>
              <c:numCache>
                <c:formatCode>0.00</c:formatCode>
                <c:ptCount val="3"/>
                <c:pt idx="0">
                  <c:v>2.2731795155043546</c:v>
                </c:pt>
                <c:pt idx="1">
                  <c:v>2.6273453392225958</c:v>
                </c:pt>
                <c:pt idx="2">
                  <c:v>2.3718303582332267</c:v>
                </c:pt>
              </c:numCache>
            </c:numRef>
          </c:val>
          <c:extLst>
            <c:ext xmlns:c16="http://schemas.microsoft.com/office/drawing/2014/chart" uri="{C3380CC4-5D6E-409C-BE32-E72D297353CC}">
              <c16:uniqueId val="{00000000-28BA-40AC-8FC0-3FD419401B19}"/>
            </c:ext>
          </c:extLst>
        </c:ser>
        <c:ser>
          <c:idx val="1"/>
          <c:order val="1"/>
          <c:tx>
            <c:strRef>
              <c:f>Sheet9!$R$21</c:f>
              <c:strCache>
                <c:ptCount val="1"/>
                <c:pt idx="0">
                  <c:v>1% H2O2 </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Sheet9!$P$22:$P$24</c:f>
              <c:strCache>
                <c:ptCount val="3"/>
                <c:pt idx="0">
                  <c:v>Eq</c:v>
                </c:pt>
                <c:pt idx="1">
                  <c:v>Pt</c:v>
                </c:pt>
                <c:pt idx="2">
                  <c:v>SiO2</c:v>
                </c:pt>
              </c:strCache>
            </c:strRef>
          </c:cat>
          <c:val>
            <c:numRef>
              <c:f>Sheet9!$R$22:$R$24</c:f>
              <c:numCache>
                <c:formatCode>0.00</c:formatCode>
                <c:ptCount val="3"/>
                <c:pt idx="0">
                  <c:v>2.783587061650961</c:v>
                </c:pt>
                <c:pt idx="1">
                  <c:v>3.1551729459041873</c:v>
                </c:pt>
                <c:pt idx="2">
                  <c:v>2.8849486587938946</c:v>
                </c:pt>
              </c:numCache>
            </c:numRef>
          </c:val>
          <c:extLst>
            <c:ext xmlns:c16="http://schemas.microsoft.com/office/drawing/2014/chart" uri="{C3380CC4-5D6E-409C-BE32-E72D297353CC}">
              <c16:uniqueId val="{00000001-28BA-40AC-8FC0-3FD419401B19}"/>
            </c:ext>
          </c:extLst>
        </c:ser>
        <c:dLbls>
          <c:dLblPos val="outEnd"/>
          <c:showLegendKey val="0"/>
          <c:showVal val="1"/>
          <c:showCatName val="0"/>
          <c:showSerName val="0"/>
          <c:showPercent val="0"/>
          <c:showBubbleSize val="0"/>
        </c:dLbls>
        <c:gapWidth val="219"/>
        <c:overlap val="-27"/>
        <c:axId val="1783886848"/>
        <c:axId val="1783885760"/>
      </c:barChart>
      <c:catAx>
        <c:axId val="17838868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Bookman Old Style" panose="02050604050505020204" pitchFamily="18" charset="0"/>
                <a:ea typeface="+mn-ea"/>
                <a:cs typeface="+mn-cs"/>
              </a:defRPr>
            </a:pPr>
            <a:endParaRPr lang="en-US"/>
          </a:p>
        </c:txPr>
        <c:crossAx val="1783885760"/>
        <c:crosses val="autoZero"/>
        <c:auto val="1"/>
        <c:lblAlgn val="ctr"/>
        <c:lblOffset val="100"/>
        <c:noMultiLvlLbl val="0"/>
      </c:catAx>
      <c:valAx>
        <c:axId val="1783885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1" i="0" u="none" strike="noStrike" kern="1200" baseline="0">
                    <a:solidFill>
                      <a:schemeClr val="tx1"/>
                    </a:solidFill>
                    <a:latin typeface="Bookman Old Style" panose="02050604050505020204" pitchFamily="18" charset="0"/>
                    <a:ea typeface="+mn-ea"/>
                    <a:cs typeface="+mn-cs"/>
                  </a:defRPr>
                </a:pPr>
                <a:r>
                  <a:rPr lang="en-US" sz="2000" b="1">
                    <a:solidFill>
                      <a:schemeClr val="tx1"/>
                    </a:solidFill>
                    <a:latin typeface="Bookman Old Style" panose="02050604050505020204" pitchFamily="18" charset="0"/>
                  </a:rPr>
                  <a:t>Speed</a:t>
                </a:r>
                <a:r>
                  <a:rPr lang="en-US" sz="2000" b="1" baseline="0">
                    <a:solidFill>
                      <a:schemeClr val="tx1"/>
                    </a:solidFill>
                    <a:latin typeface="Bookman Old Style" panose="02050604050505020204" pitchFamily="18" charset="0"/>
                  </a:rPr>
                  <a:t> Ratio </a:t>
                </a:r>
                <a:endParaRPr lang="en-US" sz="2000" b="1">
                  <a:solidFill>
                    <a:schemeClr val="tx1"/>
                  </a:solidFill>
                  <a:latin typeface="Bookman Old Style" panose="02050604050505020204" pitchFamily="18" charset="0"/>
                </a:endParaRPr>
              </a:p>
            </c:rich>
          </c:tx>
          <c:layout>
            <c:manualLayout>
              <c:xMode val="edge"/>
              <c:yMode val="edge"/>
              <c:x val="2.3864660571495323E-2"/>
              <c:y val="0.23880990082064596"/>
            </c:manualLayout>
          </c:layout>
          <c:overlay val="0"/>
          <c:spPr>
            <a:noFill/>
            <a:ln>
              <a:noFill/>
            </a:ln>
            <a:effectLst/>
          </c:spPr>
          <c:txPr>
            <a:bodyPr rot="-5400000" spcFirstLastPara="1" vertOverflow="ellipsis" vert="horz" wrap="square" anchor="ctr" anchorCtr="1"/>
            <a:lstStyle/>
            <a:p>
              <a:pPr>
                <a:defRPr sz="2000" b="1" i="0" u="none" strike="noStrike" kern="1200" baseline="0">
                  <a:solidFill>
                    <a:schemeClr val="tx1"/>
                  </a:solidFill>
                  <a:latin typeface="Bookman Old Style" panose="02050604050505020204" pitchFamily="18" charset="0"/>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Bookman Old Style" panose="02050604050505020204" pitchFamily="18" charset="0"/>
                <a:ea typeface="+mn-ea"/>
                <a:cs typeface="+mn-cs"/>
              </a:defRPr>
            </a:pPr>
            <a:endParaRPr lang="en-US"/>
          </a:p>
        </c:txPr>
        <c:crossAx val="1783886848"/>
        <c:crosses val="autoZero"/>
        <c:crossBetween val="between"/>
      </c:valAx>
      <c:spPr>
        <a:noFill/>
        <a:ln w="28575">
          <a:solidFill>
            <a:schemeClr val="tx1"/>
          </a:solidFill>
        </a:ln>
        <a:effectLst/>
      </c:spPr>
    </c:plotArea>
    <c:legend>
      <c:legendPos val="r"/>
      <c:layout>
        <c:manualLayout>
          <c:xMode val="edge"/>
          <c:yMode val="edge"/>
          <c:x val="0.17274792580859771"/>
          <c:y val="0.85840972303835172"/>
          <c:w val="0.58662172903629606"/>
          <c:h val="9.9100951933247153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Bookman Old Style" panose="02050604050505020204" pitchFamily="18"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56079176211811"/>
          <c:y val="3.1099052979142467E-2"/>
          <c:w val="0.79080919516867187"/>
          <c:h val="0.81082200677450389"/>
        </c:manualLayout>
      </c:layout>
      <c:barChart>
        <c:barDir val="col"/>
        <c:grouping val="clustered"/>
        <c:varyColors val="0"/>
        <c:ser>
          <c:idx val="0"/>
          <c:order val="0"/>
          <c:tx>
            <c:strRef>
              <c:f>collision_time!$C$30</c:f>
              <c:strCache>
                <c:ptCount val="1"/>
                <c:pt idx="0">
                  <c:v>0.5 %-H2O2(5micron passive)</c:v>
                </c:pt>
              </c:strCache>
            </c:strRef>
          </c:tx>
          <c:spPr>
            <a:solidFill>
              <a:srgbClr val="00B0F0"/>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collision_time!$C$31</c:f>
              <c:numCache>
                <c:formatCode>General</c:formatCode>
                <c:ptCount val="1"/>
                <c:pt idx="0">
                  <c:v>10.549131576702026</c:v>
                </c:pt>
              </c:numCache>
            </c:numRef>
          </c:val>
          <c:extLst>
            <c:ext xmlns:c16="http://schemas.microsoft.com/office/drawing/2014/chart" uri="{C3380CC4-5D6E-409C-BE32-E72D297353CC}">
              <c16:uniqueId val="{00000000-9D4C-4EEF-9F17-BEF49DDD0E70}"/>
            </c:ext>
          </c:extLst>
        </c:ser>
        <c:ser>
          <c:idx val="1"/>
          <c:order val="1"/>
          <c:tx>
            <c:strRef>
              <c:f>collision_time!$D$30</c:f>
              <c:strCache>
                <c:ptCount val="1"/>
                <c:pt idx="0">
                  <c:v>0.5%-H2O2</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collision_time!$D$31</c:f>
              <c:numCache>
                <c:formatCode>General</c:formatCode>
                <c:ptCount val="1"/>
                <c:pt idx="0">
                  <c:v>2.449736292721489</c:v>
                </c:pt>
              </c:numCache>
            </c:numRef>
          </c:val>
          <c:extLst>
            <c:ext xmlns:c16="http://schemas.microsoft.com/office/drawing/2014/chart" uri="{C3380CC4-5D6E-409C-BE32-E72D297353CC}">
              <c16:uniqueId val="{00000001-9D4C-4EEF-9F17-BEF49DDD0E70}"/>
            </c:ext>
          </c:extLst>
        </c:ser>
        <c:ser>
          <c:idx val="2"/>
          <c:order val="2"/>
          <c:tx>
            <c:strRef>
              <c:f>collision_time!$E$30</c:f>
              <c:strCache>
                <c:ptCount val="1"/>
                <c:pt idx="0">
                  <c:v>1%-H2O2</c:v>
                </c:pt>
              </c:strCache>
            </c:strRef>
          </c:tx>
          <c:spPr>
            <a:solidFill>
              <a:srgbClr val="008080"/>
            </a:solidFill>
            <a:ln>
              <a:noFill/>
            </a:ln>
            <a:effectLst/>
          </c:spPr>
          <c:invertIfNegative val="0"/>
          <c:dLbls>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F1A0-4229-8DB1-915DDC02A250}"/>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collision_time!$E$31</c:f>
              <c:numCache>
                <c:formatCode>General</c:formatCode>
                <c:ptCount val="1"/>
                <c:pt idx="0">
                  <c:v>2.855290462086689</c:v>
                </c:pt>
              </c:numCache>
            </c:numRef>
          </c:val>
          <c:extLst>
            <c:ext xmlns:c16="http://schemas.microsoft.com/office/drawing/2014/chart" uri="{C3380CC4-5D6E-409C-BE32-E72D297353CC}">
              <c16:uniqueId val="{00000002-9D4C-4EEF-9F17-BEF49DDD0E70}"/>
            </c:ext>
          </c:extLst>
        </c:ser>
        <c:dLbls>
          <c:dLblPos val="outEnd"/>
          <c:showLegendKey val="0"/>
          <c:showVal val="1"/>
          <c:showCatName val="0"/>
          <c:showSerName val="0"/>
          <c:showPercent val="0"/>
          <c:showBubbleSize val="0"/>
        </c:dLbls>
        <c:gapWidth val="219"/>
        <c:overlap val="-27"/>
        <c:axId val="1730021920"/>
        <c:axId val="1730021088"/>
        <c:extLst>
          <c:ext xmlns:c15="http://schemas.microsoft.com/office/drawing/2012/chart" uri="{02D57815-91ED-43cb-92C2-25804820EDAC}">
            <c15:filteredBarSeries>
              <c15:ser>
                <c:idx val="3"/>
                <c:order val="3"/>
                <c:tx>
                  <c:strRef>
                    <c:extLst>
                      <c:ext uri="{02D57815-91ED-43cb-92C2-25804820EDAC}">
                        <c15:formulaRef>
                          <c15:sqref>collision_time!$F$30</c15:sqref>
                        </c15:formulaRef>
                      </c:ext>
                    </c:extLst>
                    <c:strCache>
                      <c:ptCount val="1"/>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c:ext uri="{02D57815-91ED-43cb-92C2-25804820EDAC}">
                        <c15:formulaRef>
                          <c15:sqref>collision_time!$F$31</c15:sqref>
                        </c15:formulaRef>
                      </c:ext>
                    </c:extLst>
                    <c:numCache>
                      <c:formatCode>General</c:formatCode>
                      <c:ptCount val="1"/>
                    </c:numCache>
                  </c:numRef>
                </c:val>
                <c:extLst>
                  <c:ext xmlns:c16="http://schemas.microsoft.com/office/drawing/2014/chart" uri="{C3380CC4-5D6E-409C-BE32-E72D297353CC}">
                    <c16:uniqueId val="{00000003-9D4C-4EEF-9F17-BEF49DDD0E70}"/>
                  </c:ext>
                </c:extLst>
              </c15:ser>
            </c15:filteredBarSeries>
          </c:ext>
        </c:extLst>
      </c:barChart>
      <c:catAx>
        <c:axId val="173002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0021088"/>
        <c:crosses val="autoZero"/>
        <c:auto val="1"/>
        <c:lblAlgn val="ctr"/>
        <c:lblOffset val="100"/>
        <c:noMultiLvlLbl val="0"/>
      </c:catAx>
      <c:valAx>
        <c:axId val="1730021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1" i="0" u="none" strike="noStrike" kern="1200" baseline="0">
                    <a:solidFill>
                      <a:schemeClr val="tx1"/>
                    </a:solidFill>
                    <a:latin typeface="Bookman Old Style" panose="02050604050505020204" pitchFamily="18" charset="0"/>
                    <a:ea typeface="+mn-ea"/>
                    <a:cs typeface="+mn-cs"/>
                  </a:defRPr>
                </a:pPr>
                <a:r>
                  <a:rPr lang="en-US" sz="1800" b="1" dirty="0">
                    <a:solidFill>
                      <a:schemeClr val="tx1"/>
                    </a:solidFill>
                    <a:latin typeface="Bookman Old Style" panose="02050604050505020204" pitchFamily="18" charset="0"/>
                  </a:rPr>
                  <a:t>Average</a:t>
                </a:r>
                <a:r>
                  <a:rPr lang="en-US" sz="1800" b="1" baseline="0" dirty="0">
                    <a:solidFill>
                      <a:schemeClr val="tx1"/>
                    </a:solidFill>
                    <a:latin typeface="Bookman Old Style" panose="02050604050505020204" pitchFamily="18" charset="0"/>
                  </a:rPr>
                  <a:t> time of contact (s)</a:t>
                </a:r>
                <a:endParaRPr lang="en-US" sz="1800" b="1" dirty="0">
                  <a:solidFill>
                    <a:schemeClr val="tx1"/>
                  </a:solidFill>
                  <a:latin typeface="Bookman Old Style" panose="02050604050505020204" pitchFamily="18" charset="0"/>
                </a:endParaRPr>
              </a:p>
            </c:rich>
          </c:tx>
          <c:layout>
            <c:manualLayout>
              <c:xMode val="edge"/>
              <c:yMode val="edge"/>
              <c:x val="5.9982341361741548E-2"/>
              <c:y val="7.9067455894424613E-2"/>
            </c:manualLayout>
          </c:layout>
          <c:overlay val="0"/>
          <c:spPr>
            <a:noFill/>
            <a:ln>
              <a:noFill/>
            </a:ln>
            <a:effectLst/>
          </c:spPr>
          <c:txPr>
            <a:bodyPr rot="-5400000" spcFirstLastPara="1" vertOverflow="ellipsis" vert="horz" wrap="square" anchor="ctr" anchorCtr="1"/>
            <a:lstStyle/>
            <a:p>
              <a:pPr>
                <a:defRPr sz="1800" b="1" i="0" u="none" strike="noStrike" kern="1200" baseline="0">
                  <a:solidFill>
                    <a:schemeClr val="tx1"/>
                  </a:solidFill>
                  <a:latin typeface="Bookman Old Style" panose="02050604050505020204"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Bookman Old Style" panose="02050604050505020204" pitchFamily="18" charset="0"/>
                <a:ea typeface="+mn-ea"/>
                <a:cs typeface="+mn-cs"/>
              </a:defRPr>
            </a:pPr>
            <a:endParaRPr lang="en-US"/>
          </a:p>
        </c:txPr>
        <c:crossAx val="1730021920"/>
        <c:crosses val="autoZero"/>
        <c:crossBetween val="between"/>
      </c:valAx>
      <c:spPr>
        <a:noFill/>
        <a:ln w="28575">
          <a:solidFill>
            <a:schemeClr val="tx1"/>
          </a:solidFill>
        </a:ln>
        <a:effectLst/>
      </c:spPr>
    </c:plotArea>
    <c:legend>
      <c:legendPos val="b"/>
      <c:layout>
        <c:manualLayout>
          <c:xMode val="edge"/>
          <c:yMode val="edge"/>
          <c:x val="0.1394818188194874"/>
          <c:y val="0.91693609688527988"/>
          <c:w val="0.8605181811805126"/>
          <c:h val="8.3063903114720034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Bookman Old Style" panose="02050604050505020204" pitchFamily="18"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5839851268591427"/>
          <c:y val="8.6967555964500481E-2"/>
          <c:w val="0.60950918635170592"/>
          <c:h val="0.64684222253352419"/>
        </c:manualLayout>
      </c:layout>
      <c:barChart>
        <c:barDir val="col"/>
        <c:grouping val="clustered"/>
        <c:varyColors val="0"/>
        <c:ser>
          <c:idx val="0"/>
          <c:order val="0"/>
          <c:tx>
            <c:strRef>
              <c:f>Sheet1!$N$10</c:f>
              <c:strCache>
                <c:ptCount val="1"/>
                <c:pt idx="0">
                  <c:v>0.5%-H2O2</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Sheet1!$M$11:$M$13</c:f>
              <c:strCache>
                <c:ptCount val="3"/>
                <c:pt idx="0">
                  <c:v>Eq</c:v>
                </c:pt>
                <c:pt idx="1">
                  <c:v>Pt</c:v>
                </c:pt>
                <c:pt idx="2">
                  <c:v>SiO2</c:v>
                </c:pt>
              </c:strCache>
            </c:strRef>
          </c:cat>
          <c:val>
            <c:numRef>
              <c:f>Sheet1!$N$11:$N$13</c:f>
              <c:numCache>
                <c:formatCode>General</c:formatCode>
                <c:ptCount val="3"/>
                <c:pt idx="0">
                  <c:v>27</c:v>
                </c:pt>
                <c:pt idx="1">
                  <c:v>15</c:v>
                </c:pt>
                <c:pt idx="2">
                  <c:v>58</c:v>
                </c:pt>
              </c:numCache>
            </c:numRef>
          </c:val>
          <c:extLst>
            <c:ext xmlns:c16="http://schemas.microsoft.com/office/drawing/2014/chart" uri="{C3380CC4-5D6E-409C-BE32-E72D297353CC}">
              <c16:uniqueId val="{00000000-AA27-4E43-BF01-19A2FFFC8AC7}"/>
            </c:ext>
          </c:extLst>
        </c:ser>
        <c:ser>
          <c:idx val="1"/>
          <c:order val="1"/>
          <c:tx>
            <c:strRef>
              <c:f>Sheet1!$O$10</c:f>
              <c:strCache>
                <c:ptCount val="1"/>
                <c:pt idx="0">
                  <c:v>1%-H2O2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Sheet1!$M$11:$M$13</c:f>
              <c:strCache>
                <c:ptCount val="3"/>
                <c:pt idx="0">
                  <c:v>Eq</c:v>
                </c:pt>
                <c:pt idx="1">
                  <c:v>Pt</c:v>
                </c:pt>
                <c:pt idx="2">
                  <c:v>SiO2</c:v>
                </c:pt>
              </c:strCache>
            </c:strRef>
          </c:cat>
          <c:val>
            <c:numRef>
              <c:f>Sheet1!$O$11:$O$13</c:f>
              <c:numCache>
                <c:formatCode>General</c:formatCode>
                <c:ptCount val="3"/>
                <c:pt idx="0">
                  <c:v>26</c:v>
                </c:pt>
                <c:pt idx="1">
                  <c:v>23</c:v>
                </c:pt>
                <c:pt idx="2">
                  <c:v>49</c:v>
                </c:pt>
              </c:numCache>
            </c:numRef>
          </c:val>
          <c:extLst>
            <c:ext xmlns:c16="http://schemas.microsoft.com/office/drawing/2014/chart" uri="{C3380CC4-5D6E-409C-BE32-E72D297353CC}">
              <c16:uniqueId val="{00000001-AA27-4E43-BF01-19A2FFFC8AC7}"/>
            </c:ext>
          </c:extLst>
        </c:ser>
        <c:dLbls>
          <c:dLblPos val="outEnd"/>
          <c:showLegendKey val="0"/>
          <c:showVal val="1"/>
          <c:showCatName val="0"/>
          <c:showSerName val="0"/>
          <c:showPercent val="0"/>
          <c:showBubbleSize val="0"/>
        </c:dLbls>
        <c:gapWidth val="219"/>
        <c:overlap val="-27"/>
        <c:axId val="1820657216"/>
        <c:axId val="1820672192"/>
      </c:barChart>
      <c:catAx>
        <c:axId val="1820657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Bookman Old Style" panose="02050604050505020204" pitchFamily="18" charset="0"/>
                <a:ea typeface="+mn-ea"/>
                <a:cs typeface="+mn-cs"/>
              </a:defRPr>
            </a:pPr>
            <a:endParaRPr lang="en-US"/>
          </a:p>
        </c:txPr>
        <c:crossAx val="1820672192"/>
        <c:crosses val="autoZero"/>
        <c:auto val="1"/>
        <c:lblAlgn val="ctr"/>
        <c:lblOffset val="100"/>
        <c:noMultiLvlLbl val="0"/>
      </c:catAx>
      <c:valAx>
        <c:axId val="18206721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000" b="0" i="0" u="none" strike="noStrike" kern="1200" baseline="0">
                    <a:solidFill>
                      <a:schemeClr val="tx1"/>
                    </a:solidFill>
                    <a:latin typeface="+mn-lt"/>
                    <a:ea typeface="+mn-ea"/>
                    <a:cs typeface="+mn-cs"/>
                  </a:defRPr>
                </a:pPr>
                <a:r>
                  <a:rPr lang="en-US" sz="2000" b="1" i="0" baseline="0" dirty="0">
                    <a:solidFill>
                      <a:schemeClr val="tx1"/>
                    </a:solidFill>
                    <a:effectLst/>
                  </a:rPr>
                  <a:t>Number of Collision</a:t>
                </a:r>
                <a:endParaRPr lang="en-US" sz="2000" dirty="0">
                  <a:solidFill>
                    <a:schemeClr val="tx1"/>
                  </a:solidFill>
                  <a:effectLst/>
                </a:endParaRPr>
              </a:p>
            </c:rich>
          </c:tx>
          <c:layout>
            <c:manualLayout>
              <c:xMode val="edge"/>
              <c:yMode val="edge"/>
              <c:x val="0.16081703290738292"/>
              <c:y val="0.17886948522315013"/>
            </c:manualLayout>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solidFill>
                <a:latin typeface="Bookman Old Style" panose="02050604050505020204" pitchFamily="18" charset="0"/>
                <a:ea typeface="+mn-ea"/>
                <a:cs typeface="+mn-cs"/>
              </a:defRPr>
            </a:pPr>
            <a:endParaRPr lang="en-US"/>
          </a:p>
        </c:txPr>
        <c:crossAx val="1820657216"/>
        <c:crosses val="autoZero"/>
        <c:crossBetween val="between"/>
      </c:valAx>
      <c:spPr>
        <a:noFill/>
        <a:ln w="28575">
          <a:solidFill>
            <a:schemeClr val="tx1"/>
          </a:solidFill>
        </a:ln>
        <a:effectLst/>
      </c:spPr>
    </c:plotArea>
    <c:legend>
      <c:legendPos val="b"/>
      <c:layout>
        <c:manualLayout>
          <c:xMode val="edge"/>
          <c:yMode val="edge"/>
          <c:x val="0.35783223985352453"/>
          <c:y val="0.90794485250726065"/>
          <c:w val="0.50688777845590482"/>
          <c:h val="9.2055103689770545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Bookman Old Style" panose="02050604050505020204" pitchFamily="18"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a:solidFill>
                  <a:schemeClr val="lt1"/>
                </a:solidFill>
                <a:latin typeface="+mn-lt"/>
                <a:ea typeface="+mn-ea"/>
                <a:cs typeface="+mn-cs"/>
              </a:defRPr>
            </a:pPr>
            <a:r>
              <a:rPr lang="en-US" sz="1800" b="1" dirty="0">
                <a:solidFill>
                  <a:schemeClr val="lt1"/>
                </a:solidFill>
                <a:latin typeface="+mn-lt"/>
                <a:ea typeface="+mn-ea"/>
                <a:cs typeface="+mn-cs"/>
              </a:rPr>
              <a:t>0.5%</a:t>
            </a:r>
            <a:r>
              <a:rPr lang="en-US" sz="1600" b="1" i="0" u="none" strike="noStrike" baseline="0" dirty="0">
                <a:effectLst/>
              </a:rPr>
              <a:t>H</a:t>
            </a:r>
            <a:r>
              <a:rPr lang="en-US" sz="1600" b="1" i="0" u="none" strike="noStrike" baseline="-25000" dirty="0">
                <a:effectLst/>
              </a:rPr>
              <a:t>2</a:t>
            </a:r>
            <a:r>
              <a:rPr lang="en-US" sz="1600" b="1" i="0" u="none" strike="noStrike" baseline="0" dirty="0">
                <a:effectLst/>
              </a:rPr>
              <a:t>O</a:t>
            </a:r>
            <a:r>
              <a:rPr lang="en-US" sz="1600" b="1" i="0" u="none" strike="noStrike" baseline="-25000" dirty="0">
                <a:effectLst/>
              </a:rPr>
              <a:t>2</a:t>
            </a:r>
            <a:r>
              <a:rPr lang="en-US" sz="1600" b="1" dirty="0">
                <a:solidFill>
                  <a:schemeClr val="lt1"/>
                </a:solidFill>
                <a:latin typeface="+mn-lt"/>
                <a:ea typeface="+mn-ea"/>
                <a:cs typeface="+mn-cs"/>
              </a:rPr>
              <a:t>-</a:t>
            </a:r>
            <a:r>
              <a:rPr lang="en-US" sz="1800" b="1" dirty="0">
                <a:solidFill>
                  <a:schemeClr val="lt1"/>
                </a:solidFill>
                <a:latin typeface="+mn-lt"/>
                <a:ea typeface="+mn-ea"/>
                <a:cs typeface="+mn-cs"/>
              </a:rPr>
              <a:t>active</a:t>
            </a:r>
            <a:r>
              <a:rPr lang="en-US" sz="1800" b="1" baseline="0" dirty="0">
                <a:solidFill>
                  <a:schemeClr val="lt1"/>
                </a:solidFill>
                <a:latin typeface="+mn-lt"/>
                <a:ea typeface="+mn-ea"/>
                <a:cs typeface="+mn-cs"/>
              </a:rPr>
              <a:t> colloid</a:t>
            </a:r>
            <a:endParaRPr lang="en-US" sz="1800" b="1" baseline="0" dirty="0">
              <a:solidFill>
                <a:schemeClr val="tx1"/>
              </a:solidFill>
              <a:latin typeface="Bookman Old Style" panose="02050604050505020204" pitchFamily="18" charset="0"/>
            </a:endParaRPr>
          </a:p>
        </c:rich>
      </c:tx>
      <c:layout>
        <c:manualLayout>
          <c:xMode val="edge"/>
          <c:yMode val="edge"/>
          <c:x val="0.28244444444444444"/>
          <c:y val="0.1111111111111111"/>
        </c:manualLayout>
      </c:layout>
      <c:overlay val="0"/>
      <c:spPr>
        <a:solidFill>
          <a:schemeClr val="accent3"/>
        </a:solidFill>
        <a:ln w="12700" cap="flat" cmpd="sng" algn="ctr">
          <a:solidFill>
            <a:schemeClr val="accent3">
              <a:shade val="50000"/>
            </a:schemeClr>
          </a:solidFill>
          <a:prstDash val="solid"/>
          <a:miter lim="800000"/>
        </a:ln>
        <a:effectLst/>
      </c:spPr>
    </c:title>
    <c:autoTitleDeleted val="0"/>
    <c:plotArea>
      <c:layout>
        <c:manualLayout>
          <c:layoutTarget val="inner"/>
          <c:xMode val="edge"/>
          <c:yMode val="edge"/>
          <c:x val="0.15277340332458442"/>
          <c:y val="0.21162919394111881"/>
          <c:w val="0.75690857392825894"/>
          <c:h val="0.61905708661417325"/>
        </c:manualLayout>
      </c:layout>
      <c:scatterChart>
        <c:scatterStyle val="smoothMarker"/>
        <c:varyColors val="0"/>
        <c:ser>
          <c:idx val="1"/>
          <c:order val="0"/>
          <c:tx>
            <c:strRef>
              <c:f>TRAJCETARY!$F$1</c:f>
              <c:strCache>
                <c:ptCount val="1"/>
                <c:pt idx="0">
                  <c:v>2micron</c:v>
                </c:pt>
              </c:strCache>
            </c:strRef>
          </c:tx>
          <c:marker>
            <c:symbol val="none"/>
          </c:marker>
          <c:xVal>
            <c:numRef>
              <c:f>TRAJCETARY!$E$2:$E$112</c:f>
              <c:numCache>
                <c:formatCode>General</c:formatCode>
                <c:ptCount val="111"/>
                <c:pt idx="0">
                  <c:v>6.1968031088406743</c:v>
                </c:pt>
                <c:pt idx="1">
                  <c:v>7.0080784130718676</c:v>
                </c:pt>
                <c:pt idx="2">
                  <c:v>7.8691274340567121</c:v>
                </c:pt>
                <c:pt idx="3">
                  <c:v>8.5012973698258882</c:v>
                </c:pt>
                <c:pt idx="4">
                  <c:v>9.0520119989926666</c:v>
                </c:pt>
                <c:pt idx="5">
                  <c:v>9.358767551752992</c:v>
                </c:pt>
                <c:pt idx="6">
                  <c:v>9.7795964090442649</c:v>
                </c:pt>
                <c:pt idx="7">
                  <c:v>10.12770969365133</c:v>
                </c:pt>
                <c:pt idx="8">
                  <c:v>10.424179354440522</c:v>
                </c:pt>
                <c:pt idx="9">
                  <c:v>10.956026710126542</c:v>
                </c:pt>
                <c:pt idx="10">
                  <c:v>11.162515097459989</c:v>
                </c:pt>
                <c:pt idx="11">
                  <c:v>11.5240631713207</c:v>
                </c:pt>
                <c:pt idx="12">
                  <c:v>12.035097354754541</c:v>
                </c:pt>
                <c:pt idx="13">
                  <c:v>12.439859800187271</c:v>
                </c:pt>
                <c:pt idx="14">
                  <c:v>12.87825044748033</c:v>
                </c:pt>
                <c:pt idx="15">
                  <c:v>13.306532598780739</c:v>
                </c:pt>
                <c:pt idx="16">
                  <c:v>13.58803512011627</c:v>
                </c:pt>
                <c:pt idx="17">
                  <c:v>13.95873193717706</c:v>
                </c:pt>
                <c:pt idx="18">
                  <c:v>14.526719905331481</c:v>
                </c:pt>
                <c:pt idx="19">
                  <c:v>14.52688277555438</c:v>
                </c:pt>
                <c:pt idx="20">
                  <c:v>14.722153414675631</c:v>
                </c:pt>
                <c:pt idx="21">
                  <c:v>15.21864298046466</c:v>
                </c:pt>
                <c:pt idx="22">
                  <c:v>15.573233263946488</c:v>
                </c:pt>
                <c:pt idx="23">
                  <c:v>16.104958958948533</c:v>
                </c:pt>
                <c:pt idx="24">
                  <c:v>16.67700445588078</c:v>
                </c:pt>
                <c:pt idx="25">
                  <c:v>17.10656907742915</c:v>
                </c:pt>
                <c:pt idx="26">
                  <c:v>17.321322101490878</c:v>
                </c:pt>
                <c:pt idx="27">
                  <c:v>17.73845502339471</c:v>
                </c:pt>
                <c:pt idx="28">
                  <c:v>18.154168672685319</c:v>
                </c:pt>
                <c:pt idx="29">
                  <c:v>18.464469606612479</c:v>
                </c:pt>
                <c:pt idx="30">
                  <c:v>19.152240544346363</c:v>
                </c:pt>
                <c:pt idx="31">
                  <c:v>19.473732870789011</c:v>
                </c:pt>
                <c:pt idx="32">
                  <c:v>19.68968200442859</c:v>
                </c:pt>
                <c:pt idx="33">
                  <c:v>20.103832667846838</c:v>
                </c:pt>
                <c:pt idx="34">
                  <c:v>20.612004723002109</c:v>
                </c:pt>
                <c:pt idx="35">
                  <c:v>20.939557577338622</c:v>
                </c:pt>
                <c:pt idx="36">
                  <c:v>21.377725053840102</c:v>
                </c:pt>
                <c:pt idx="37">
                  <c:v>21.46036385799086</c:v>
                </c:pt>
                <c:pt idx="38">
                  <c:v>21.586625765443529</c:v>
                </c:pt>
                <c:pt idx="39">
                  <c:v>21.793181379081748</c:v>
                </c:pt>
                <c:pt idx="40">
                  <c:v>22.04243191924785</c:v>
                </c:pt>
                <c:pt idx="41">
                  <c:v>22.251224177320601</c:v>
                </c:pt>
                <c:pt idx="42">
                  <c:v>22.563160728708489</c:v>
                </c:pt>
                <c:pt idx="43">
                  <c:v>22.694773232921019</c:v>
                </c:pt>
                <c:pt idx="44">
                  <c:v>22.935618955251858</c:v>
                </c:pt>
                <c:pt idx="45">
                  <c:v>22.927455570840593</c:v>
                </c:pt>
                <c:pt idx="46">
                  <c:v>23.11727792660869</c:v>
                </c:pt>
                <c:pt idx="47">
                  <c:v>23.431407366045473</c:v>
                </c:pt>
                <c:pt idx="48">
                  <c:v>23.59265824573372</c:v>
                </c:pt>
                <c:pt idx="49">
                  <c:v>23.964519390638973</c:v>
                </c:pt>
                <c:pt idx="50">
                  <c:v>24.360623509862638</c:v>
                </c:pt>
                <c:pt idx="51">
                  <c:v>24.738484239826501</c:v>
                </c:pt>
                <c:pt idx="52">
                  <c:v>24.891200799574889</c:v>
                </c:pt>
                <c:pt idx="53">
                  <c:v>25.091766740364939</c:v>
                </c:pt>
                <c:pt idx="54">
                  <c:v>25.379464704534602</c:v>
                </c:pt>
                <c:pt idx="55">
                  <c:v>25.62145312907257</c:v>
                </c:pt>
                <c:pt idx="56">
                  <c:v>25.93199787681063</c:v>
                </c:pt>
                <c:pt idx="57">
                  <c:v>26.031429252891147</c:v>
                </c:pt>
                <c:pt idx="58">
                  <c:v>26.019446120791418</c:v>
                </c:pt>
                <c:pt idx="59">
                  <c:v>25.97137262209721</c:v>
                </c:pt>
                <c:pt idx="60">
                  <c:v>25.953031724337521</c:v>
                </c:pt>
                <c:pt idx="61">
                  <c:v>25.727568413891849</c:v>
                </c:pt>
                <c:pt idx="62">
                  <c:v>25.787723293303948</c:v>
                </c:pt>
                <c:pt idx="63">
                  <c:v>25.749030405285112</c:v>
                </c:pt>
                <c:pt idx="64">
                  <c:v>25.54370829442982</c:v>
                </c:pt>
                <c:pt idx="65">
                  <c:v>25.464100798803923</c:v>
                </c:pt>
                <c:pt idx="66">
                  <c:v>25.365054130438001</c:v>
                </c:pt>
                <c:pt idx="67">
                  <c:v>25.264183949725819</c:v>
                </c:pt>
                <c:pt idx="68">
                  <c:v>25.268161657262258</c:v>
                </c:pt>
                <c:pt idx="69">
                  <c:v>25.05099366446666</c:v>
                </c:pt>
                <c:pt idx="70">
                  <c:v>24.999679412516493</c:v>
                </c:pt>
                <c:pt idx="71">
                  <c:v>25.106047663400219</c:v>
                </c:pt>
                <c:pt idx="72">
                  <c:v>25.293170547424118</c:v>
                </c:pt>
                <c:pt idx="73">
                  <c:v>25.701605591838</c:v>
                </c:pt>
                <c:pt idx="74">
                  <c:v>26.115311900575811</c:v>
                </c:pt>
                <c:pt idx="75">
                  <c:v>26.193018392303401</c:v>
                </c:pt>
                <c:pt idx="76">
                  <c:v>26.2470079965357</c:v>
                </c:pt>
                <c:pt idx="77">
                  <c:v>26.422661963982019</c:v>
                </c:pt>
                <c:pt idx="78">
                  <c:v>26.38101745608439</c:v>
                </c:pt>
                <c:pt idx="79">
                  <c:v>26.340300183821029</c:v>
                </c:pt>
                <c:pt idx="80">
                  <c:v>26.184500375631952</c:v>
                </c:pt>
                <c:pt idx="81">
                  <c:v>26.166310740106571</c:v>
                </c:pt>
                <c:pt idx="82">
                  <c:v>26.108255514087009</c:v>
                </c:pt>
                <c:pt idx="83">
                  <c:v>26.060688699275008</c:v>
                </c:pt>
                <c:pt idx="84">
                  <c:v>25.939850081036649</c:v>
                </c:pt>
                <c:pt idx="85">
                  <c:v>25.770587017604552</c:v>
                </c:pt>
                <c:pt idx="86">
                  <c:v>25.86107143384864</c:v>
                </c:pt>
                <c:pt idx="87">
                  <c:v>26.156725396189852</c:v>
                </c:pt>
                <c:pt idx="88">
                  <c:v>26.151676934514228</c:v>
                </c:pt>
                <c:pt idx="89">
                  <c:v>26.39792350141067</c:v>
                </c:pt>
                <c:pt idx="90">
                  <c:v>26.517755583838419</c:v>
                </c:pt>
                <c:pt idx="91">
                  <c:v>26.52707938652717</c:v>
                </c:pt>
                <c:pt idx="92">
                  <c:v>26.638854601538192</c:v>
                </c:pt>
                <c:pt idx="93">
                  <c:v>26.67700220769375</c:v>
                </c:pt>
                <c:pt idx="94">
                  <c:v>26.96313065310612</c:v>
                </c:pt>
                <c:pt idx="95">
                  <c:v>26.916171244820109</c:v>
                </c:pt>
                <c:pt idx="96">
                  <c:v>26.990906999433083</c:v>
                </c:pt>
                <c:pt idx="97">
                  <c:v>27.316341056184179</c:v>
                </c:pt>
                <c:pt idx="98">
                  <c:v>27.58072639513092</c:v>
                </c:pt>
                <c:pt idx="99">
                  <c:v>27.704960233422231</c:v>
                </c:pt>
                <c:pt idx="100">
                  <c:v>28.144648554946439</c:v>
                </c:pt>
                <c:pt idx="101">
                  <c:v>28.541814245757777</c:v>
                </c:pt>
                <c:pt idx="102">
                  <c:v>29.003132589879467</c:v>
                </c:pt>
                <c:pt idx="103">
                  <c:v>29.265416502150508</c:v>
                </c:pt>
                <c:pt idx="104">
                  <c:v>29.658632607057193</c:v>
                </c:pt>
                <c:pt idx="105">
                  <c:v>30.047458926609298</c:v>
                </c:pt>
                <c:pt idx="106">
                  <c:v>30.349334103436043</c:v>
                </c:pt>
                <c:pt idx="107">
                  <c:v>30.52421343977786</c:v>
                </c:pt>
                <c:pt idx="108">
                  <c:v>30.793541056292412</c:v>
                </c:pt>
                <c:pt idx="109">
                  <c:v>30.76716870338144</c:v>
                </c:pt>
                <c:pt idx="110">
                  <c:v>30.845894394460089</c:v>
                </c:pt>
              </c:numCache>
            </c:numRef>
          </c:xVal>
          <c:yVal>
            <c:numRef>
              <c:f>TRAJCETARY!$F$2:$F$112</c:f>
              <c:numCache>
                <c:formatCode>General</c:formatCode>
                <c:ptCount val="111"/>
                <c:pt idx="0">
                  <c:v>47.300682216086528</c:v>
                </c:pt>
                <c:pt idx="1">
                  <c:v>47.27286629681781</c:v>
                </c:pt>
                <c:pt idx="2">
                  <c:v>47.081763696715988</c:v>
                </c:pt>
                <c:pt idx="3">
                  <c:v>46.97704573371513</c:v>
                </c:pt>
                <c:pt idx="4">
                  <c:v>46.814288922302765</c:v>
                </c:pt>
                <c:pt idx="5">
                  <c:v>46.60964127597547</c:v>
                </c:pt>
                <c:pt idx="6">
                  <c:v>46.614381393759629</c:v>
                </c:pt>
                <c:pt idx="7">
                  <c:v>46.570722405718833</c:v>
                </c:pt>
                <c:pt idx="8">
                  <c:v>46.262189281950839</c:v>
                </c:pt>
                <c:pt idx="9">
                  <c:v>46.204793043543532</c:v>
                </c:pt>
                <c:pt idx="10">
                  <c:v>46.123862653584979</c:v>
                </c:pt>
                <c:pt idx="11">
                  <c:v>45.874656653870659</c:v>
                </c:pt>
                <c:pt idx="12">
                  <c:v>45.697455891950725</c:v>
                </c:pt>
                <c:pt idx="13">
                  <c:v>45.528956055008472</c:v>
                </c:pt>
                <c:pt idx="14">
                  <c:v>45.311684085377713</c:v>
                </c:pt>
                <c:pt idx="15">
                  <c:v>45.141437294926064</c:v>
                </c:pt>
                <c:pt idx="16">
                  <c:v>44.822189123914733</c:v>
                </c:pt>
                <c:pt idx="17">
                  <c:v>44.691486216894553</c:v>
                </c:pt>
                <c:pt idx="18">
                  <c:v>44.397362195782861</c:v>
                </c:pt>
                <c:pt idx="19">
                  <c:v>44.067138781978727</c:v>
                </c:pt>
                <c:pt idx="20">
                  <c:v>43.809001380718755</c:v>
                </c:pt>
                <c:pt idx="21">
                  <c:v>43.715082182841741</c:v>
                </c:pt>
                <c:pt idx="22">
                  <c:v>43.770746616949111</c:v>
                </c:pt>
                <c:pt idx="23">
                  <c:v>43.535374743376451</c:v>
                </c:pt>
                <c:pt idx="24">
                  <c:v>43.322174882807808</c:v>
                </c:pt>
                <c:pt idx="25">
                  <c:v>43.319493199290548</c:v>
                </c:pt>
                <c:pt idx="26">
                  <c:v>43.120247046709473</c:v>
                </c:pt>
                <c:pt idx="27">
                  <c:v>42.77298233610798</c:v>
                </c:pt>
                <c:pt idx="28">
                  <c:v>42.252162640930443</c:v>
                </c:pt>
                <c:pt idx="29">
                  <c:v>41.92540059457145</c:v>
                </c:pt>
                <c:pt idx="30">
                  <c:v>41.521416087144623</c:v>
                </c:pt>
                <c:pt idx="31">
                  <c:v>41.312648374688457</c:v>
                </c:pt>
                <c:pt idx="32">
                  <c:v>41.12317270842891</c:v>
                </c:pt>
                <c:pt idx="33">
                  <c:v>40.908455245230542</c:v>
                </c:pt>
                <c:pt idx="34">
                  <c:v>40.501706507863254</c:v>
                </c:pt>
                <c:pt idx="35">
                  <c:v>40.157879191904648</c:v>
                </c:pt>
                <c:pt idx="36">
                  <c:v>39.793826613703246</c:v>
                </c:pt>
                <c:pt idx="37">
                  <c:v>39.359038352272876</c:v>
                </c:pt>
                <c:pt idx="38">
                  <c:v>38.887165879126179</c:v>
                </c:pt>
                <c:pt idx="39">
                  <c:v>38.548442535504556</c:v>
                </c:pt>
                <c:pt idx="40">
                  <c:v>38.135454275413657</c:v>
                </c:pt>
                <c:pt idx="41">
                  <c:v>37.84047082140281</c:v>
                </c:pt>
                <c:pt idx="42">
                  <c:v>37.313132164534821</c:v>
                </c:pt>
                <c:pt idx="43">
                  <c:v>36.893660030709462</c:v>
                </c:pt>
                <c:pt idx="44">
                  <c:v>36.400941927495857</c:v>
                </c:pt>
                <c:pt idx="45">
                  <c:v>35.81820463043163</c:v>
                </c:pt>
                <c:pt idx="46">
                  <c:v>35.273821775941542</c:v>
                </c:pt>
                <c:pt idx="47">
                  <c:v>34.753320013518369</c:v>
                </c:pt>
                <c:pt idx="48">
                  <c:v>34.311159891524007</c:v>
                </c:pt>
                <c:pt idx="49">
                  <c:v>33.811146001927362</c:v>
                </c:pt>
                <c:pt idx="50">
                  <c:v>33.422107099377477</c:v>
                </c:pt>
                <c:pt idx="51">
                  <c:v>33.017800832621006</c:v>
                </c:pt>
                <c:pt idx="52">
                  <c:v>32.396627539154011</c:v>
                </c:pt>
                <c:pt idx="53">
                  <c:v>31.87119771118855</c:v>
                </c:pt>
                <c:pt idx="54">
                  <c:v>31.353137231653712</c:v>
                </c:pt>
                <c:pt idx="55">
                  <c:v>30.80894426009532</c:v>
                </c:pt>
                <c:pt idx="56">
                  <c:v>30.343441764840932</c:v>
                </c:pt>
                <c:pt idx="57">
                  <c:v>29.812629761887393</c:v>
                </c:pt>
                <c:pt idx="58">
                  <c:v>29.519072516126599</c:v>
                </c:pt>
                <c:pt idx="59">
                  <c:v>29.165470113892308</c:v>
                </c:pt>
                <c:pt idx="60">
                  <c:v>28.809669354685557</c:v>
                </c:pt>
                <c:pt idx="61">
                  <c:v>28.523318549615343</c:v>
                </c:pt>
                <c:pt idx="62">
                  <c:v>28.241398492528653</c:v>
                </c:pt>
                <c:pt idx="63">
                  <c:v>27.95846931205493</c:v>
                </c:pt>
                <c:pt idx="64">
                  <c:v>27.76934750349551</c:v>
                </c:pt>
                <c:pt idx="65">
                  <c:v>27.295749755053119</c:v>
                </c:pt>
                <c:pt idx="66">
                  <c:v>26.753583261009112</c:v>
                </c:pt>
                <c:pt idx="67">
                  <c:v>26.410927188143962</c:v>
                </c:pt>
                <c:pt idx="68">
                  <c:v>25.99466466085401</c:v>
                </c:pt>
                <c:pt idx="69">
                  <c:v>25.619690895617609</c:v>
                </c:pt>
                <c:pt idx="70">
                  <c:v>25.273013489925962</c:v>
                </c:pt>
                <c:pt idx="71">
                  <c:v>24.493578062439969</c:v>
                </c:pt>
                <c:pt idx="72">
                  <c:v>24.06091284162434</c:v>
                </c:pt>
                <c:pt idx="73">
                  <c:v>23.409282088107631</c:v>
                </c:pt>
                <c:pt idx="74">
                  <c:v>22.946966688611571</c:v>
                </c:pt>
                <c:pt idx="75">
                  <c:v>22.50430430206816</c:v>
                </c:pt>
                <c:pt idx="76">
                  <c:v>22.246814566433379</c:v>
                </c:pt>
                <c:pt idx="77">
                  <c:v>21.819889138164811</c:v>
                </c:pt>
                <c:pt idx="78">
                  <c:v>21.010359172522058</c:v>
                </c:pt>
                <c:pt idx="79">
                  <c:v>20.173137938918138</c:v>
                </c:pt>
                <c:pt idx="80">
                  <c:v>19.766105247903191</c:v>
                </c:pt>
                <c:pt idx="81">
                  <c:v>19.37196568629399</c:v>
                </c:pt>
                <c:pt idx="82">
                  <c:v>19.093821637239248</c:v>
                </c:pt>
                <c:pt idx="83">
                  <c:v>18.815890558646171</c:v>
                </c:pt>
                <c:pt idx="84">
                  <c:v>18.52612214654113</c:v>
                </c:pt>
                <c:pt idx="85">
                  <c:v>18.434283664764333</c:v>
                </c:pt>
                <c:pt idx="86">
                  <c:v>17.915484515707682</c:v>
                </c:pt>
                <c:pt idx="87">
                  <c:v>17.414960097872481</c:v>
                </c:pt>
                <c:pt idx="88">
                  <c:v>16.942897394862779</c:v>
                </c:pt>
                <c:pt idx="89">
                  <c:v>16.44421159974813</c:v>
                </c:pt>
                <c:pt idx="90">
                  <c:v>15.988385408529711</c:v>
                </c:pt>
                <c:pt idx="91">
                  <c:v>15.461460474805291</c:v>
                </c:pt>
                <c:pt idx="92">
                  <c:v>14.728791908240849</c:v>
                </c:pt>
                <c:pt idx="93">
                  <c:v>14.08501351327719</c:v>
                </c:pt>
                <c:pt idx="94">
                  <c:v>13.540853471805219</c:v>
                </c:pt>
                <c:pt idx="95">
                  <c:v>13.096161072393411</c:v>
                </c:pt>
                <c:pt idx="96">
                  <c:v>12.79608171052497</c:v>
                </c:pt>
                <c:pt idx="97">
                  <c:v>12.328394429043989</c:v>
                </c:pt>
                <c:pt idx="98">
                  <c:v>11.741877424219469</c:v>
                </c:pt>
                <c:pt idx="99">
                  <c:v>11.10555451465658</c:v>
                </c:pt>
                <c:pt idx="100">
                  <c:v>10.538919672405155</c:v>
                </c:pt>
                <c:pt idx="101">
                  <c:v>10.165027761417683</c:v>
                </c:pt>
                <c:pt idx="102">
                  <c:v>9.5228998298127756</c:v>
                </c:pt>
                <c:pt idx="103">
                  <c:v>9.0781932925091429</c:v>
                </c:pt>
                <c:pt idx="104">
                  <c:v>8.6382130965053001</c:v>
                </c:pt>
                <c:pt idx="105">
                  <c:v>8.1620972179114393</c:v>
                </c:pt>
                <c:pt idx="106">
                  <c:v>7.6784360360781703</c:v>
                </c:pt>
                <c:pt idx="107">
                  <c:v>7.1235025031521557</c:v>
                </c:pt>
                <c:pt idx="108">
                  <c:v>6.4929648141639822</c:v>
                </c:pt>
                <c:pt idx="109">
                  <c:v>6.0052778596369016</c:v>
                </c:pt>
                <c:pt idx="110">
                  <c:v>5.4669906147717739</c:v>
                </c:pt>
              </c:numCache>
            </c:numRef>
          </c:yVal>
          <c:smooth val="1"/>
          <c:extLst>
            <c:ext xmlns:c16="http://schemas.microsoft.com/office/drawing/2014/chart" uri="{C3380CC4-5D6E-409C-BE32-E72D297353CC}">
              <c16:uniqueId val="{00000000-1F34-4C04-96C2-06C00D3EEE65}"/>
            </c:ext>
          </c:extLst>
        </c:ser>
        <c:ser>
          <c:idx val="0"/>
          <c:order val="1"/>
          <c:tx>
            <c:strRef>
              <c:f>TRAJCETARY!$D$1</c:f>
              <c:strCache>
                <c:ptCount val="1"/>
                <c:pt idx="0">
                  <c:v>5micron</c:v>
                </c:pt>
              </c:strCache>
            </c:strRef>
          </c:tx>
          <c:spPr>
            <a:ln w="19050" cap="rnd">
              <a:solidFill>
                <a:srgbClr val="00B0F0"/>
              </a:solidFill>
              <a:round/>
            </a:ln>
            <a:effectLst/>
          </c:spPr>
          <c:marker>
            <c:symbol val="none"/>
          </c:marker>
          <c:xVal>
            <c:numRef>
              <c:f>TRAJCETARY!$C$2:$C$159</c:f>
              <c:numCache>
                <c:formatCode>General</c:formatCode>
                <c:ptCount val="158"/>
                <c:pt idx="0">
                  <c:v>19.334962451979901</c:v>
                </c:pt>
                <c:pt idx="1">
                  <c:v>19.263144227002169</c:v>
                </c:pt>
                <c:pt idx="2">
                  <c:v>19.299203530848231</c:v>
                </c:pt>
                <c:pt idx="3">
                  <c:v>19.232877523723928</c:v>
                </c:pt>
                <c:pt idx="4">
                  <c:v>19.245216545297382</c:v>
                </c:pt>
                <c:pt idx="5">
                  <c:v>19.104621670824141</c:v>
                </c:pt>
                <c:pt idx="6">
                  <c:v>19.115571620223207</c:v>
                </c:pt>
                <c:pt idx="7">
                  <c:v>18.929403230415698</c:v>
                </c:pt>
                <c:pt idx="8">
                  <c:v>18.795743746862389</c:v>
                </c:pt>
                <c:pt idx="9">
                  <c:v>18.616935413062581</c:v>
                </c:pt>
                <c:pt idx="10">
                  <c:v>18.538698583035181</c:v>
                </c:pt>
                <c:pt idx="11">
                  <c:v>18.384498533825163</c:v>
                </c:pt>
                <c:pt idx="12">
                  <c:v>18.361960794325171</c:v>
                </c:pt>
                <c:pt idx="13">
                  <c:v>18.23325484811248</c:v>
                </c:pt>
                <c:pt idx="14">
                  <c:v>18.180408650375288</c:v>
                </c:pt>
                <c:pt idx="15">
                  <c:v>18.161627231099992</c:v>
                </c:pt>
                <c:pt idx="16">
                  <c:v>17.98323691674895</c:v>
                </c:pt>
                <c:pt idx="17">
                  <c:v>17.93767139390545</c:v>
                </c:pt>
                <c:pt idx="18">
                  <c:v>17.928249195908922</c:v>
                </c:pt>
                <c:pt idx="19">
                  <c:v>17.821119036345131</c:v>
                </c:pt>
                <c:pt idx="20">
                  <c:v>17.946894828584149</c:v>
                </c:pt>
                <c:pt idx="21">
                  <c:v>17.912932187173102</c:v>
                </c:pt>
                <c:pt idx="22">
                  <c:v>17.8521682106933</c:v>
                </c:pt>
                <c:pt idx="23">
                  <c:v>17.75740470687073</c:v>
                </c:pt>
                <c:pt idx="24">
                  <c:v>17.786589271658791</c:v>
                </c:pt>
                <c:pt idx="25">
                  <c:v>17.846551825684781</c:v>
                </c:pt>
                <c:pt idx="26">
                  <c:v>17.778876649773252</c:v>
                </c:pt>
                <c:pt idx="27">
                  <c:v>17.757904345648832</c:v>
                </c:pt>
                <c:pt idx="28">
                  <c:v>17.698854509811639</c:v>
                </c:pt>
                <c:pt idx="29">
                  <c:v>17.641508435722379</c:v>
                </c:pt>
                <c:pt idx="30">
                  <c:v>17.584926474529812</c:v>
                </c:pt>
                <c:pt idx="31">
                  <c:v>17.577537853375279</c:v>
                </c:pt>
                <c:pt idx="32">
                  <c:v>17.538766840519429</c:v>
                </c:pt>
                <c:pt idx="33">
                  <c:v>17.488209351561849</c:v>
                </c:pt>
                <c:pt idx="34">
                  <c:v>17.369640846245272</c:v>
                </c:pt>
                <c:pt idx="35">
                  <c:v>17.340520865878869</c:v>
                </c:pt>
                <c:pt idx="36">
                  <c:v>17.387094314432812</c:v>
                </c:pt>
                <c:pt idx="37">
                  <c:v>17.397092877942249</c:v>
                </c:pt>
                <c:pt idx="38">
                  <c:v>17.33755759964998</c:v>
                </c:pt>
                <c:pt idx="39">
                  <c:v>17.33645495627276</c:v>
                </c:pt>
                <c:pt idx="40">
                  <c:v>17.206446072925779</c:v>
                </c:pt>
                <c:pt idx="41">
                  <c:v>17.068900072618131</c:v>
                </c:pt>
                <c:pt idx="42">
                  <c:v>17.09612302712501</c:v>
                </c:pt>
                <c:pt idx="43">
                  <c:v>16.99421795864551</c:v>
                </c:pt>
                <c:pt idx="44">
                  <c:v>16.94320580037547</c:v>
                </c:pt>
                <c:pt idx="45">
                  <c:v>16.880470213974071</c:v>
                </c:pt>
                <c:pt idx="46">
                  <c:v>16.878362968339182</c:v>
                </c:pt>
                <c:pt idx="47">
                  <c:v>16.770350835520588</c:v>
                </c:pt>
                <c:pt idx="48">
                  <c:v>16.601123948744391</c:v>
                </c:pt>
                <c:pt idx="49">
                  <c:v>16.618006720149669</c:v>
                </c:pt>
                <c:pt idx="50">
                  <c:v>16.627814493139301</c:v>
                </c:pt>
                <c:pt idx="51">
                  <c:v>16.53127960123409</c:v>
                </c:pt>
                <c:pt idx="52">
                  <c:v>16.608860426029302</c:v>
                </c:pt>
                <c:pt idx="53">
                  <c:v>16.528095324462811</c:v>
                </c:pt>
                <c:pt idx="54">
                  <c:v>16.509708184172609</c:v>
                </c:pt>
                <c:pt idx="55">
                  <c:v>16.485544204661178</c:v>
                </c:pt>
                <c:pt idx="56">
                  <c:v>16.533060710524602</c:v>
                </c:pt>
                <c:pt idx="57">
                  <c:v>16.713025587074082</c:v>
                </c:pt>
                <c:pt idx="58">
                  <c:v>16.764332063743989</c:v>
                </c:pt>
                <c:pt idx="59">
                  <c:v>16.732931046564261</c:v>
                </c:pt>
                <c:pt idx="60">
                  <c:v>16.777724303850949</c:v>
                </c:pt>
                <c:pt idx="61">
                  <c:v>16.710555386804728</c:v>
                </c:pt>
                <c:pt idx="62">
                  <c:v>16.75662445838546</c:v>
                </c:pt>
                <c:pt idx="63">
                  <c:v>16.72209917019708</c:v>
                </c:pt>
                <c:pt idx="64">
                  <c:v>16.779372548233347</c:v>
                </c:pt>
                <c:pt idx="65">
                  <c:v>16.848531683881813</c:v>
                </c:pt>
                <c:pt idx="66">
                  <c:v>16.881040579589669</c:v>
                </c:pt>
                <c:pt idx="67">
                  <c:v>16.855531799083781</c:v>
                </c:pt>
                <c:pt idx="68">
                  <c:v>16.855146911082151</c:v>
                </c:pt>
                <c:pt idx="69">
                  <c:v>16.813711584062908</c:v>
                </c:pt>
                <c:pt idx="70">
                  <c:v>16.876341703422082</c:v>
                </c:pt>
                <c:pt idx="71">
                  <c:v>16.908039817641829</c:v>
                </c:pt>
                <c:pt idx="72">
                  <c:v>16.82128528107555</c:v>
                </c:pt>
                <c:pt idx="73">
                  <c:v>16.86636709367929</c:v>
                </c:pt>
                <c:pt idx="74">
                  <c:v>16.867671800484558</c:v>
                </c:pt>
                <c:pt idx="75">
                  <c:v>16.93503697798165</c:v>
                </c:pt>
                <c:pt idx="76">
                  <c:v>16.950549567221159</c:v>
                </c:pt>
                <c:pt idx="77">
                  <c:v>16.970661174665988</c:v>
                </c:pt>
                <c:pt idx="78">
                  <c:v>17.04880365706012</c:v>
                </c:pt>
                <c:pt idx="79">
                  <c:v>17.104369067106528</c:v>
                </c:pt>
                <c:pt idx="80">
                  <c:v>17.010197227799161</c:v>
                </c:pt>
                <c:pt idx="81">
                  <c:v>16.93343637378074</c:v>
                </c:pt>
                <c:pt idx="82">
                  <c:v>16.956669699106058</c:v>
                </c:pt>
                <c:pt idx="83">
                  <c:v>16.945500687789192</c:v>
                </c:pt>
                <c:pt idx="84">
                  <c:v>16.96703078545497</c:v>
                </c:pt>
                <c:pt idx="85">
                  <c:v>16.934266679377632</c:v>
                </c:pt>
                <c:pt idx="86">
                  <c:v>16.99763967675873</c:v>
                </c:pt>
                <c:pt idx="87">
                  <c:v>17.013402976432168</c:v>
                </c:pt>
                <c:pt idx="88">
                  <c:v>17.02684934842166</c:v>
                </c:pt>
                <c:pt idx="89">
                  <c:v>17.00113336800197</c:v>
                </c:pt>
                <c:pt idx="90">
                  <c:v>17.018181796010779</c:v>
                </c:pt>
                <c:pt idx="91">
                  <c:v>16.97957918538464</c:v>
                </c:pt>
                <c:pt idx="92">
                  <c:v>17.01037899505538</c:v>
                </c:pt>
                <c:pt idx="93">
                  <c:v>17.00111161797367</c:v>
                </c:pt>
                <c:pt idx="94">
                  <c:v>17.051828948645259</c:v>
                </c:pt>
                <c:pt idx="95">
                  <c:v>16.96787522640199</c:v>
                </c:pt>
                <c:pt idx="96">
                  <c:v>17.015337468051779</c:v>
                </c:pt>
                <c:pt idx="97">
                  <c:v>17.146163341504451</c:v>
                </c:pt>
                <c:pt idx="98">
                  <c:v>17.12323547365046</c:v>
                </c:pt>
                <c:pt idx="99">
                  <c:v>17.06528400641735</c:v>
                </c:pt>
                <c:pt idx="100">
                  <c:v>17.102158641814068</c:v>
                </c:pt>
                <c:pt idx="101">
                  <c:v>17.103583197245598</c:v>
                </c:pt>
                <c:pt idx="102">
                  <c:v>17.015037182627989</c:v>
                </c:pt>
                <c:pt idx="103">
                  <c:v>17.079918273351012</c:v>
                </c:pt>
                <c:pt idx="104">
                  <c:v>16.967973279266239</c:v>
                </c:pt>
                <c:pt idx="105">
                  <c:v>16.857079089580399</c:v>
                </c:pt>
                <c:pt idx="106">
                  <c:v>16.846009528942112</c:v>
                </c:pt>
                <c:pt idx="107">
                  <c:v>16.780176141992779</c:v>
                </c:pt>
                <c:pt idx="108">
                  <c:v>16.69466843150062</c:v>
                </c:pt>
                <c:pt idx="109">
                  <c:v>16.600346690939549</c:v>
                </c:pt>
                <c:pt idx="110">
                  <c:v>16.560559163157791</c:v>
                </c:pt>
              </c:numCache>
            </c:numRef>
          </c:xVal>
          <c:yVal>
            <c:numRef>
              <c:f>TRAJCETARY!$D$2:$D$159</c:f>
              <c:numCache>
                <c:formatCode>General</c:formatCode>
                <c:ptCount val="158"/>
                <c:pt idx="0">
                  <c:v>38.56770219766662</c:v>
                </c:pt>
                <c:pt idx="1">
                  <c:v>38.407565086550441</c:v>
                </c:pt>
                <c:pt idx="2">
                  <c:v>38.232190087818871</c:v>
                </c:pt>
                <c:pt idx="3">
                  <c:v>38.124055591964101</c:v>
                </c:pt>
                <c:pt idx="4">
                  <c:v>38.03887130299465</c:v>
                </c:pt>
                <c:pt idx="5">
                  <c:v>37.987311559487949</c:v>
                </c:pt>
                <c:pt idx="6">
                  <c:v>37.916399873968111</c:v>
                </c:pt>
                <c:pt idx="7">
                  <c:v>37.697517779977112</c:v>
                </c:pt>
                <c:pt idx="8">
                  <c:v>37.446421612268679</c:v>
                </c:pt>
                <c:pt idx="9">
                  <c:v>37.20361850898847</c:v>
                </c:pt>
                <c:pt idx="10">
                  <c:v>36.848717578251922</c:v>
                </c:pt>
                <c:pt idx="11">
                  <c:v>36.679699034073806</c:v>
                </c:pt>
                <c:pt idx="12">
                  <c:v>36.496400860356474</c:v>
                </c:pt>
                <c:pt idx="13">
                  <c:v>36.294407098185722</c:v>
                </c:pt>
                <c:pt idx="14">
                  <c:v>36.097325728118165</c:v>
                </c:pt>
                <c:pt idx="15">
                  <c:v>35.908155410887872</c:v>
                </c:pt>
                <c:pt idx="16">
                  <c:v>35.672912537879647</c:v>
                </c:pt>
                <c:pt idx="17">
                  <c:v>35.387231560795399</c:v>
                </c:pt>
                <c:pt idx="18">
                  <c:v>35.202452407587522</c:v>
                </c:pt>
                <c:pt idx="19">
                  <c:v>34.874863491671171</c:v>
                </c:pt>
                <c:pt idx="20">
                  <c:v>34.767813973323527</c:v>
                </c:pt>
                <c:pt idx="21">
                  <c:v>34.55703366211327</c:v>
                </c:pt>
                <c:pt idx="22">
                  <c:v>34.329027166072102</c:v>
                </c:pt>
                <c:pt idx="23">
                  <c:v>34.022117322971255</c:v>
                </c:pt>
                <c:pt idx="24">
                  <c:v>33.774854830602379</c:v>
                </c:pt>
                <c:pt idx="25">
                  <c:v>33.619789715144599</c:v>
                </c:pt>
                <c:pt idx="26">
                  <c:v>33.369316799697337</c:v>
                </c:pt>
                <c:pt idx="27">
                  <c:v>33.027634804559341</c:v>
                </c:pt>
                <c:pt idx="28">
                  <c:v>32.843487000369649</c:v>
                </c:pt>
                <c:pt idx="29">
                  <c:v>32.618362407069675</c:v>
                </c:pt>
                <c:pt idx="30">
                  <c:v>32.320994615364619</c:v>
                </c:pt>
                <c:pt idx="31">
                  <c:v>32.143545850866779</c:v>
                </c:pt>
                <c:pt idx="32">
                  <c:v>31.91280231620085</c:v>
                </c:pt>
                <c:pt idx="33">
                  <c:v>31.744510170661751</c:v>
                </c:pt>
                <c:pt idx="34">
                  <c:v>31.580239759408339</c:v>
                </c:pt>
                <c:pt idx="35">
                  <c:v>31.305774146779768</c:v>
                </c:pt>
                <c:pt idx="36">
                  <c:v>31.2599832013337</c:v>
                </c:pt>
                <c:pt idx="37">
                  <c:v>31.154401224206371</c:v>
                </c:pt>
                <c:pt idx="38">
                  <c:v>30.953363633555554</c:v>
                </c:pt>
                <c:pt idx="39">
                  <c:v>30.747787097003794</c:v>
                </c:pt>
                <c:pt idx="40">
                  <c:v>30.478900323976173</c:v>
                </c:pt>
                <c:pt idx="41">
                  <c:v>30.304629515630356</c:v>
                </c:pt>
                <c:pt idx="42">
                  <c:v>30.122695401322265</c:v>
                </c:pt>
                <c:pt idx="43">
                  <c:v>29.978180908689087</c:v>
                </c:pt>
                <c:pt idx="44">
                  <c:v>29.965185173655929</c:v>
                </c:pt>
                <c:pt idx="45">
                  <c:v>29.776516112655294</c:v>
                </c:pt>
                <c:pt idx="46">
                  <c:v>29.764490758416041</c:v>
                </c:pt>
                <c:pt idx="47">
                  <c:v>29.732587400141231</c:v>
                </c:pt>
                <c:pt idx="48">
                  <c:v>29.454768904763728</c:v>
                </c:pt>
                <c:pt idx="49">
                  <c:v>29.252720342421728</c:v>
                </c:pt>
                <c:pt idx="50">
                  <c:v>28.921430666094778</c:v>
                </c:pt>
                <c:pt idx="51">
                  <c:v>28.817991649805158</c:v>
                </c:pt>
                <c:pt idx="52">
                  <c:v>28.675338915832178</c:v>
                </c:pt>
                <c:pt idx="53">
                  <c:v>28.556467870487698</c:v>
                </c:pt>
                <c:pt idx="54">
                  <c:v>28.268531275232053</c:v>
                </c:pt>
                <c:pt idx="55">
                  <c:v>28.053038236773332</c:v>
                </c:pt>
                <c:pt idx="56">
                  <c:v>27.854944250044447</c:v>
                </c:pt>
                <c:pt idx="57">
                  <c:v>27.544321040019849</c:v>
                </c:pt>
                <c:pt idx="58">
                  <c:v>27.350856933602511</c:v>
                </c:pt>
                <c:pt idx="59">
                  <c:v>27.18636740821243</c:v>
                </c:pt>
                <c:pt idx="60">
                  <c:v>27.051230611164979</c:v>
                </c:pt>
                <c:pt idx="61">
                  <c:v>26.838613666777771</c:v>
                </c:pt>
                <c:pt idx="62">
                  <c:v>26.658246393661631</c:v>
                </c:pt>
                <c:pt idx="63">
                  <c:v>26.40569695078667</c:v>
                </c:pt>
                <c:pt idx="64">
                  <c:v>26.206145377105759</c:v>
                </c:pt>
                <c:pt idx="65">
                  <c:v>26.065689121064231</c:v>
                </c:pt>
                <c:pt idx="66">
                  <c:v>25.879574987315937</c:v>
                </c:pt>
                <c:pt idx="67">
                  <c:v>25.802420345437341</c:v>
                </c:pt>
                <c:pt idx="68">
                  <c:v>25.645378154811908</c:v>
                </c:pt>
                <c:pt idx="69">
                  <c:v>25.467680629065619</c:v>
                </c:pt>
                <c:pt idx="70">
                  <c:v>25.305975874770581</c:v>
                </c:pt>
                <c:pt idx="71">
                  <c:v>25.041466846975261</c:v>
                </c:pt>
                <c:pt idx="72">
                  <c:v>24.930040068561432</c:v>
                </c:pt>
                <c:pt idx="73">
                  <c:v>24.836842754976889</c:v>
                </c:pt>
                <c:pt idx="74">
                  <c:v>24.595612719834641</c:v>
                </c:pt>
                <c:pt idx="75">
                  <c:v>24.323091045955131</c:v>
                </c:pt>
                <c:pt idx="76">
                  <c:v>24.29083052246532</c:v>
                </c:pt>
                <c:pt idx="77">
                  <c:v>24.059531610505601</c:v>
                </c:pt>
                <c:pt idx="78">
                  <c:v>23.784524491398223</c:v>
                </c:pt>
                <c:pt idx="79">
                  <c:v>23.78656083800194</c:v>
                </c:pt>
                <c:pt idx="80">
                  <c:v>23.506423031646282</c:v>
                </c:pt>
                <c:pt idx="81">
                  <c:v>23.279933057676018</c:v>
                </c:pt>
                <c:pt idx="82">
                  <c:v>23.150494381540568</c:v>
                </c:pt>
                <c:pt idx="83">
                  <c:v>23.008161428224497</c:v>
                </c:pt>
                <c:pt idx="84">
                  <c:v>22.959808483275182</c:v>
                </c:pt>
                <c:pt idx="85">
                  <c:v>22.79830406337253</c:v>
                </c:pt>
                <c:pt idx="86">
                  <c:v>22.713662420388282</c:v>
                </c:pt>
                <c:pt idx="87">
                  <c:v>22.525691481246689</c:v>
                </c:pt>
                <c:pt idx="88">
                  <c:v>22.383630114509621</c:v>
                </c:pt>
                <c:pt idx="89">
                  <c:v>22.178005564008362</c:v>
                </c:pt>
                <c:pt idx="90">
                  <c:v>21.898649233890989</c:v>
                </c:pt>
                <c:pt idx="91">
                  <c:v>21.71390248794129</c:v>
                </c:pt>
                <c:pt idx="92">
                  <c:v>21.340153066056882</c:v>
                </c:pt>
                <c:pt idx="93">
                  <c:v>21.12676096928012</c:v>
                </c:pt>
                <c:pt idx="94">
                  <c:v>20.897780958443843</c:v>
                </c:pt>
                <c:pt idx="95">
                  <c:v>20.71940605985041</c:v>
                </c:pt>
                <c:pt idx="96">
                  <c:v>20.56710547138676</c:v>
                </c:pt>
                <c:pt idx="97">
                  <c:v>20.362547656214829</c:v>
                </c:pt>
                <c:pt idx="98">
                  <c:v>20.130194990473591</c:v>
                </c:pt>
                <c:pt idx="99">
                  <c:v>19.973781796172272</c:v>
                </c:pt>
                <c:pt idx="100">
                  <c:v>19.843538147518029</c:v>
                </c:pt>
                <c:pt idx="101">
                  <c:v>19.557223426080892</c:v>
                </c:pt>
                <c:pt idx="102">
                  <c:v>19.37791145386624</c:v>
                </c:pt>
                <c:pt idx="103">
                  <c:v>19.1489653884903</c:v>
                </c:pt>
                <c:pt idx="104">
                  <c:v>19.122291884993331</c:v>
                </c:pt>
                <c:pt idx="105">
                  <c:v>18.95396585982515</c:v>
                </c:pt>
                <c:pt idx="106">
                  <c:v>18.764286421663531</c:v>
                </c:pt>
                <c:pt idx="107">
                  <c:v>18.55097447196642</c:v>
                </c:pt>
                <c:pt idx="108">
                  <c:v>18.36161527833567</c:v>
                </c:pt>
                <c:pt idx="109">
                  <c:v>18.222174636609019</c:v>
                </c:pt>
                <c:pt idx="110">
                  <c:v>18.01743752395906</c:v>
                </c:pt>
              </c:numCache>
            </c:numRef>
          </c:yVal>
          <c:smooth val="1"/>
          <c:extLst>
            <c:ext xmlns:c16="http://schemas.microsoft.com/office/drawing/2014/chart" uri="{C3380CC4-5D6E-409C-BE32-E72D297353CC}">
              <c16:uniqueId val="{00000001-1F34-4C04-96C2-06C00D3EEE65}"/>
            </c:ext>
          </c:extLst>
        </c:ser>
        <c:dLbls>
          <c:showLegendKey val="0"/>
          <c:showVal val="0"/>
          <c:showCatName val="0"/>
          <c:showSerName val="0"/>
          <c:showPercent val="0"/>
          <c:showBubbleSize val="0"/>
        </c:dLbls>
        <c:axId val="932464751"/>
        <c:axId val="932465583"/>
      </c:scatterChart>
      <c:valAx>
        <c:axId val="932464751"/>
        <c:scaling>
          <c:orientation val="minMax"/>
          <c:max val="80"/>
        </c:scaling>
        <c:delete val="0"/>
        <c:axPos val="b"/>
        <c:majorGridlines>
          <c:spPr>
            <a:ln w="9525" cap="flat" cmpd="sng" algn="ctr">
              <a:solidFill>
                <a:schemeClr val="tx1">
                  <a:lumMod val="15000"/>
                  <a:lumOff val="85000"/>
                </a:schemeClr>
              </a:solidFill>
              <a:round/>
            </a:ln>
            <a:effectLst/>
          </c:spPr>
        </c:majorGridlines>
        <c:title>
          <c:tx>
            <c:rich>
              <a:bodyPr/>
              <a:lstStyle/>
              <a:p>
                <a:pPr>
                  <a:defRPr sz="1800">
                    <a:latin typeface="Bookman Old Style" panose="02050604050505020204" pitchFamily="18" charset="0"/>
                  </a:defRPr>
                </a:pPr>
                <a:r>
                  <a:rPr lang="en-US" sz="1800">
                    <a:latin typeface="Bookman Old Style" panose="02050604050505020204" pitchFamily="18" charset="0"/>
                  </a:rPr>
                  <a:t>Position</a:t>
                </a:r>
                <a:r>
                  <a:rPr lang="en-US" sz="1800" baseline="0">
                    <a:latin typeface="Bookman Old Style" panose="02050604050505020204" pitchFamily="18" charset="0"/>
                  </a:rPr>
                  <a:t> in micron</a:t>
                </a:r>
                <a:endParaRPr lang="en-US" sz="1800">
                  <a:latin typeface="Bookman Old Style" panose="02050604050505020204" pitchFamily="18" charset="0"/>
                </a:endParaRPr>
              </a:p>
            </c:rich>
          </c:tx>
          <c:layout>
            <c:manualLayout>
              <c:xMode val="edge"/>
              <c:yMode val="edge"/>
              <c:x val="0.33871942159569762"/>
              <c:y val="0.94980126256721997"/>
            </c:manualLayout>
          </c:layout>
          <c:overlay val="0"/>
        </c:title>
        <c:numFmt formatCode="General" sourceLinked="1"/>
        <c:majorTickMark val="in"/>
        <c:minorTickMark val="in"/>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Bookman Old Style" panose="02050604050505020204" pitchFamily="18" charset="0"/>
                <a:ea typeface="+mn-ea"/>
                <a:cs typeface="+mn-cs"/>
              </a:defRPr>
            </a:pPr>
            <a:endParaRPr lang="en-US"/>
          </a:p>
        </c:txPr>
        <c:crossAx val="932465583"/>
        <c:crosses val="autoZero"/>
        <c:crossBetween val="midCat"/>
      </c:valAx>
      <c:valAx>
        <c:axId val="932465583"/>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sz="1800">
                    <a:latin typeface="Bookman Old Style" panose="02050604050505020204" pitchFamily="18" charset="0"/>
                  </a:defRPr>
                </a:pPr>
                <a:r>
                  <a:rPr lang="en-US" sz="1800">
                    <a:latin typeface="Bookman Old Style" panose="02050604050505020204" pitchFamily="18" charset="0"/>
                  </a:rPr>
                  <a:t>Position</a:t>
                </a:r>
                <a:r>
                  <a:rPr lang="en-US" sz="1800" baseline="0">
                    <a:latin typeface="Bookman Old Style" panose="02050604050505020204" pitchFamily="18" charset="0"/>
                  </a:rPr>
                  <a:t> in micron</a:t>
                </a:r>
                <a:endParaRPr lang="en-US" sz="1800">
                  <a:latin typeface="Bookman Old Style" panose="02050604050505020204" pitchFamily="18" charset="0"/>
                </a:endParaRPr>
              </a:p>
            </c:rich>
          </c:tx>
          <c:layout>
            <c:manualLayout>
              <c:xMode val="edge"/>
              <c:yMode val="edge"/>
              <c:x val="2.2277049847893261E-3"/>
              <c:y val="0.30720172026689435"/>
            </c:manualLayout>
          </c:layout>
          <c:overlay val="0"/>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Bookman Old Style" panose="02050604050505020204" pitchFamily="18" charset="0"/>
                <a:ea typeface="+mn-ea"/>
                <a:cs typeface="+mn-cs"/>
              </a:defRPr>
            </a:pPr>
            <a:endParaRPr lang="en-US"/>
          </a:p>
        </c:txPr>
        <c:crossAx val="932464751"/>
        <c:crosses val="autoZero"/>
        <c:crossBetween val="midCat"/>
      </c:valAx>
      <c:spPr>
        <a:noFill/>
        <a:ln w="28575" cap="rnd" cmpd="sng">
          <a:solidFill>
            <a:schemeClr val="tx1"/>
          </a:solidFill>
        </a:ln>
        <a:effectLst/>
      </c:spPr>
    </c:plotArea>
    <c:legend>
      <c:legendPos val="r"/>
      <c:layout>
        <c:manualLayout>
          <c:xMode val="edge"/>
          <c:yMode val="edge"/>
          <c:x val="0.66276159230096243"/>
          <c:y val="0.21180118110236221"/>
          <c:w val="0.24233924723603922"/>
          <c:h val="0.12298993875765529"/>
        </c:manualLayout>
      </c:layout>
      <c:overlay val="0"/>
      <c:spPr>
        <a:ln w="9525" cap="sq" cmpd="sng">
          <a:solidFill>
            <a:schemeClr val="tx1"/>
          </a:solidFill>
          <a:bevel/>
        </a:ln>
      </c:spPr>
      <c:txPr>
        <a:bodyPr rot="0" vert="horz" anchor="t" anchorCtr="0"/>
        <a:lstStyle/>
        <a:p>
          <a:pPr>
            <a:defRPr>
              <a:ln>
                <a:solidFill>
                  <a:schemeClr val="tx1"/>
                </a:solidFill>
              </a:ln>
              <a:solidFill>
                <a:schemeClr val="accent1"/>
              </a:solidFill>
            </a:defRPr>
          </a:pPr>
          <a:endParaRPr lang="en-US"/>
        </a:p>
      </c:txPr>
    </c:legend>
    <c:plotVisOnly val="1"/>
    <c:dispBlanksAs val="gap"/>
    <c:showDLblsOverMax val="0"/>
  </c:chart>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400" b="0" i="0" u="none" strike="noStrike" kern="1200" spc="0" baseline="0">
                <a:solidFill>
                  <a:schemeClr val="lt1"/>
                </a:solidFill>
                <a:latin typeface="+mn-lt"/>
                <a:ea typeface="+mn-ea"/>
                <a:cs typeface="+mn-cs"/>
              </a:defRPr>
            </a:pPr>
            <a:r>
              <a:rPr lang="en-US" sz="1800" b="1" i="0" baseline="0" dirty="0">
                <a:solidFill>
                  <a:schemeClr val="lt1"/>
                </a:solidFill>
                <a:effectLst/>
                <a:latin typeface="+mn-lt"/>
                <a:ea typeface="+mn-ea"/>
                <a:cs typeface="+mn-cs"/>
              </a:rPr>
              <a:t>1%</a:t>
            </a:r>
            <a:r>
              <a:rPr lang="en-US" sz="1600" b="1" i="0" u="none" strike="noStrike" baseline="0" dirty="0">
                <a:effectLst/>
              </a:rPr>
              <a:t>H</a:t>
            </a:r>
            <a:r>
              <a:rPr lang="en-US" sz="1600" b="1" i="0" u="none" strike="noStrike" baseline="-25000" dirty="0">
                <a:effectLst/>
              </a:rPr>
              <a:t>2</a:t>
            </a:r>
            <a:r>
              <a:rPr lang="en-US" sz="1600" b="1" i="0" u="none" strike="noStrike" baseline="0" dirty="0">
                <a:effectLst/>
              </a:rPr>
              <a:t>O</a:t>
            </a:r>
            <a:r>
              <a:rPr lang="en-US" sz="1600" b="1" i="0" u="none" strike="noStrike" baseline="-25000" dirty="0">
                <a:effectLst/>
              </a:rPr>
              <a:t>2</a:t>
            </a:r>
            <a:r>
              <a:rPr lang="en-US" sz="2000" b="1" i="0" baseline="0" dirty="0">
                <a:solidFill>
                  <a:schemeClr val="lt1"/>
                </a:solidFill>
                <a:effectLst/>
                <a:latin typeface="+mn-lt"/>
                <a:ea typeface="+mn-ea"/>
                <a:cs typeface="+mn-cs"/>
              </a:rPr>
              <a:t>-active</a:t>
            </a:r>
            <a:r>
              <a:rPr lang="en-US" sz="1800" b="1" i="0" baseline="0" dirty="0">
                <a:solidFill>
                  <a:schemeClr val="lt1"/>
                </a:solidFill>
                <a:effectLst/>
                <a:latin typeface="+mn-lt"/>
                <a:ea typeface="+mn-ea"/>
                <a:cs typeface="+mn-cs"/>
              </a:rPr>
              <a:t> colloid</a:t>
            </a:r>
            <a:endParaRPr lang="en-US" sz="1800" dirty="0">
              <a:solidFill>
                <a:schemeClr val="tx1"/>
              </a:solidFill>
              <a:effectLst/>
            </a:endParaRPr>
          </a:p>
        </c:rich>
      </c:tx>
      <c:layout>
        <c:manualLayout>
          <c:xMode val="edge"/>
          <c:yMode val="edge"/>
          <c:x val="0.35029460731916567"/>
          <c:y val="7.337507671531604E-2"/>
        </c:manualLayout>
      </c:layout>
      <c:overlay val="0"/>
      <c:spPr>
        <a:solidFill>
          <a:schemeClr val="accent3"/>
        </a:solidFill>
        <a:ln w="12700" cap="flat" cmpd="sng" algn="ctr">
          <a:solidFill>
            <a:schemeClr val="accent3">
              <a:shade val="50000"/>
            </a:schemeClr>
          </a:solidFill>
          <a:prstDash val="solid"/>
          <a:miter lim="800000"/>
        </a:ln>
        <a:effectLst/>
      </c:spPr>
      <c:txPr>
        <a:bodyPr rot="0" spcFirstLastPara="1" vertOverflow="ellipsis" vert="horz" wrap="square" anchor="ctr" anchorCtr="1"/>
        <a:lstStyle/>
        <a:p>
          <a:pPr algn="ctr">
            <a:defRPr sz="1400" b="0" i="0" u="none" strike="noStrike" kern="1200" spc="0" baseline="0">
              <a:solidFill>
                <a:schemeClr val="lt1"/>
              </a:solidFill>
              <a:latin typeface="+mn-lt"/>
              <a:ea typeface="+mn-ea"/>
              <a:cs typeface="+mn-cs"/>
            </a:defRPr>
          </a:pPr>
          <a:endParaRPr lang="en-US"/>
        </a:p>
      </c:txPr>
    </c:title>
    <c:autoTitleDeleted val="0"/>
    <c:plotArea>
      <c:layout>
        <c:manualLayout>
          <c:layoutTarget val="inner"/>
          <c:xMode val="edge"/>
          <c:yMode val="edge"/>
          <c:x val="0.22484645669291342"/>
          <c:y val="0.17516994750656165"/>
          <c:w val="0.7274468511642479"/>
          <c:h val="0.63936953193350832"/>
        </c:manualLayout>
      </c:layout>
      <c:scatterChart>
        <c:scatterStyle val="smoothMarker"/>
        <c:varyColors val="0"/>
        <c:ser>
          <c:idx val="1"/>
          <c:order val="0"/>
          <c:tx>
            <c:strRef>
              <c:f>TRAJCETARY!$R$1</c:f>
              <c:strCache>
                <c:ptCount val="1"/>
                <c:pt idx="0">
                  <c:v>2micron</c:v>
                </c:pt>
              </c:strCache>
            </c:strRef>
          </c:tx>
          <c:spPr>
            <a:ln w="19050" cap="rnd">
              <a:solidFill>
                <a:schemeClr val="accent2"/>
              </a:solidFill>
              <a:round/>
            </a:ln>
            <a:effectLst/>
          </c:spPr>
          <c:marker>
            <c:symbol val="none"/>
          </c:marker>
          <c:xVal>
            <c:numRef>
              <c:f>TRAJCETARY!$Q$2:$Q$159</c:f>
              <c:numCache>
                <c:formatCode>General</c:formatCode>
                <c:ptCount val="158"/>
                <c:pt idx="0">
                  <c:v>61.812411623915146</c:v>
                </c:pt>
                <c:pt idx="1">
                  <c:v>61.268083067244689</c:v>
                </c:pt>
                <c:pt idx="2">
                  <c:v>60.581240890942532</c:v>
                </c:pt>
                <c:pt idx="3">
                  <c:v>60.186136296734247</c:v>
                </c:pt>
                <c:pt idx="4">
                  <c:v>59.854756532904197</c:v>
                </c:pt>
                <c:pt idx="5">
                  <c:v>59.462068671151073</c:v>
                </c:pt>
                <c:pt idx="6">
                  <c:v>58.922415047129704</c:v>
                </c:pt>
                <c:pt idx="7">
                  <c:v>58.247960421359721</c:v>
                </c:pt>
                <c:pt idx="8">
                  <c:v>58.008548539930672</c:v>
                </c:pt>
                <c:pt idx="9">
                  <c:v>57.200424187091343</c:v>
                </c:pt>
                <c:pt idx="10">
                  <c:v>56.734141801294207</c:v>
                </c:pt>
                <c:pt idx="11">
                  <c:v>56.432016223810699</c:v>
                </c:pt>
                <c:pt idx="12">
                  <c:v>55.957837918865195</c:v>
                </c:pt>
                <c:pt idx="13">
                  <c:v>55.744253320445139</c:v>
                </c:pt>
                <c:pt idx="14">
                  <c:v>55.093401027785234</c:v>
                </c:pt>
                <c:pt idx="15">
                  <c:v>54.601079045280237</c:v>
                </c:pt>
                <c:pt idx="16">
                  <c:v>53.953273841145581</c:v>
                </c:pt>
                <c:pt idx="17">
                  <c:v>53.536564255714985</c:v>
                </c:pt>
                <c:pt idx="18">
                  <c:v>52.859286520771391</c:v>
                </c:pt>
                <c:pt idx="19">
                  <c:v>52.343648386246691</c:v>
                </c:pt>
                <c:pt idx="20">
                  <c:v>51.815975520844042</c:v>
                </c:pt>
                <c:pt idx="21">
                  <c:v>51.042680598230639</c:v>
                </c:pt>
                <c:pt idx="22">
                  <c:v>50.732867850286162</c:v>
                </c:pt>
                <c:pt idx="23">
                  <c:v>50.238960223257855</c:v>
                </c:pt>
                <c:pt idx="24">
                  <c:v>49.993406112747351</c:v>
                </c:pt>
                <c:pt idx="25">
                  <c:v>49.508213314782751</c:v>
                </c:pt>
                <c:pt idx="26">
                  <c:v>49.034955503500015</c:v>
                </c:pt>
                <c:pt idx="27">
                  <c:v>48.571672711673095</c:v>
                </c:pt>
                <c:pt idx="28">
                  <c:v>47.866317169165882</c:v>
                </c:pt>
                <c:pt idx="29">
                  <c:v>47.678432457321485</c:v>
                </c:pt>
                <c:pt idx="30">
                  <c:v>47.021474355410724</c:v>
                </c:pt>
                <c:pt idx="31">
                  <c:v>46.933325549498626</c:v>
                </c:pt>
                <c:pt idx="32">
                  <c:v>46.306742745197994</c:v>
                </c:pt>
                <c:pt idx="33">
                  <c:v>46.071233720105333</c:v>
                </c:pt>
                <c:pt idx="34">
                  <c:v>45.774100265660024</c:v>
                </c:pt>
                <c:pt idx="35">
                  <c:v>45.32788373046241</c:v>
                </c:pt>
                <c:pt idx="36">
                  <c:v>45.149487992426067</c:v>
                </c:pt>
                <c:pt idx="37">
                  <c:v>44.545685849711639</c:v>
                </c:pt>
                <c:pt idx="38">
                  <c:v>44.341144070106616</c:v>
                </c:pt>
                <c:pt idx="39">
                  <c:v>43.895506949928482</c:v>
                </c:pt>
                <c:pt idx="40">
                  <c:v>43.858929986636049</c:v>
                </c:pt>
                <c:pt idx="41">
                  <c:v>43.264052666753273</c:v>
                </c:pt>
                <c:pt idx="42">
                  <c:v>42.915510794065142</c:v>
                </c:pt>
                <c:pt idx="43">
                  <c:v>42.554899771215702</c:v>
                </c:pt>
                <c:pt idx="44">
                  <c:v>42.413201784188402</c:v>
                </c:pt>
                <c:pt idx="45">
                  <c:v>42.164065260011419</c:v>
                </c:pt>
                <c:pt idx="46">
                  <c:v>41.725520250015137</c:v>
                </c:pt>
                <c:pt idx="47">
                  <c:v>41.477782735179012</c:v>
                </c:pt>
                <c:pt idx="48">
                  <c:v>40.976053738358644</c:v>
                </c:pt>
                <c:pt idx="49">
                  <c:v>41.034954986736047</c:v>
                </c:pt>
                <c:pt idx="50">
                  <c:v>40.25725988088211</c:v>
                </c:pt>
                <c:pt idx="51">
                  <c:v>39.858404911038996</c:v>
                </c:pt>
                <c:pt idx="52">
                  <c:v>39.374935730342628</c:v>
                </c:pt>
                <c:pt idx="53">
                  <c:v>39.082848878998647</c:v>
                </c:pt>
                <c:pt idx="54">
                  <c:v>38.723604432494078</c:v>
                </c:pt>
                <c:pt idx="55">
                  <c:v>37.998007110256047</c:v>
                </c:pt>
                <c:pt idx="56">
                  <c:v>37.743432153162665</c:v>
                </c:pt>
                <c:pt idx="57">
                  <c:v>37.106429161706082</c:v>
                </c:pt>
                <c:pt idx="58">
                  <c:v>37.005523849938712</c:v>
                </c:pt>
                <c:pt idx="59">
                  <c:v>36.518204005231077</c:v>
                </c:pt>
                <c:pt idx="60">
                  <c:v>36.204729546473182</c:v>
                </c:pt>
                <c:pt idx="61">
                  <c:v>35.777834529760071</c:v>
                </c:pt>
                <c:pt idx="62">
                  <c:v>35.474995345124505</c:v>
                </c:pt>
                <c:pt idx="63">
                  <c:v>35.38330276326802</c:v>
                </c:pt>
                <c:pt idx="64">
                  <c:v>34.939572018087333</c:v>
                </c:pt>
                <c:pt idx="65">
                  <c:v>34.51646282742086</c:v>
                </c:pt>
                <c:pt idx="66">
                  <c:v>33.825835725231549</c:v>
                </c:pt>
                <c:pt idx="67">
                  <c:v>33.377152718957298</c:v>
                </c:pt>
                <c:pt idx="68">
                  <c:v>32.631015154666279</c:v>
                </c:pt>
                <c:pt idx="69">
                  <c:v>32.313065600051061</c:v>
                </c:pt>
                <c:pt idx="70">
                  <c:v>31.8673663894883</c:v>
                </c:pt>
                <c:pt idx="71">
                  <c:v>31.219820243342056</c:v>
                </c:pt>
                <c:pt idx="72">
                  <c:v>31.266944113413143</c:v>
                </c:pt>
                <c:pt idx="73">
                  <c:v>30.582937498282288</c:v>
                </c:pt>
                <c:pt idx="74">
                  <c:v>30.491006297747379</c:v>
                </c:pt>
                <c:pt idx="75">
                  <c:v>29.89176235283227</c:v>
                </c:pt>
                <c:pt idx="76">
                  <c:v>29.599831405904538</c:v>
                </c:pt>
                <c:pt idx="77">
                  <c:v>29.089618279475932</c:v>
                </c:pt>
                <c:pt idx="78">
                  <c:v>28.339712585174979</c:v>
                </c:pt>
                <c:pt idx="79">
                  <c:v>27.8615242721398</c:v>
                </c:pt>
                <c:pt idx="80">
                  <c:v>27.075267092341271</c:v>
                </c:pt>
                <c:pt idx="81">
                  <c:v>26.42558429430634</c:v>
                </c:pt>
                <c:pt idx="82">
                  <c:v>25.540355890915798</c:v>
                </c:pt>
                <c:pt idx="83">
                  <c:v>25.20592743957442</c:v>
                </c:pt>
                <c:pt idx="84">
                  <c:v>24.516522260720603</c:v>
                </c:pt>
                <c:pt idx="85">
                  <c:v>24.2914308315437</c:v>
                </c:pt>
                <c:pt idx="86">
                  <c:v>23.58385790042502</c:v>
                </c:pt>
                <c:pt idx="87">
                  <c:v>22.993369934250428</c:v>
                </c:pt>
                <c:pt idx="88">
                  <c:v>22.605310373344381</c:v>
                </c:pt>
                <c:pt idx="89">
                  <c:v>21.812112870294779</c:v>
                </c:pt>
                <c:pt idx="90">
                  <c:v>21.426330204340488</c:v>
                </c:pt>
                <c:pt idx="91">
                  <c:v>20.722068277863592</c:v>
                </c:pt>
                <c:pt idx="92">
                  <c:v>20.669840683279812</c:v>
                </c:pt>
                <c:pt idx="93">
                  <c:v>20.103334945644498</c:v>
                </c:pt>
                <c:pt idx="94">
                  <c:v>19.831711218658793</c:v>
                </c:pt>
                <c:pt idx="95">
                  <c:v>19.667319691824201</c:v>
                </c:pt>
                <c:pt idx="96">
                  <c:v>19.065076662939891</c:v>
                </c:pt>
                <c:pt idx="97">
                  <c:v>18.6170939806379</c:v>
                </c:pt>
                <c:pt idx="98">
                  <c:v>17.957606708745221</c:v>
                </c:pt>
                <c:pt idx="99">
                  <c:v>17.676936236180978</c:v>
                </c:pt>
                <c:pt idx="100">
                  <c:v>17.033259880512368</c:v>
                </c:pt>
                <c:pt idx="101">
                  <c:v>16.834323844558881</c:v>
                </c:pt>
                <c:pt idx="102">
                  <c:v>16.156486025507959</c:v>
                </c:pt>
                <c:pt idx="103">
                  <c:v>15.898620211846131</c:v>
                </c:pt>
                <c:pt idx="104">
                  <c:v>15.490334689281539</c:v>
                </c:pt>
                <c:pt idx="105">
                  <c:v>15.101400268312052</c:v>
                </c:pt>
                <c:pt idx="106">
                  <c:v>15.152824760839371</c:v>
                </c:pt>
                <c:pt idx="107">
                  <c:v>14.804102815249989</c:v>
                </c:pt>
                <c:pt idx="108">
                  <c:v>14.51917026551464</c:v>
                </c:pt>
                <c:pt idx="109">
                  <c:v>13.82163392063949</c:v>
                </c:pt>
                <c:pt idx="110">
                  <c:v>13.51824027405269</c:v>
                </c:pt>
              </c:numCache>
            </c:numRef>
          </c:xVal>
          <c:yVal>
            <c:numRef>
              <c:f>TRAJCETARY!$R$2:$R$159</c:f>
              <c:numCache>
                <c:formatCode>General</c:formatCode>
                <c:ptCount val="158"/>
                <c:pt idx="0">
                  <c:v>17.872749874271051</c:v>
                </c:pt>
                <c:pt idx="1">
                  <c:v>17.540106421584451</c:v>
                </c:pt>
                <c:pt idx="2">
                  <c:v>17.51749951762217</c:v>
                </c:pt>
                <c:pt idx="3">
                  <c:v>17.50081695669472</c:v>
                </c:pt>
                <c:pt idx="4">
                  <c:v>17.305288927461259</c:v>
                </c:pt>
                <c:pt idx="5">
                  <c:v>17.036438162118102</c:v>
                </c:pt>
                <c:pt idx="6">
                  <c:v>16.6008001853221</c:v>
                </c:pt>
                <c:pt idx="7">
                  <c:v>16.550419585687898</c:v>
                </c:pt>
                <c:pt idx="8">
                  <c:v>16.542404753570079</c:v>
                </c:pt>
                <c:pt idx="9">
                  <c:v>16.561899946977768</c:v>
                </c:pt>
                <c:pt idx="10">
                  <c:v>16.78253703131071</c:v>
                </c:pt>
                <c:pt idx="11">
                  <c:v>16.71489794540819</c:v>
                </c:pt>
                <c:pt idx="12">
                  <c:v>16.74602241400946</c:v>
                </c:pt>
                <c:pt idx="13">
                  <c:v>16.81432844405369</c:v>
                </c:pt>
                <c:pt idx="14">
                  <c:v>17.016152763312892</c:v>
                </c:pt>
                <c:pt idx="15">
                  <c:v>17.012408723783331</c:v>
                </c:pt>
                <c:pt idx="16">
                  <c:v>17.09645276620622</c:v>
                </c:pt>
                <c:pt idx="17">
                  <c:v>17.361482095180961</c:v>
                </c:pt>
                <c:pt idx="18">
                  <c:v>17.27908877649504</c:v>
                </c:pt>
                <c:pt idx="19">
                  <c:v>17.440842616141669</c:v>
                </c:pt>
                <c:pt idx="20">
                  <c:v>17.648644192414068</c:v>
                </c:pt>
                <c:pt idx="21">
                  <c:v>17.703088888184702</c:v>
                </c:pt>
                <c:pt idx="22">
                  <c:v>18.001486642839041</c:v>
                </c:pt>
                <c:pt idx="23">
                  <c:v>18.094410946341842</c:v>
                </c:pt>
                <c:pt idx="24">
                  <c:v>18.319809453973058</c:v>
                </c:pt>
                <c:pt idx="25">
                  <c:v>18.35224266734463</c:v>
                </c:pt>
                <c:pt idx="26">
                  <c:v>18.49648174993828</c:v>
                </c:pt>
                <c:pt idx="27">
                  <c:v>18.719834555481182</c:v>
                </c:pt>
                <c:pt idx="28">
                  <c:v>18.879534730328579</c:v>
                </c:pt>
                <c:pt idx="29">
                  <c:v>19.208492165872681</c:v>
                </c:pt>
                <c:pt idx="30">
                  <c:v>19.334975248257898</c:v>
                </c:pt>
                <c:pt idx="31">
                  <c:v>19.557566063075811</c:v>
                </c:pt>
                <c:pt idx="32">
                  <c:v>19.56901808217642</c:v>
                </c:pt>
                <c:pt idx="33">
                  <c:v>19.75936058526155</c:v>
                </c:pt>
                <c:pt idx="34">
                  <c:v>19.871153431935959</c:v>
                </c:pt>
                <c:pt idx="35">
                  <c:v>20.086278265888673</c:v>
                </c:pt>
                <c:pt idx="36">
                  <c:v>20.07586108367444</c:v>
                </c:pt>
                <c:pt idx="37">
                  <c:v>20.082296742349602</c:v>
                </c:pt>
                <c:pt idx="38">
                  <c:v>20.243278401930983</c:v>
                </c:pt>
                <c:pt idx="39">
                  <c:v>20.444140170822831</c:v>
                </c:pt>
                <c:pt idx="40">
                  <c:v>20.593320416330311</c:v>
                </c:pt>
                <c:pt idx="41">
                  <c:v>20.7727608756778</c:v>
                </c:pt>
                <c:pt idx="42">
                  <c:v>20.878117052573771</c:v>
                </c:pt>
                <c:pt idx="43">
                  <c:v>21.024927146686981</c:v>
                </c:pt>
                <c:pt idx="44">
                  <c:v>21.14588952416204</c:v>
                </c:pt>
                <c:pt idx="45">
                  <c:v>21.254553830253702</c:v>
                </c:pt>
                <c:pt idx="46">
                  <c:v>21.421520047015001</c:v>
                </c:pt>
                <c:pt idx="47">
                  <c:v>21.533842797609893</c:v>
                </c:pt>
                <c:pt idx="48">
                  <c:v>21.813853265879398</c:v>
                </c:pt>
                <c:pt idx="49">
                  <c:v>22.233930035969081</c:v>
                </c:pt>
                <c:pt idx="50">
                  <c:v>22.62079644614548</c:v>
                </c:pt>
                <c:pt idx="51">
                  <c:v>22.984340380500949</c:v>
                </c:pt>
                <c:pt idx="52">
                  <c:v>23.271500694796309</c:v>
                </c:pt>
                <c:pt idx="53">
                  <c:v>23.616655431646091</c:v>
                </c:pt>
                <c:pt idx="54">
                  <c:v>23.700041699599431</c:v>
                </c:pt>
                <c:pt idx="55">
                  <c:v>24.29735779557878</c:v>
                </c:pt>
                <c:pt idx="56">
                  <c:v>24.504690693479258</c:v>
                </c:pt>
                <c:pt idx="57">
                  <c:v>24.739676287814401</c:v>
                </c:pt>
                <c:pt idx="58">
                  <c:v>24.941340751703752</c:v>
                </c:pt>
                <c:pt idx="59">
                  <c:v>25.361590539743041</c:v>
                </c:pt>
                <c:pt idx="60">
                  <c:v>25.603236494442751</c:v>
                </c:pt>
                <c:pt idx="61">
                  <c:v>25.840408682075459</c:v>
                </c:pt>
                <c:pt idx="62">
                  <c:v>26.155679293771279</c:v>
                </c:pt>
                <c:pt idx="63">
                  <c:v>26.480763222667377</c:v>
                </c:pt>
                <c:pt idx="64">
                  <c:v>26.698200806192848</c:v>
                </c:pt>
                <c:pt idx="65">
                  <c:v>26.962301828406229</c:v>
                </c:pt>
                <c:pt idx="66">
                  <c:v>27.04718127451417</c:v>
                </c:pt>
                <c:pt idx="67">
                  <c:v>27.081118003723521</c:v>
                </c:pt>
                <c:pt idx="68">
                  <c:v>26.986404521861399</c:v>
                </c:pt>
                <c:pt idx="69">
                  <c:v>26.968709339711481</c:v>
                </c:pt>
                <c:pt idx="70">
                  <c:v>27.032188804675123</c:v>
                </c:pt>
                <c:pt idx="71">
                  <c:v>26.973316874763711</c:v>
                </c:pt>
                <c:pt idx="72">
                  <c:v>27.257562872416472</c:v>
                </c:pt>
                <c:pt idx="73">
                  <c:v>27.235317069922939</c:v>
                </c:pt>
                <c:pt idx="74">
                  <c:v>27.429464061019569</c:v>
                </c:pt>
                <c:pt idx="75">
                  <c:v>27.382595007596951</c:v>
                </c:pt>
                <c:pt idx="76">
                  <c:v>27.485102338870551</c:v>
                </c:pt>
                <c:pt idx="77">
                  <c:v>27.899415385939129</c:v>
                </c:pt>
                <c:pt idx="78">
                  <c:v>28.109140175361631</c:v>
                </c:pt>
                <c:pt idx="79">
                  <c:v>28.324020845130889</c:v>
                </c:pt>
                <c:pt idx="80">
                  <c:v>28.333252838522501</c:v>
                </c:pt>
                <c:pt idx="81">
                  <c:v>28.599165411844059</c:v>
                </c:pt>
                <c:pt idx="82">
                  <c:v>28.363454273628211</c:v>
                </c:pt>
                <c:pt idx="83">
                  <c:v>28.403657265389999</c:v>
                </c:pt>
                <c:pt idx="84">
                  <c:v>28.581555506864802</c:v>
                </c:pt>
                <c:pt idx="85">
                  <c:v>28.625122438783094</c:v>
                </c:pt>
                <c:pt idx="86">
                  <c:v>28.457153542730001</c:v>
                </c:pt>
                <c:pt idx="87">
                  <c:v>28.45421649988544</c:v>
                </c:pt>
                <c:pt idx="88">
                  <c:v>28.48804172509119</c:v>
                </c:pt>
                <c:pt idx="89">
                  <c:v>28.578148546292073</c:v>
                </c:pt>
                <c:pt idx="90">
                  <c:v>28.622992566840765</c:v>
                </c:pt>
                <c:pt idx="91">
                  <c:v>28.691025155253673</c:v>
                </c:pt>
                <c:pt idx="92">
                  <c:v>28.834131045536854</c:v>
                </c:pt>
                <c:pt idx="93">
                  <c:v>28.801265557013288</c:v>
                </c:pt>
                <c:pt idx="94">
                  <c:v>28.711937719686869</c:v>
                </c:pt>
                <c:pt idx="95">
                  <c:v>28.662078327360721</c:v>
                </c:pt>
                <c:pt idx="96">
                  <c:v>28.923497451192961</c:v>
                </c:pt>
                <c:pt idx="97">
                  <c:v>28.911027422347072</c:v>
                </c:pt>
                <c:pt idx="98">
                  <c:v>28.93535171924221</c:v>
                </c:pt>
                <c:pt idx="99">
                  <c:v>28.919255919641888</c:v>
                </c:pt>
                <c:pt idx="100">
                  <c:v>29.008546561827799</c:v>
                </c:pt>
                <c:pt idx="101">
                  <c:v>29.079237413788761</c:v>
                </c:pt>
                <c:pt idx="102">
                  <c:v>29.164000172583428</c:v>
                </c:pt>
                <c:pt idx="103">
                  <c:v>29.161612837683702</c:v>
                </c:pt>
                <c:pt idx="104">
                  <c:v>29.252881932192931</c:v>
                </c:pt>
                <c:pt idx="105">
                  <c:v>29.281750367348931</c:v>
                </c:pt>
                <c:pt idx="106">
                  <c:v>29.200273800273287</c:v>
                </c:pt>
                <c:pt idx="107">
                  <c:v>29.288156039675719</c:v>
                </c:pt>
                <c:pt idx="108">
                  <c:v>29.613680602044106</c:v>
                </c:pt>
                <c:pt idx="109">
                  <c:v>29.727665433717789</c:v>
                </c:pt>
                <c:pt idx="110">
                  <c:v>29.711858455185389</c:v>
                </c:pt>
              </c:numCache>
            </c:numRef>
          </c:yVal>
          <c:smooth val="1"/>
          <c:extLst>
            <c:ext xmlns:c16="http://schemas.microsoft.com/office/drawing/2014/chart" uri="{C3380CC4-5D6E-409C-BE32-E72D297353CC}">
              <c16:uniqueId val="{00000000-60A2-4503-BD93-382D39BB316F}"/>
            </c:ext>
          </c:extLst>
        </c:ser>
        <c:ser>
          <c:idx val="0"/>
          <c:order val="1"/>
          <c:tx>
            <c:strRef>
              <c:f>TRAJCETARY!$P$1</c:f>
              <c:strCache>
                <c:ptCount val="1"/>
                <c:pt idx="0">
                  <c:v>5micron</c:v>
                </c:pt>
              </c:strCache>
            </c:strRef>
          </c:tx>
          <c:spPr>
            <a:ln w="19050" cap="rnd">
              <a:solidFill>
                <a:srgbClr val="00B0F0"/>
              </a:solidFill>
              <a:round/>
            </a:ln>
            <a:effectLst/>
          </c:spPr>
          <c:marker>
            <c:symbol val="none"/>
          </c:marker>
          <c:xVal>
            <c:numRef>
              <c:f>TRAJCETARY!$O$2:$O$159</c:f>
              <c:numCache>
                <c:formatCode>General</c:formatCode>
                <c:ptCount val="158"/>
                <c:pt idx="0">
                  <c:v>53.537509200946978</c:v>
                </c:pt>
                <c:pt idx="1">
                  <c:v>53.348306473789584</c:v>
                </c:pt>
                <c:pt idx="2">
                  <c:v>53.105999962902921</c:v>
                </c:pt>
                <c:pt idx="3">
                  <c:v>52.947081321182296</c:v>
                </c:pt>
                <c:pt idx="4">
                  <c:v>52.682110033811057</c:v>
                </c:pt>
                <c:pt idx="5">
                  <c:v>52.408989617524099</c:v>
                </c:pt>
                <c:pt idx="6">
                  <c:v>52.217711206583672</c:v>
                </c:pt>
                <c:pt idx="7">
                  <c:v>51.832436110102563</c:v>
                </c:pt>
                <c:pt idx="8">
                  <c:v>51.739117540484443</c:v>
                </c:pt>
                <c:pt idx="9">
                  <c:v>51.516839142214494</c:v>
                </c:pt>
                <c:pt idx="10">
                  <c:v>51.212796686604626</c:v>
                </c:pt>
                <c:pt idx="11">
                  <c:v>50.945868300482537</c:v>
                </c:pt>
                <c:pt idx="12">
                  <c:v>50.564131161954847</c:v>
                </c:pt>
                <c:pt idx="13">
                  <c:v>50.432232500884965</c:v>
                </c:pt>
                <c:pt idx="14">
                  <c:v>50.03449183587184</c:v>
                </c:pt>
                <c:pt idx="15">
                  <c:v>50.138547665929472</c:v>
                </c:pt>
                <c:pt idx="16">
                  <c:v>49.681843531378853</c:v>
                </c:pt>
                <c:pt idx="17">
                  <c:v>49.491934336143316</c:v>
                </c:pt>
                <c:pt idx="18">
                  <c:v>49.107612597271029</c:v>
                </c:pt>
                <c:pt idx="19">
                  <c:v>48.865079996443811</c:v>
                </c:pt>
                <c:pt idx="20">
                  <c:v>48.729875337803769</c:v>
                </c:pt>
                <c:pt idx="21">
                  <c:v>48.375775511737636</c:v>
                </c:pt>
                <c:pt idx="22">
                  <c:v>48.266053249887442</c:v>
                </c:pt>
                <c:pt idx="23">
                  <c:v>47.817124447536948</c:v>
                </c:pt>
                <c:pt idx="24">
                  <c:v>47.745757995992868</c:v>
                </c:pt>
                <c:pt idx="25">
                  <c:v>47.281573526332203</c:v>
                </c:pt>
                <c:pt idx="26">
                  <c:v>47.179060112496728</c:v>
                </c:pt>
                <c:pt idx="27">
                  <c:v>46.913714551279405</c:v>
                </c:pt>
                <c:pt idx="28">
                  <c:v>46.469668456823918</c:v>
                </c:pt>
                <c:pt idx="29">
                  <c:v>46.321168612459182</c:v>
                </c:pt>
                <c:pt idx="30">
                  <c:v>45.928360510989883</c:v>
                </c:pt>
                <c:pt idx="31">
                  <c:v>46.030375598857432</c:v>
                </c:pt>
                <c:pt idx="32">
                  <c:v>45.552207252199452</c:v>
                </c:pt>
                <c:pt idx="33">
                  <c:v>45.340138267018105</c:v>
                </c:pt>
                <c:pt idx="34">
                  <c:v>45.144300889865541</c:v>
                </c:pt>
                <c:pt idx="35">
                  <c:v>45.104106552450439</c:v>
                </c:pt>
                <c:pt idx="36">
                  <c:v>45.126578544527149</c:v>
                </c:pt>
                <c:pt idx="37">
                  <c:v>44.859861841128179</c:v>
                </c:pt>
                <c:pt idx="38">
                  <c:v>44.772397710808896</c:v>
                </c:pt>
                <c:pt idx="39">
                  <c:v>44.333331423535107</c:v>
                </c:pt>
                <c:pt idx="40">
                  <c:v>44.221807698827327</c:v>
                </c:pt>
                <c:pt idx="41">
                  <c:v>43.777433299027777</c:v>
                </c:pt>
                <c:pt idx="42">
                  <c:v>43.557264917395351</c:v>
                </c:pt>
                <c:pt idx="43">
                  <c:v>43.19874502624274</c:v>
                </c:pt>
                <c:pt idx="44">
                  <c:v>42.798417211640199</c:v>
                </c:pt>
                <c:pt idx="45">
                  <c:v>42.681039756126971</c:v>
                </c:pt>
                <c:pt idx="46">
                  <c:v>42.430088112935159</c:v>
                </c:pt>
                <c:pt idx="47">
                  <c:v>42.334315003668159</c:v>
                </c:pt>
                <c:pt idx="48">
                  <c:v>41.973367871664898</c:v>
                </c:pt>
                <c:pt idx="49">
                  <c:v>41.802606152642724</c:v>
                </c:pt>
                <c:pt idx="50">
                  <c:v>41.634951944105524</c:v>
                </c:pt>
                <c:pt idx="51">
                  <c:v>41.574338032516302</c:v>
                </c:pt>
                <c:pt idx="52">
                  <c:v>41.333105949950649</c:v>
                </c:pt>
                <c:pt idx="53">
                  <c:v>41.044799441138238</c:v>
                </c:pt>
                <c:pt idx="54">
                  <c:v>40.825958971845189</c:v>
                </c:pt>
                <c:pt idx="55">
                  <c:v>40.251283573010951</c:v>
                </c:pt>
                <c:pt idx="56">
                  <c:v>40.066096776331342</c:v>
                </c:pt>
                <c:pt idx="57">
                  <c:v>39.60729450154323</c:v>
                </c:pt>
                <c:pt idx="58">
                  <c:v>39.542739325212196</c:v>
                </c:pt>
                <c:pt idx="59">
                  <c:v>39.06132611033015</c:v>
                </c:pt>
                <c:pt idx="60">
                  <c:v>38.87731307495882</c:v>
                </c:pt>
                <c:pt idx="61">
                  <c:v>38.543118437687824</c:v>
                </c:pt>
                <c:pt idx="62">
                  <c:v>38.170267858948392</c:v>
                </c:pt>
                <c:pt idx="63">
                  <c:v>38.095109057893687</c:v>
                </c:pt>
                <c:pt idx="64">
                  <c:v>37.786688315069647</c:v>
                </c:pt>
                <c:pt idx="65">
                  <c:v>37.651904215702814</c:v>
                </c:pt>
                <c:pt idx="66">
                  <c:v>37.197351888499547</c:v>
                </c:pt>
                <c:pt idx="67">
                  <c:v>37.037017891085405</c:v>
                </c:pt>
                <c:pt idx="68">
                  <c:v>36.527071204749511</c:v>
                </c:pt>
                <c:pt idx="69">
                  <c:v>36.295673557187435</c:v>
                </c:pt>
                <c:pt idx="70">
                  <c:v>36.02465938657091</c:v>
                </c:pt>
                <c:pt idx="71">
                  <c:v>35.615351972432435</c:v>
                </c:pt>
                <c:pt idx="72">
                  <c:v>35.416980879178475</c:v>
                </c:pt>
                <c:pt idx="73">
                  <c:v>34.929307742739084</c:v>
                </c:pt>
                <c:pt idx="74">
                  <c:v>34.815385644092018</c:v>
                </c:pt>
                <c:pt idx="75">
                  <c:v>34.351400777136085</c:v>
                </c:pt>
                <c:pt idx="76">
                  <c:v>34.20008648465673</c:v>
                </c:pt>
                <c:pt idx="77">
                  <c:v>33.846430660566476</c:v>
                </c:pt>
                <c:pt idx="78">
                  <c:v>33.450338823553849</c:v>
                </c:pt>
                <c:pt idx="79">
                  <c:v>33.221597231989541</c:v>
                </c:pt>
                <c:pt idx="80">
                  <c:v>32.654532978067884</c:v>
                </c:pt>
                <c:pt idx="81">
                  <c:v>32.583284648296363</c:v>
                </c:pt>
                <c:pt idx="82">
                  <c:v>32.176632098360422</c:v>
                </c:pt>
                <c:pt idx="83">
                  <c:v>32.119539638445488</c:v>
                </c:pt>
                <c:pt idx="84">
                  <c:v>31.706366259590993</c:v>
                </c:pt>
                <c:pt idx="85">
                  <c:v>31.633161811800559</c:v>
                </c:pt>
                <c:pt idx="86">
                  <c:v>31.495634907564959</c:v>
                </c:pt>
                <c:pt idx="87">
                  <c:v>31.19476556002807</c:v>
                </c:pt>
                <c:pt idx="88">
                  <c:v>31.083778150635318</c:v>
                </c:pt>
                <c:pt idx="89">
                  <c:v>30.576896146054718</c:v>
                </c:pt>
                <c:pt idx="90">
                  <c:v>30.56668585152039</c:v>
                </c:pt>
                <c:pt idx="91">
                  <c:v>30.090116708543096</c:v>
                </c:pt>
                <c:pt idx="92">
                  <c:v>29.989600533897178</c:v>
                </c:pt>
                <c:pt idx="93">
                  <c:v>29.633548014812501</c:v>
                </c:pt>
                <c:pt idx="94">
                  <c:v>29.450364224360204</c:v>
                </c:pt>
                <c:pt idx="95">
                  <c:v>29.251179348965969</c:v>
                </c:pt>
                <c:pt idx="96">
                  <c:v>29.05421566549931</c:v>
                </c:pt>
                <c:pt idx="97">
                  <c:v>29.002998521896632</c:v>
                </c:pt>
                <c:pt idx="98">
                  <c:v>28.553896257490667</c:v>
                </c:pt>
                <c:pt idx="99">
                  <c:v>28.379828756070658</c:v>
                </c:pt>
                <c:pt idx="100">
                  <c:v>28.00087733568752</c:v>
                </c:pt>
                <c:pt idx="101">
                  <c:v>27.836004536974482</c:v>
                </c:pt>
                <c:pt idx="102">
                  <c:v>27.47453722323981</c:v>
                </c:pt>
                <c:pt idx="103">
                  <c:v>27.315534571772591</c:v>
                </c:pt>
                <c:pt idx="104">
                  <c:v>27.066388762379781</c:v>
                </c:pt>
                <c:pt idx="105">
                  <c:v>26.659801488631629</c:v>
                </c:pt>
                <c:pt idx="106">
                  <c:v>26.477150080378031</c:v>
                </c:pt>
                <c:pt idx="107">
                  <c:v>26.119228428543579</c:v>
                </c:pt>
                <c:pt idx="108">
                  <c:v>26.023950091883588</c:v>
                </c:pt>
                <c:pt idx="109">
                  <c:v>25.54573997791508</c:v>
                </c:pt>
                <c:pt idx="110">
                  <c:v>25.317451524178992</c:v>
                </c:pt>
              </c:numCache>
            </c:numRef>
          </c:xVal>
          <c:yVal>
            <c:numRef>
              <c:f>TRAJCETARY!$P$2:$P$159</c:f>
              <c:numCache>
                <c:formatCode>General</c:formatCode>
                <c:ptCount val="158"/>
                <c:pt idx="0">
                  <c:v>7.9388899608869625</c:v>
                </c:pt>
                <c:pt idx="1">
                  <c:v>8.1119435219822673</c:v>
                </c:pt>
                <c:pt idx="2">
                  <c:v>8.2225930025038689</c:v>
                </c:pt>
                <c:pt idx="3">
                  <c:v>8.438391045299424</c:v>
                </c:pt>
                <c:pt idx="4">
                  <c:v>8.6000315377165091</c:v>
                </c:pt>
                <c:pt idx="5">
                  <c:v>8.8584426943778141</c:v>
                </c:pt>
                <c:pt idx="6">
                  <c:v>9.0241323727337761</c:v>
                </c:pt>
                <c:pt idx="7">
                  <c:v>9.1923337235165707</c:v>
                </c:pt>
                <c:pt idx="8">
                  <c:v>9.3601900663650603</c:v>
                </c:pt>
                <c:pt idx="9">
                  <c:v>9.6748171151687004</c:v>
                </c:pt>
                <c:pt idx="10">
                  <c:v>9.8322920466486643</c:v>
                </c:pt>
                <c:pt idx="11">
                  <c:v>10.135899723957712</c:v>
                </c:pt>
                <c:pt idx="12">
                  <c:v>10.365894935462549</c:v>
                </c:pt>
                <c:pt idx="13">
                  <c:v>10.734622669290827</c:v>
                </c:pt>
                <c:pt idx="14">
                  <c:v>10.858739764834809</c:v>
                </c:pt>
                <c:pt idx="15">
                  <c:v>11.036627324044741</c:v>
                </c:pt>
                <c:pt idx="16">
                  <c:v>11.27014747584462</c:v>
                </c:pt>
                <c:pt idx="17">
                  <c:v>11.63103909108966</c:v>
                </c:pt>
                <c:pt idx="18">
                  <c:v>11.750855072418661</c:v>
                </c:pt>
                <c:pt idx="19">
                  <c:v>11.917114502660839</c:v>
                </c:pt>
                <c:pt idx="20">
                  <c:v>12.044813130714321</c:v>
                </c:pt>
                <c:pt idx="21">
                  <c:v>12.15833292186238</c:v>
                </c:pt>
                <c:pt idx="22">
                  <c:v>12.46431934930809</c:v>
                </c:pt>
                <c:pt idx="23">
                  <c:v>12.58692854820797</c:v>
                </c:pt>
                <c:pt idx="24">
                  <c:v>12.775531324420259</c:v>
                </c:pt>
                <c:pt idx="25">
                  <c:v>12.866707365383411</c:v>
                </c:pt>
                <c:pt idx="26">
                  <c:v>12.963228737760181</c:v>
                </c:pt>
                <c:pt idx="27">
                  <c:v>13.148728147206409</c:v>
                </c:pt>
                <c:pt idx="28">
                  <c:v>13.280217851045419</c:v>
                </c:pt>
                <c:pt idx="29">
                  <c:v>13.566154671706011</c:v>
                </c:pt>
                <c:pt idx="30">
                  <c:v>13.657420735615581</c:v>
                </c:pt>
                <c:pt idx="31">
                  <c:v>13.852100961141739</c:v>
                </c:pt>
                <c:pt idx="32">
                  <c:v>14.00046038220016</c:v>
                </c:pt>
                <c:pt idx="33">
                  <c:v>14.246322680504202</c:v>
                </c:pt>
                <c:pt idx="34">
                  <c:v>14.485446255103669</c:v>
                </c:pt>
                <c:pt idx="35">
                  <c:v>14.66177311490331</c:v>
                </c:pt>
                <c:pt idx="36">
                  <c:v>14.858012752204489</c:v>
                </c:pt>
                <c:pt idx="37">
                  <c:v>14.995874009124032</c:v>
                </c:pt>
                <c:pt idx="38">
                  <c:v>15.224611823651781</c:v>
                </c:pt>
                <c:pt idx="39">
                  <c:v>15.412585873901151</c:v>
                </c:pt>
                <c:pt idx="40">
                  <c:v>15.614604457600612</c:v>
                </c:pt>
                <c:pt idx="41">
                  <c:v>15.817211460465909</c:v>
                </c:pt>
                <c:pt idx="42">
                  <c:v>15.89542055696265</c:v>
                </c:pt>
                <c:pt idx="43">
                  <c:v>16.062918324316382</c:v>
                </c:pt>
                <c:pt idx="44">
                  <c:v>16.13238663901172</c:v>
                </c:pt>
                <c:pt idx="45">
                  <c:v>16.25620615804603</c:v>
                </c:pt>
                <c:pt idx="46">
                  <c:v>16.329585866888578</c:v>
                </c:pt>
                <c:pt idx="47">
                  <c:v>16.472053267614452</c:v>
                </c:pt>
                <c:pt idx="48">
                  <c:v>16.603460303276659</c:v>
                </c:pt>
                <c:pt idx="49">
                  <c:v>16.872249221537928</c:v>
                </c:pt>
                <c:pt idx="50">
                  <c:v>17.151654250634202</c:v>
                </c:pt>
                <c:pt idx="51">
                  <c:v>17.361591206669601</c:v>
                </c:pt>
                <c:pt idx="52">
                  <c:v>17.571243865417109</c:v>
                </c:pt>
                <c:pt idx="53">
                  <c:v>17.776164963243389</c:v>
                </c:pt>
                <c:pt idx="54">
                  <c:v>17.80684429984009</c:v>
                </c:pt>
                <c:pt idx="55">
                  <c:v>18.051924046123219</c:v>
                </c:pt>
                <c:pt idx="56">
                  <c:v>18.13189207591795</c:v>
                </c:pt>
                <c:pt idx="57">
                  <c:v>18.227083443150892</c:v>
                </c:pt>
                <c:pt idx="58">
                  <c:v>18.32015586854541</c:v>
                </c:pt>
                <c:pt idx="59">
                  <c:v>18.463768309884479</c:v>
                </c:pt>
                <c:pt idx="60">
                  <c:v>18.37601988480225</c:v>
                </c:pt>
                <c:pt idx="61">
                  <c:v>18.509861062739969</c:v>
                </c:pt>
                <c:pt idx="62">
                  <c:v>18.600240426923872</c:v>
                </c:pt>
                <c:pt idx="63">
                  <c:v>18.80910806134327</c:v>
                </c:pt>
                <c:pt idx="64">
                  <c:v>18.79331467048959</c:v>
                </c:pt>
                <c:pt idx="65">
                  <c:v>18.94511855900631</c:v>
                </c:pt>
                <c:pt idx="66">
                  <c:v>19.0514411045442</c:v>
                </c:pt>
                <c:pt idx="67">
                  <c:v>19.096221311098471</c:v>
                </c:pt>
                <c:pt idx="68">
                  <c:v>19.25787762594608</c:v>
                </c:pt>
                <c:pt idx="69">
                  <c:v>19.381782589184841</c:v>
                </c:pt>
                <c:pt idx="70">
                  <c:v>19.54572304384018</c:v>
                </c:pt>
                <c:pt idx="71">
                  <c:v>19.57621206564265</c:v>
                </c:pt>
                <c:pt idx="72">
                  <c:v>19.82248542786369</c:v>
                </c:pt>
                <c:pt idx="73">
                  <c:v>19.877277852369961</c:v>
                </c:pt>
                <c:pt idx="74">
                  <c:v>20.004825317323661</c:v>
                </c:pt>
                <c:pt idx="75">
                  <c:v>20.128683221419077</c:v>
                </c:pt>
                <c:pt idx="76">
                  <c:v>20.289924741266621</c:v>
                </c:pt>
                <c:pt idx="77">
                  <c:v>20.403409899055042</c:v>
                </c:pt>
                <c:pt idx="78">
                  <c:v>20.44729045972338</c:v>
                </c:pt>
                <c:pt idx="79">
                  <c:v>20.68894732433397</c:v>
                </c:pt>
                <c:pt idx="80">
                  <c:v>20.747945088194722</c:v>
                </c:pt>
                <c:pt idx="81">
                  <c:v>21.05190891609476</c:v>
                </c:pt>
                <c:pt idx="82">
                  <c:v>21.220493907679</c:v>
                </c:pt>
                <c:pt idx="83">
                  <c:v>21.525442358616132</c:v>
                </c:pt>
                <c:pt idx="84">
                  <c:v>21.866348418756822</c:v>
                </c:pt>
                <c:pt idx="85">
                  <c:v>21.937000986566488</c:v>
                </c:pt>
                <c:pt idx="86">
                  <c:v>22.169036475418363</c:v>
                </c:pt>
                <c:pt idx="87">
                  <c:v>22.366301194089491</c:v>
                </c:pt>
                <c:pt idx="88">
                  <c:v>22.47887123221432</c:v>
                </c:pt>
                <c:pt idx="89">
                  <c:v>22.50940068779963</c:v>
                </c:pt>
                <c:pt idx="90">
                  <c:v>22.620040502894341</c:v>
                </c:pt>
                <c:pt idx="91">
                  <c:v>22.691220664862971</c:v>
                </c:pt>
                <c:pt idx="92">
                  <c:v>22.932989666892801</c:v>
                </c:pt>
                <c:pt idx="93">
                  <c:v>23.15072328931296</c:v>
                </c:pt>
                <c:pt idx="94">
                  <c:v>23.241250555677219</c:v>
                </c:pt>
                <c:pt idx="95">
                  <c:v>23.458389014812731</c:v>
                </c:pt>
                <c:pt idx="96">
                  <c:v>23.511242161529651</c:v>
                </c:pt>
                <c:pt idx="97">
                  <c:v>23.641328368358579</c:v>
                </c:pt>
                <c:pt idx="98">
                  <c:v>23.721043629655242</c:v>
                </c:pt>
                <c:pt idx="99">
                  <c:v>23.977014461251063</c:v>
                </c:pt>
                <c:pt idx="100">
                  <c:v>24.045044214560161</c:v>
                </c:pt>
                <c:pt idx="101">
                  <c:v>24.102410361496169</c:v>
                </c:pt>
                <c:pt idx="102">
                  <c:v>24.127178479209743</c:v>
                </c:pt>
                <c:pt idx="103">
                  <c:v>24.358964555509431</c:v>
                </c:pt>
                <c:pt idx="104">
                  <c:v>24.499632947456593</c:v>
                </c:pt>
                <c:pt idx="105">
                  <c:v>24.59950491707918</c:v>
                </c:pt>
                <c:pt idx="106">
                  <c:v>24.904392277214011</c:v>
                </c:pt>
                <c:pt idx="107">
                  <c:v>24.895307828263842</c:v>
                </c:pt>
                <c:pt idx="108">
                  <c:v>25.07760338200843</c:v>
                </c:pt>
                <c:pt idx="109">
                  <c:v>25.295501015084518</c:v>
                </c:pt>
                <c:pt idx="110">
                  <c:v>25.51366822814612</c:v>
                </c:pt>
              </c:numCache>
            </c:numRef>
          </c:yVal>
          <c:smooth val="1"/>
          <c:extLst>
            <c:ext xmlns:c16="http://schemas.microsoft.com/office/drawing/2014/chart" uri="{C3380CC4-5D6E-409C-BE32-E72D297353CC}">
              <c16:uniqueId val="{00000001-60A2-4503-BD93-382D39BB316F}"/>
            </c:ext>
          </c:extLst>
        </c:ser>
        <c:dLbls>
          <c:showLegendKey val="0"/>
          <c:showVal val="0"/>
          <c:showCatName val="0"/>
          <c:showSerName val="0"/>
          <c:showPercent val="0"/>
          <c:showBubbleSize val="0"/>
        </c:dLbls>
        <c:axId val="2065597023"/>
        <c:axId val="2065604511"/>
      </c:scatterChart>
      <c:valAx>
        <c:axId val="206559702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1" i="0" u="none" strike="noStrike" kern="1200" baseline="0">
                    <a:solidFill>
                      <a:schemeClr val="tx1"/>
                    </a:solidFill>
                    <a:latin typeface="Bookman Old Style" panose="02050604050505020204" pitchFamily="18" charset="0"/>
                    <a:ea typeface="+mn-ea"/>
                    <a:cs typeface="+mn-cs"/>
                  </a:defRPr>
                </a:pPr>
                <a:r>
                  <a:rPr lang="en-US" sz="1800" b="1">
                    <a:solidFill>
                      <a:schemeClr val="tx1"/>
                    </a:solidFill>
                    <a:latin typeface="Bookman Old Style" panose="02050604050505020204" pitchFamily="18" charset="0"/>
                  </a:rPr>
                  <a:t>Position in </a:t>
                </a:r>
                <a:r>
                  <a:rPr lang="en-US" sz="1800" b="1" baseline="0">
                    <a:solidFill>
                      <a:schemeClr val="tx1"/>
                    </a:solidFill>
                    <a:latin typeface="Bookman Old Style" panose="02050604050505020204" pitchFamily="18" charset="0"/>
                  </a:rPr>
                  <a:t> micron</a:t>
                </a:r>
                <a:endParaRPr lang="en-US" sz="1800" b="1">
                  <a:solidFill>
                    <a:schemeClr val="tx1"/>
                  </a:solidFill>
                  <a:latin typeface="Bookman Old Style" panose="02050604050505020204" pitchFamily="18" charset="0"/>
                </a:endParaRPr>
              </a:p>
            </c:rich>
          </c:tx>
          <c:layout>
            <c:manualLayout>
              <c:xMode val="edge"/>
              <c:yMode val="edge"/>
              <c:x val="0.38501421697287841"/>
              <c:y val="0.92589129483814525"/>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Bookman Old Style" panose="02050604050505020204" pitchFamily="18" charset="0"/>
                  <a:ea typeface="+mn-ea"/>
                  <a:cs typeface="+mn-cs"/>
                </a:defRPr>
              </a:pPr>
              <a:endParaRPr lang="en-US"/>
            </a:p>
          </c:txPr>
        </c:title>
        <c:numFmt formatCode="General" sourceLinked="1"/>
        <c:majorTickMark val="in"/>
        <c:minorTickMark val="in"/>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Bookman Old Style" panose="02050604050505020204" pitchFamily="18" charset="0"/>
                <a:ea typeface="+mn-ea"/>
                <a:cs typeface="+mn-cs"/>
              </a:defRPr>
            </a:pPr>
            <a:endParaRPr lang="en-US"/>
          </a:p>
        </c:txPr>
        <c:crossAx val="2065604511"/>
        <c:crosses val="autoZero"/>
        <c:crossBetween val="midCat"/>
      </c:valAx>
      <c:valAx>
        <c:axId val="2065604511"/>
        <c:scaling>
          <c:orientation val="minMax"/>
          <c:max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1" i="0" u="none" strike="noStrike" kern="1200" baseline="0">
                    <a:solidFill>
                      <a:schemeClr val="tx1"/>
                    </a:solidFill>
                    <a:latin typeface="Bookman Old Style" panose="02050604050505020204" pitchFamily="18" charset="0"/>
                    <a:ea typeface="+mn-ea"/>
                    <a:cs typeface="+mn-cs"/>
                  </a:defRPr>
                </a:pPr>
                <a:r>
                  <a:rPr lang="en-US" sz="1800" b="1">
                    <a:solidFill>
                      <a:schemeClr val="tx1"/>
                    </a:solidFill>
                    <a:latin typeface="Bookman Old Style" panose="02050604050505020204" pitchFamily="18" charset="0"/>
                  </a:rPr>
                  <a:t>Position</a:t>
                </a:r>
                <a:r>
                  <a:rPr lang="en-US" sz="1800" b="1" baseline="0">
                    <a:solidFill>
                      <a:schemeClr val="tx1"/>
                    </a:solidFill>
                    <a:latin typeface="Bookman Old Style" panose="02050604050505020204" pitchFamily="18" charset="0"/>
                  </a:rPr>
                  <a:t> in micron</a:t>
                </a:r>
                <a:endParaRPr lang="en-US" sz="1800" b="1">
                  <a:solidFill>
                    <a:schemeClr val="tx1"/>
                  </a:solidFill>
                  <a:latin typeface="Bookman Old Style" panose="02050604050505020204" pitchFamily="18" charset="0"/>
                </a:endParaRPr>
              </a:p>
            </c:rich>
          </c:tx>
          <c:overlay val="0"/>
          <c:spPr>
            <a:noFill/>
            <a:ln>
              <a:noFill/>
            </a:ln>
            <a:effectLst/>
          </c:spPr>
          <c:txPr>
            <a:bodyPr rot="-5400000" spcFirstLastPara="1" vertOverflow="ellipsis" vert="horz" wrap="square" anchor="ctr" anchorCtr="1"/>
            <a:lstStyle/>
            <a:p>
              <a:pPr>
                <a:defRPr sz="1800" b="1" i="0" u="none" strike="noStrike" kern="1200" baseline="0">
                  <a:solidFill>
                    <a:schemeClr val="tx1"/>
                  </a:solidFill>
                  <a:latin typeface="Bookman Old Style" panose="02050604050505020204"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Bookman Old Style" panose="02050604050505020204" pitchFamily="18" charset="0"/>
                <a:ea typeface="+mn-ea"/>
                <a:cs typeface="+mn-cs"/>
              </a:defRPr>
            </a:pPr>
            <a:endParaRPr lang="en-US"/>
          </a:p>
        </c:txPr>
        <c:crossAx val="2065597023"/>
        <c:crosses val="autoZero"/>
        <c:crossBetween val="midCat"/>
      </c:valAx>
      <c:spPr>
        <a:noFill/>
        <a:ln w="28575">
          <a:solidFill>
            <a:schemeClr val="tx1"/>
          </a:solidFill>
        </a:ln>
        <a:effectLst/>
      </c:spPr>
    </c:plotArea>
    <c:legend>
      <c:legendPos val="r"/>
      <c:legendEntry>
        <c:idx val="0"/>
        <c:txPr>
          <a:bodyPr rot="0" spcFirstLastPara="1" vertOverflow="ellipsis" vert="horz" wrap="square" anchor="ctr" anchorCtr="1"/>
          <a:lstStyle/>
          <a:p>
            <a:pPr>
              <a:defRPr sz="900" b="0" i="0" u="none" strike="noStrike" kern="1200" baseline="0">
                <a:ln>
                  <a:solidFill>
                    <a:schemeClr val="tx1"/>
                  </a:solidFill>
                </a:ln>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900" b="0" i="0" u="none" strike="noStrike" kern="1200" baseline="0">
                <a:ln>
                  <a:solidFill>
                    <a:schemeClr val="tx1"/>
                  </a:solidFill>
                </a:ln>
                <a:solidFill>
                  <a:schemeClr val="tx1">
                    <a:lumMod val="65000"/>
                    <a:lumOff val="35000"/>
                  </a:schemeClr>
                </a:solidFill>
                <a:latin typeface="+mn-lt"/>
                <a:ea typeface="+mn-ea"/>
                <a:cs typeface="+mn-cs"/>
              </a:defRPr>
            </a:pPr>
            <a:endParaRPr lang="en-US"/>
          </a:p>
        </c:txPr>
      </c:legendEntry>
      <c:layout>
        <c:manualLayout>
          <c:xMode val="edge"/>
          <c:yMode val="edge"/>
          <c:x val="0.72342191601049866"/>
          <c:y val="0.17268810148731409"/>
          <c:w val="0.22574895430580483"/>
          <c:h val="0.12804571303587051"/>
        </c:manualLayout>
      </c:layout>
      <c:overlay val="0"/>
      <c:spPr>
        <a:no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chemeClr val="lt1"/>
                </a:solidFill>
                <a:latin typeface="+mn-lt"/>
                <a:ea typeface="+mn-ea"/>
                <a:cs typeface="+mn-cs"/>
              </a:defRPr>
            </a:pPr>
            <a:r>
              <a:rPr lang="en-US" sz="1800" b="1" i="0" baseline="0" dirty="0">
                <a:solidFill>
                  <a:schemeClr val="lt1"/>
                </a:solidFill>
                <a:effectLst/>
                <a:latin typeface="+mn-lt"/>
                <a:ea typeface="+mn-ea"/>
                <a:cs typeface="+mn-cs"/>
              </a:rPr>
              <a:t>0.5%</a:t>
            </a:r>
            <a:r>
              <a:rPr lang="en-US" sz="1600" b="1" i="0" u="none" strike="noStrike" baseline="0" dirty="0">
                <a:effectLst/>
              </a:rPr>
              <a:t>H</a:t>
            </a:r>
            <a:r>
              <a:rPr lang="en-US" sz="1600" b="1" i="0" u="none" strike="noStrike" baseline="-25000" dirty="0">
                <a:effectLst/>
              </a:rPr>
              <a:t>2</a:t>
            </a:r>
            <a:r>
              <a:rPr lang="en-US" sz="1600" b="1" i="0" u="none" strike="noStrike" baseline="0" dirty="0">
                <a:effectLst/>
              </a:rPr>
              <a:t>O</a:t>
            </a:r>
            <a:r>
              <a:rPr lang="en-US" sz="1400" b="1" i="0" u="none" strike="noStrike" baseline="-25000" dirty="0">
                <a:effectLst/>
              </a:rPr>
              <a:t>2</a:t>
            </a:r>
            <a:r>
              <a:rPr lang="en-US" sz="1800" b="1" i="0" baseline="0" dirty="0">
                <a:solidFill>
                  <a:schemeClr val="lt1"/>
                </a:solidFill>
                <a:effectLst/>
                <a:latin typeface="+mn-lt"/>
                <a:ea typeface="+mn-ea"/>
                <a:cs typeface="+mn-cs"/>
              </a:rPr>
              <a:t>-passive colloid</a:t>
            </a:r>
            <a:endParaRPr lang="en-US" sz="1800" dirty="0">
              <a:solidFill>
                <a:schemeClr val="tx1"/>
              </a:solidFill>
            </a:endParaRPr>
          </a:p>
        </c:rich>
      </c:tx>
      <c:layout>
        <c:manualLayout>
          <c:xMode val="edge"/>
          <c:yMode val="edge"/>
          <c:x val="0.27549180995425787"/>
          <c:y val="0.13217856967795696"/>
        </c:manualLayout>
      </c:layout>
      <c:overlay val="0"/>
      <c:spPr>
        <a:solidFill>
          <a:schemeClr val="accent3"/>
        </a:solidFill>
        <a:ln w="12700" cap="flat" cmpd="sng" algn="ctr">
          <a:solidFill>
            <a:schemeClr val="accent3">
              <a:shade val="50000"/>
            </a:schemeClr>
          </a:solidFill>
          <a:prstDash val="solid"/>
          <a:miter lim="800000"/>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chemeClr val="lt1"/>
              </a:solidFill>
              <a:latin typeface="+mn-lt"/>
              <a:ea typeface="+mn-ea"/>
              <a:cs typeface="+mn-cs"/>
            </a:defRPr>
          </a:pPr>
          <a:endParaRPr lang="en-US"/>
        </a:p>
      </c:txPr>
    </c:title>
    <c:autoTitleDeleted val="0"/>
    <c:plotArea>
      <c:layout>
        <c:manualLayout>
          <c:layoutTarget val="inner"/>
          <c:xMode val="edge"/>
          <c:yMode val="edge"/>
          <c:x val="0.20392646206696527"/>
          <c:y val="0.21453335541564852"/>
          <c:w val="0.67061593189176227"/>
          <c:h val="0.62600371828521439"/>
        </c:manualLayout>
      </c:layout>
      <c:scatterChart>
        <c:scatterStyle val="smoothMarker"/>
        <c:varyColors val="0"/>
        <c:ser>
          <c:idx val="1"/>
          <c:order val="0"/>
          <c:tx>
            <c:strRef>
              <c:f>TRAJCETARY!$L$1</c:f>
              <c:strCache>
                <c:ptCount val="1"/>
                <c:pt idx="0">
                  <c:v>2micron</c:v>
                </c:pt>
              </c:strCache>
            </c:strRef>
          </c:tx>
          <c:spPr>
            <a:ln w="19050" cap="rnd">
              <a:solidFill>
                <a:schemeClr val="accent2"/>
              </a:solidFill>
              <a:round/>
            </a:ln>
            <a:effectLst/>
          </c:spPr>
          <c:marker>
            <c:symbol val="none"/>
          </c:marker>
          <c:xVal>
            <c:numRef>
              <c:f>TRAJCETARY!$K$2:$K$159</c:f>
              <c:numCache>
                <c:formatCode>General</c:formatCode>
                <c:ptCount val="158"/>
                <c:pt idx="0">
                  <c:v>11.51809919059591</c:v>
                </c:pt>
                <c:pt idx="1">
                  <c:v>11.60999005009085</c:v>
                </c:pt>
                <c:pt idx="2">
                  <c:v>11.55956988932977</c:v>
                </c:pt>
                <c:pt idx="3">
                  <c:v>11.65569661082926</c:v>
                </c:pt>
                <c:pt idx="4">
                  <c:v>11.921054817217479</c:v>
                </c:pt>
                <c:pt idx="5">
                  <c:v>12.043117789725001</c:v>
                </c:pt>
                <c:pt idx="6">
                  <c:v>12.082058861984761</c:v>
                </c:pt>
                <c:pt idx="7">
                  <c:v>12.16594821681206</c:v>
                </c:pt>
                <c:pt idx="8">
                  <c:v>12.32159892755649</c:v>
                </c:pt>
                <c:pt idx="9">
                  <c:v>12.50107651444586</c:v>
                </c:pt>
                <c:pt idx="10">
                  <c:v>12.50015725081321</c:v>
                </c:pt>
                <c:pt idx="11">
                  <c:v>12.57962306692113</c:v>
                </c:pt>
                <c:pt idx="12">
                  <c:v>12.66874639767561</c:v>
                </c:pt>
                <c:pt idx="13">
                  <c:v>12.78081634481036</c:v>
                </c:pt>
                <c:pt idx="14">
                  <c:v>12.781890859942379</c:v>
                </c:pt>
                <c:pt idx="15">
                  <c:v>12.808062719056661</c:v>
                </c:pt>
                <c:pt idx="16">
                  <c:v>12.90026836573673</c:v>
                </c:pt>
                <c:pt idx="17">
                  <c:v>12.905623797776821</c:v>
                </c:pt>
                <c:pt idx="18">
                  <c:v>12.985210995296761</c:v>
                </c:pt>
                <c:pt idx="19">
                  <c:v>12.882645777398869</c:v>
                </c:pt>
                <c:pt idx="20">
                  <c:v>12.801927870192671</c:v>
                </c:pt>
                <c:pt idx="21">
                  <c:v>12.72388970806294</c:v>
                </c:pt>
                <c:pt idx="22">
                  <c:v>12.946020461498961</c:v>
                </c:pt>
                <c:pt idx="23">
                  <c:v>13.03128914191071</c:v>
                </c:pt>
                <c:pt idx="24">
                  <c:v>13.24114058361886</c:v>
                </c:pt>
                <c:pt idx="25">
                  <c:v>13.19855593795068</c:v>
                </c:pt>
                <c:pt idx="26">
                  <c:v>13.415718383162369</c:v>
                </c:pt>
                <c:pt idx="27">
                  <c:v>13.39091268304273</c:v>
                </c:pt>
                <c:pt idx="28">
                  <c:v>13.56252406849956</c:v>
                </c:pt>
                <c:pt idx="29">
                  <c:v>13.586301838496089</c:v>
                </c:pt>
                <c:pt idx="30">
                  <c:v>13.59300929880718</c:v>
                </c:pt>
                <c:pt idx="31">
                  <c:v>13.66340582683384</c:v>
                </c:pt>
                <c:pt idx="32">
                  <c:v>13.80335276405239</c:v>
                </c:pt>
                <c:pt idx="33">
                  <c:v>13.85803079568028</c:v>
                </c:pt>
                <c:pt idx="34">
                  <c:v>13.81672441121632</c:v>
                </c:pt>
                <c:pt idx="35">
                  <c:v>13.979975150901211</c:v>
                </c:pt>
                <c:pt idx="36">
                  <c:v>13.988697337383559</c:v>
                </c:pt>
                <c:pt idx="37">
                  <c:v>13.874973181624059</c:v>
                </c:pt>
                <c:pt idx="38">
                  <c:v>13.85024953300703</c:v>
                </c:pt>
                <c:pt idx="39">
                  <c:v>13.82325127899826</c:v>
                </c:pt>
                <c:pt idx="40">
                  <c:v>14.08596483105625</c:v>
                </c:pt>
                <c:pt idx="41">
                  <c:v>14.259556669411131</c:v>
                </c:pt>
                <c:pt idx="42">
                  <c:v>14.317078201652709</c:v>
                </c:pt>
                <c:pt idx="43">
                  <c:v>14.544733014352641</c:v>
                </c:pt>
                <c:pt idx="44">
                  <c:v>14.527965704854029</c:v>
                </c:pt>
                <c:pt idx="45">
                  <c:v>14.74727619796178</c:v>
                </c:pt>
                <c:pt idx="46">
                  <c:v>14.7755632020832</c:v>
                </c:pt>
                <c:pt idx="47">
                  <c:v>14.85809979825501</c:v>
                </c:pt>
                <c:pt idx="48">
                  <c:v>14.93074218183801</c:v>
                </c:pt>
                <c:pt idx="49">
                  <c:v>14.937196641397252</c:v>
                </c:pt>
                <c:pt idx="50">
                  <c:v>15.271893752706688</c:v>
                </c:pt>
                <c:pt idx="51">
                  <c:v>15.317635064584822</c:v>
                </c:pt>
                <c:pt idx="52">
                  <c:v>15.321092826299811</c:v>
                </c:pt>
                <c:pt idx="53">
                  <c:v>15.378279577743282</c:v>
                </c:pt>
                <c:pt idx="54">
                  <c:v>15.563422403391501</c:v>
                </c:pt>
                <c:pt idx="55">
                  <c:v>15.885336622382809</c:v>
                </c:pt>
                <c:pt idx="56">
                  <c:v>15.95267430270008</c:v>
                </c:pt>
                <c:pt idx="57">
                  <c:v>16.027739051248652</c:v>
                </c:pt>
                <c:pt idx="58">
                  <c:v>15.997637424011211</c:v>
                </c:pt>
                <c:pt idx="59">
                  <c:v>15.98087029924605</c:v>
                </c:pt>
                <c:pt idx="60">
                  <c:v>16.13064184487305</c:v>
                </c:pt>
                <c:pt idx="61">
                  <c:v>16.153743820924049</c:v>
                </c:pt>
                <c:pt idx="62">
                  <c:v>16.20616151080619</c:v>
                </c:pt>
                <c:pt idx="63">
                  <c:v>16.451998541255531</c:v>
                </c:pt>
                <c:pt idx="64">
                  <c:v>16.57814359346354</c:v>
                </c:pt>
                <c:pt idx="65">
                  <c:v>16.683204135833403</c:v>
                </c:pt>
                <c:pt idx="66">
                  <c:v>16.939175883410218</c:v>
                </c:pt>
                <c:pt idx="67">
                  <c:v>17.04917753900779</c:v>
                </c:pt>
                <c:pt idx="68">
                  <c:v>17.007002119931009</c:v>
                </c:pt>
                <c:pt idx="69">
                  <c:v>17.192444348843942</c:v>
                </c:pt>
                <c:pt idx="70">
                  <c:v>17.421234595485711</c:v>
                </c:pt>
                <c:pt idx="71">
                  <c:v>17.600478619183793</c:v>
                </c:pt>
                <c:pt idx="72">
                  <c:v>17.841850243055632</c:v>
                </c:pt>
                <c:pt idx="73">
                  <c:v>17.893902301622379</c:v>
                </c:pt>
                <c:pt idx="74">
                  <c:v>18.074370963228361</c:v>
                </c:pt>
                <c:pt idx="75">
                  <c:v>18.148752971724868</c:v>
                </c:pt>
                <c:pt idx="76">
                  <c:v>18.226069646113451</c:v>
                </c:pt>
                <c:pt idx="77">
                  <c:v>18.447534999771243</c:v>
                </c:pt>
                <c:pt idx="78">
                  <c:v>18.546147039410652</c:v>
                </c:pt>
                <c:pt idx="79">
                  <c:v>18.693401566772902</c:v>
                </c:pt>
                <c:pt idx="80">
                  <c:v>18.76860969683381</c:v>
                </c:pt>
                <c:pt idx="81">
                  <c:v>18.966712294046552</c:v>
                </c:pt>
                <c:pt idx="82">
                  <c:v>19.293275110445929</c:v>
                </c:pt>
                <c:pt idx="83">
                  <c:v>19.337715142316778</c:v>
                </c:pt>
                <c:pt idx="84">
                  <c:v>19.452277033290091</c:v>
                </c:pt>
                <c:pt idx="85">
                  <c:v>19.443822016412089</c:v>
                </c:pt>
                <c:pt idx="86">
                  <c:v>19.58553129764033</c:v>
                </c:pt>
                <c:pt idx="87">
                  <c:v>19.579875551768399</c:v>
                </c:pt>
                <c:pt idx="88">
                  <c:v>19.607142950716309</c:v>
                </c:pt>
                <c:pt idx="89">
                  <c:v>19.755661817272152</c:v>
                </c:pt>
                <c:pt idx="90">
                  <c:v>19.852138851455571</c:v>
                </c:pt>
                <c:pt idx="91">
                  <c:v>19.870321794760141</c:v>
                </c:pt>
                <c:pt idx="92">
                  <c:v>19.994888992268958</c:v>
                </c:pt>
                <c:pt idx="93">
                  <c:v>19.961109897257103</c:v>
                </c:pt>
                <c:pt idx="94">
                  <c:v>20.251998228979993</c:v>
                </c:pt>
                <c:pt idx="95">
                  <c:v>20.333703659494059</c:v>
                </c:pt>
                <c:pt idx="96">
                  <c:v>20.390385647735179</c:v>
                </c:pt>
                <c:pt idx="97">
                  <c:v>20.872683190326988</c:v>
                </c:pt>
                <c:pt idx="98">
                  <c:v>21.065226060721372</c:v>
                </c:pt>
                <c:pt idx="99">
                  <c:v>21.136122197581269</c:v>
                </c:pt>
                <c:pt idx="100">
                  <c:v>21.353599266558682</c:v>
                </c:pt>
                <c:pt idx="101">
                  <c:v>21.543282552985708</c:v>
                </c:pt>
                <c:pt idx="102">
                  <c:v>21.55973278309169</c:v>
                </c:pt>
                <c:pt idx="103">
                  <c:v>21.466830900948953</c:v>
                </c:pt>
                <c:pt idx="104">
                  <c:v>21.618559865570912</c:v>
                </c:pt>
                <c:pt idx="105">
                  <c:v>21.500675313520262</c:v>
                </c:pt>
                <c:pt idx="106">
                  <c:v>21.480631410013491</c:v>
                </c:pt>
                <c:pt idx="107">
                  <c:v>21.58675989144928</c:v>
                </c:pt>
                <c:pt idx="108">
                  <c:v>21.562363575218512</c:v>
                </c:pt>
                <c:pt idx="109">
                  <c:v>21.561295897418091</c:v>
                </c:pt>
                <c:pt idx="110">
                  <c:v>21.6803762696345</c:v>
                </c:pt>
                <c:pt idx="157">
                  <c:v>28.149801030734679</c:v>
                </c:pt>
              </c:numCache>
            </c:numRef>
          </c:xVal>
          <c:yVal>
            <c:numRef>
              <c:f>TRAJCETARY!$L$2:$L$159</c:f>
              <c:numCache>
                <c:formatCode>General</c:formatCode>
                <c:ptCount val="158"/>
                <c:pt idx="0">
                  <c:v>1.6523205985718961</c:v>
                </c:pt>
                <c:pt idx="1">
                  <c:v>1.8521412675981381</c:v>
                </c:pt>
                <c:pt idx="2">
                  <c:v>2.0820213645191838</c:v>
                </c:pt>
                <c:pt idx="3">
                  <c:v>2.240041709521198</c:v>
                </c:pt>
                <c:pt idx="4">
                  <c:v>2.359813590404094</c:v>
                </c:pt>
                <c:pt idx="5">
                  <c:v>2.5305133767373129</c:v>
                </c:pt>
                <c:pt idx="6">
                  <c:v>2.7939651534833172</c:v>
                </c:pt>
                <c:pt idx="7">
                  <c:v>3.0231657780270211</c:v>
                </c:pt>
                <c:pt idx="8">
                  <c:v>3.2621054004769561</c:v>
                </c:pt>
                <c:pt idx="9">
                  <c:v>3.362037370239757</c:v>
                </c:pt>
                <c:pt idx="10">
                  <c:v>3.3572553486639753</c:v>
                </c:pt>
                <c:pt idx="11">
                  <c:v>3.2767876095412261</c:v>
                </c:pt>
                <c:pt idx="12">
                  <c:v>3.3870101532642432</c:v>
                </c:pt>
                <c:pt idx="13">
                  <c:v>3.4744619132753312</c:v>
                </c:pt>
                <c:pt idx="14">
                  <c:v>3.664555361530426</c:v>
                </c:pt>
                <c:pt idx="15">
                  <c:v>3.9568726444798319</c:v>
                </c:pt>
                <c:pt idx="16">
                  <c:v>4.2019075360024178</c:v>
                </c:pt>
                <c:pt idx="17">
                  <c:v>4.2369601571651749</c:v>
                </c:pt>
                <c:pt idx="18">
                  <c:v>4.5015121933536264</c:v>
                </c:pt>
                <c:pt idx="19">
                  <c:v>4.7755535577978252</c:v>
                </c:pt>
                <c:pt idx="20">
                  <c:v>5.1369698141197704</c:v>
                </c:pt>
                <c:pt idx="21">
                  <c:v>5.2696649948323264</c:v>
                </c:pt>
                <c:pt idx="22">
                  <c:v>5.3817238822538398</c:v>
                </c:pt>
                <c:pt idx="23">
                  <c:v>5.5219565495982366</c:v>
                </c:pt>
                <c:pt idx="24">
                  <c:v>5.6324477534085853</c:v>
                </c:pt>
                <c:pt idx="25">
                  <c:v>5.8277174038287383</c:v>
                </c:pt>
                <c:pt idx="26">
                  <c:v>5.8251623422439591</c:v>
                </c:pt>
                <c:pt idx="27">
                  <c:v>6.0063049277542628</c:v>
                </c:pt>
                <c:pt idx="28">
                  <c:v>6.1598517040004994</c:v>
                </c:pt>
                <c:pt idx="29">
                  <c:v>6.6450440147074499</c:v>
                </c:pt>
                <c:pt idx="30">
                  <c:v>6.6942460632203531</c:v>
                </c:pt>
                <c:pt idx="31">
                  <c:v>6.871890262122303</c:v>
                </c:pt>
                <c:pt idx="32">
                  <c:v>7.0123600741392655</c:v>
                </c:pt>
                <c:pt idx="33">
                  <c:v>7.1230281951905443</c:v>
                </c:pt>
                <c:pt idx="34">
                  <c:v>7.2876985307941986</c:v>
                </c:pt>
                <c:pt idx="35">
                  <c:v>7.3595554777427878</c:v>
                </c:pt>
                <c:pt idx="36">
                  <c:v>7.4430376231410866</c:v>
                </c:pt>
                <c:pt idx="37">
                  <c:v>7.4632932730000485</c:v>
                </c:pt>
                <c:pt idx="38">
                  <c:v>7.5449301020884239</c:v>
                </c:pt>
                <c:pt idx="39">
                  <c:v>7.7093135856934447</c:v>
                </c:pt>
                <c:pt idx="40">
                  <c:v>7.7691703626212725</c:v>
                </c:pt>
                <c:pt idx="41">
                  <c:v>7.8370103172548102</c:v>
                </c:pt>
                <c:pt idx="42">
                  <c:v>8.0138537875062923</c:v>
                </c:pt>
                <c:pt idx="43">
                  <c:v>8.1571971858652876</c:v>
                </c:pt>
                <c:pt idx="44">
                  <c:v>8.1902798343649348</c:v>
                </c:pt>
                <c:pt idx="45">
                  <c:v>8.3354051806441465</c:v>
                </c:pt>
                <c:pt idx="46">
                  <c:v>8.4626741936205594</c:v>
                </c:pt>
                <c:pt idx="47">
                  <c:v>8.5018735495493249</c:v>
                </c:pt>
                <c:pt idx="48">
                  <c:v>8.5411579709630896</c:v>
                </c:pt>
                <c:pt idx="49">
                  <c:v>8.5633976201405719</c:v>
                </c:pt>
                <c:pt idx="50">
                  <c:v>8.6638023582732266</c:v>
                </c:pt>
                <c:pt idx="51">
                  <c:v>8.8062213011226085</c:v>
                </c:pt>
                <c:pt idx="52">
                  <c:v>8.8361327143038189</c:v>
                </c:pt>
                <c:pt idx="53">
                  <c:v>8.9635135222278706</c:v>
                </c:pt>
                <c:pt idx="54">
                  <c:v>9.1813599117643374</c:v>
                </c:pt>
                <c:pt idx="55">
                  <c:v>9.4891982399484167</c:v>
                </c:pt>
                <c:pt idx="56">
                  <c:v>9.7399486775803421</c:v>
                </c:pt>
                <c:pt idx="57">
                  <c:v>9.7635491640762897</c:v>
                </c:pt>
                <c:pt idx="58">
                  <c:v>9.7640867043108184</c:v>
                </c:pt>
                <c:pt idx="59">
                  <c:v>9.89354959408365</c:v>
                </c:pt>
                <c:pt idx="60">
                  <c:v>9.9289269471224024</c:v>
                </c:pt>
                <c:pt idx="61">
                  <c:v>10.014543513722892</c:v>
                </c:pt>
                <c:pt idx="62">
                  <c:v>10.210372644668306</c:v>
                </c:pt>
                <c:pt idx="63">
                  <c:v>10.44126456072755</c:v>
                </c:pt>
                <c:pt idx="64">
                  <c:v>10.580864054472151</c:v>
                </c:pt>
                <c:pt idx="65">
                  <c:v>10.673504477017898</c:v>
                </c:pt>
                <c:pt idx="66">
                  <c:v>10.929096933970854</c:v>
                </c:pt>
                <c:pt idx="67">
                  <c:v>11.321284430939999</c:v>
                </c:pt>
                <c:pt idx="68">
                  <c:v>11.620828267666639</c:v>
                </c:pt>
                <c:pt idx="69">
                  <c:v>11.978579885252859</c:v>
                </c:pt>
                <c:pt idx="70">
                  <c:v>11.974355141090209</c:v>
                </c:pt>
                <c:pt idx="71">
                  <c:v>12.00075003035821</c:v>
                </c:pt>
                <c:pt idx="72">
                  <c:v>12.19186437028373</c:v>
                </c:pt>
                <c:pt idx="73">
                  <c:v>12.1990344552989</c:v>
                </c:pt>
                <c:pt idx="74">
                  <c:v>12.216373839591901</c:v>
                </c:pt>
                <c:pt idx="75">
                  <c:v>12.49068385365757</c:v>
                </c:pt>
                <c:pt idx="76">
                  <c:v>12.804942246992169</c:v>
                </c:pt>
                <c:pt idx="77">
                  <c:v>13.10947098244784</c:v>
                </c:pt>
                <c:pt idx="78">
                  <c:v>13.31890440630904</c:v>
                </c:pt>
                <c:pt idx="79">
                  <c:v>13.44397221110207</c:v>
                </c:pt>
                <c:pt idx="80">
                  <c:v>13.56241377075046</c:v>
                </c:pt>
                <c:pt idx="81">
                  <c:v>13.58054250788939</c:v>
                </c:pt>
                <c:pt idx="82">
                  <c:v>13.58666941627985</c:v>
                </c:pt>
                <c:pt idx="83">
                  <c:v>13.89030883470461</c:v>
                </c:pt>
                <c:pt idx="84">
                  <c:v>13.935424822028819</c:v>
                </c:pt>
                <c:pt idx="85">
                  <c:v>14.05140315082174</c:v>
                </c:pt>
                <c:pt idx="86">
                  <c:v>14.19470607283872</c:v>
                </c:pt>
                <c:pt idx="87">
                  <c:v>14.192972734466901</c:v>
                </c:pt>
                <c:pt idx="88">
                  <c:v>14.19559055317106</c:v>
                </c:pt>
                <c:pt idx="89">
                  <c:v>14.191011584039179</c:v>
                </c:pt>
                <c:pt idx="90">
                  <c:v>14.213610921154039</c:v>
                </c:pt>
                <c:pt idx="91">
                  <c:v>14.484746212339701</c:v>
                </c:pt>
                <c:pt idx="92">
                  <c:v>14.5347251834103</c:v>
                </c:pt>
                <c:pt idx="93">
                  <c:v>14.456014267233108</c:v>
                </c:pt>
                <c:pt idx="94">
                  <c:v>14.412011381446138</c:v>
                </c:pt>
                <c:pt idx="95">
                  <c:v>14.544649511263628</c:v>
                </c:pt>
                <c:pt idx="96">
                  <c:v>14.474835088486081</c:v>
                </c:pt>
                <c:pt idx="97">
                  <c:v>14.582054805308319</c:v>
                </c:pt>
                <c:pt idx="98">
                  <c:v>14.492809321646151</c:v>
                </c:pt>
                <c:pt idx="99">
                  <c:v>14.68071644596909</c:v>
                </c:pt>
                <c:pt idx="100">
                  <c:v>14.790512780721039</c:v>
                </c:pt>
                <c:pt idx="101">
                  <c:v>15.140683021203628</c:v>
                </c:pt>
                <c:pt idx="102">
                  <c:v>15.355649095661159</c:v>
                </c:pt>
                <c:pt idx="103">
                  <c:v>15.520733410255481</c:v>
                </c:pt>
                <c:pt idx="104">
                  <c:v>15.81766459056278</c:v>
                </c:pt>
                <c:pt idx="105">
                  <c:v>15.806046647215439</c:v>
                </c:pt>
                <c:pt idx="106">
                  <c:v>15.749157928053329</c:v>
                </c:pt>
                <c:pt idx="107">
                  <c:v>15.742892838186139</c:v>
                </c:pt>
                <c:pt idx="108">
                  <c:v>15.72068649898373</c:v>
                </c:pt>
                <c:pt idx="109">
                  <c:v>15.58469134547941</c:v>
                </c:pt>
                <c:pt idx="110">
                  <c:v>15.741328467743562</c:v>
                </c:pt>
                <c:pt idx="157">
                  <c:v>17.742352352208439</c:v>
                </c:pt>
              </c:numCache>
            </c:numRef>
          </c:yVal>
          <c:smooth val="1"/>
          <c:extLst>
            <c:ext xmlns:c16="http://schemas.microsoft.com/office/drawing/2014/chart" uri="{C3380CC4-5D6E-409C-BE32-E72D297353CC}">
              <c16:uniqueId val="{00000000-38E3-4308-91F6-3AC22B6C2D6D}"/>
            </c:ext>
          </c:extLst>
        </c:ser>
        <c:ser>
          <c:idx val="0"/>
          <c:order val="1"/>
          <c:tx>
            <c:strRef>
              <c:f>TRAJCETARY!$J$1</c:f>
              <c:strCache>
                <c:ptCount val="1"/>
                <c:pt idx="0">
                  <c:v>5micron</c:v>
                </c:pt>
              </c:strCache>
            </c:strRef>
          </c:tx>
          <c:spPr>
            <a:ln w="19050" cap="rnd">
              <a:solidFill>
                <a:srgbClr val="00B0F0"/>
              </a:solidFill>
              <a:round/>
            </a:ln>
            <a:effectLst/>
          </c:spPr>
          <c:marker>
            <c:symbol val="none"/>
          </c:marker>
          <c:xVal>
            <c:numRef>
              <c:f>TRAJCETARY!$I$2:$I$159</c:f>
              <c:numCache>
                <c:formatCode>General</c:formatCode>
                <c:ptCount val="158"/>
                <c:pt idx="0">
                  <c:v>12.57287123314288</c:v>
                </c:pt>
                <c:pt idx="1">
                  <c:v>12.63526710776979</c:v>
                </c:pt>
                <c:pt idx="2">
                  <c:v>12.654744819089231</c:v>
                </c:pt>
                <c:pt idx="3">
                  <c:v>12.764819650798051</c:v>
                </c:pt>
                <c:pt idx="4">
                  <c:v>12.76619147863939</c:v>
                </c:pt>
                <c:pt idx="5">
                  <c:v>12.787206514847821</c:v>
                </c:pt>
                <c:pt idx="6">
                  <c:v>12.77392927228737</c:v>
                </c:pt>
                <c:pt idx="7">
                  <c:v>12.66343697493611</c:v>
                </c:pt>
                <c:pt idx="8">
                  <c:v>12.66597579644881</c:v>
                </c:pt>
                <c:pt idx="9">
                  <c:v>12.699138665077701</c:v>
                </c:pt>
                <c:pt idx="10">
                  <c:v>12.82902545487123</c:v>
                </c:pt>
                <c:pt idx="11">
                  <c:v>12.82353418964794</c:v>
                </c:pt>
                <c:pt idx="12">
                  <c:v>12.80532280178635</c:v>
                </c:pt>
                <c:pt idx="13">
                  <c:v>12.806045456898211</c:v>
                </c:pt>
                <c:pt idx="14">
                  <c:v>12.792544333321059</c:v>
                </c:pt>
                <c:pt idx="15">
                  <c:v>12.64757888933979</c:v>
                </c:pt>
                <c:pt idx="16">
                  <c:v>12.650594338681529</c:v>
                </c:pt>
                <c:pt idx="17">
                  <c:v>12.680048801399431</c:v>
                </c:pt>
                <c:pt idx="18">
                  <c:v>12.745374842754071</c:v>
                </c:pt>
                <c:pt idx="19">
                  <c:v>12.76861214438304</c:v>
                </c:pt>
                <c:pt idx="20">
                  <c:v>12.799149903918289</c:v>
                </c:pt>
                <c:pt idx="21">
                  <c:v>12.81090235011532</c:v>
                </c:pt>
                <c:pt idx="22">
                  <c:v>12.847446289725189</c:v>
                </c:pt>
                <c:pt idx="23">
                  <c:v>12.96808837348035</c:v>
                </c:pt>
                <c:pt idx="24">
                  <c:v>12.988945425059999</c:v>
                </c:pt>
                <c:pt idx="25">
                  <c:v>13.013447851326781</c:v>
                </c:pt>
                <c:pt idx="26">
                  <c:v>13.093662312645531</c:v>
                </c:pt>
                <c:pt idx="27">
                  <c:v>12.9654079067403</c:v>
                </c:pt>
                <c:pt idx="28">
                  <c:v>13.114285324336461</c:v>
                </c:pt>
                <c:pt idx="29">
                  <c:v>13.13413821577506</c:v>
                </c:pt>
                <c:pt idx="30">
                  <c:v>13.160866032720449</c:v>
                </c:pt>
                <c:pt idx="31">
                  <c:v>13.197445299178359</c:v>
                </c:pt>
                <c:pt idx="32">
                  <c:v>13.180894563097469</c:v>
                </c:pt>
                <c:pt idx="33">
                  <c:v>13.273378915192881</c:v>
                </c:pt>
                <c:pt idx="34">
                  <c:v>13.28836488511312</c:v>
                </c:pt>
                <c:pt idx="35">
                  <c:v>13.348805183096569</c:v>
                </c:pt>
                <c:pt idx="36">
                  <c:v>13.280579080954901</c:v>
                </c:pt>
                <c:pt idx="37">
                  <c:v>13.23127733266603</c:v>
                </c:pt>
                <c:pt idx="38">
                  <c:v>13.23718090216115</c:v>
                </c:pt>
                <c:pt idx="39">
                  <c:v>13.215566465000569</c:v>
                </c:pt>
                <c:pt idx="40">
                  <c:v>13.16493464531861</c:v>
                </c:pt>
                <c:pt idx="41">
                  <c:v>13.21857260971489</c:v>
                </c:pt>
                <c:pt idx="42">
                  <c:v>13.205889382129621</c:v>
                </c:pt>
                <c:pt idx="43">
                  <c:v>13.147025296422161</c:v>
                </c:pt>
                <c:pt idx="44">
                  <c:v>13.04304569244292</c:v>
                </c:pt>
                <c:pt idx="45">
                  <c:v>12.99666745389265</c:v>
                </c:pt>
                <c:pt idx="46">
                  <c:v>12.994294003852371</c:v>
                </c:pt>
                <c:pt idx="47">
                  <c:v>13.02751483809479</c:v>
                </c:pt>
                <c:pt idx="48">
                  <c:v>13.064829105502019</c:v>
                </c:pt>
                <c:pt idx="49">
                  <c:v>13.07482549674477</c:v>
                </c:pt>
                <c:pt idx="50">
                  <c:v>13.07177446493006</c:v>
                </c:pt>
                <c:pt idx="51">
                  <c:v>13.12421526665007</c:v>
                </c:pt>
                <c:pt idx="52">
                  <c:v>13.066675459234981</c:v>
                </c:pt>
                <c:pt idx="53">
                  <c:v>12.92963944840788</c:v>
                </c:pt>
                <c:pt idx="54">
                  <c:v>12.938287817046021</c:v>
                </c:pt>
                <c:pt idx="55">
                  <c:v>12.917386817561381</c:v>
                </c:pt>
                <c:pt idx="56">
                  <c:v>12.85457194113752</c:v>
                </c:pt>
                <c:pt idx="57">
                  <c:v>12.810829670867911</c:v>
                </c:pt>
                <c:pt idx="58">
                  <c:v>12.83178799148906</c:v>
                </c:pt>
                <c:pt idx="59">
                  <c:v>12.829777825236791</c:v>
                </c:pt>
                <c:pt idx="60">
                  <c:v>12.932787376325079</c:v>
                </c:pt>
                <c:pt idx="61">
                  <c:v>12.981420393053311</c:v>
                </c:pt>
                <c:pt idx="62">
                  <c:v>12.95885334748081</c:v>
                </c:pt>
                <c:pt idx="63">
                  <c:v>12.999266609962051</c:v>
                </c:pt>
                <c:pt idx="64">
                  <c:v>13.07686773130199</c:v>
                </c:pt>
                <c:pt idx="65">
                  <c:v>13.05314738916848</c:v>
                </c:pt>
                <c:pt idx="66">
                  <c:v>13.14884979700556</c:v>
                </c:pt>
                <c:pt idx="67">
                  <c:v>13.00505332806955</c:v>
                </c:pt>
                <c:pt idx="68">
                  <c:v>12.912122193320679</c:v>
                </c:pt>
                <c:pt idx="69">
                  <c:v>12.88705904270752</c:v>
                </c:pt>
                <c:pt idx="70">
                  <c:v>12.831196574160911</c:v>
                </c:pt>
                <c:pt idx="71">
                  <c:v>12.85554492690776</c:v>
                </c:pt>
                <c:pt idx="72">
                  <c:v>12.84116324692234</c:v>
                </c:pt>
                <c:pt idx="73">
                  <c:v>12.78049584548198</c:v>
                </c:pt>
                <c:pt idx="74">
                  <c:v>12.77807767932674</c:v>
                </c:pt>
                <c:pt idx="75">
                  <c:v>12.883560864805069</c:v>
                </c:pt>
                <c:pt idx="76">
                  <c:v>12.932783021349509</c:v>
                </c:pt>
                <c:pt idx="77">
                  <c:v>12.91912111846554</c:v>
                </c:pt>
                <c:pt idx="78">
                  <c:v>13.015581353582061</c:v>
                </c:pt>
                <c:pt idx="79">
                  <c:v>13.066504010799139</c:v>
                </c:pt>
                <c:pt idx="80">
                  <c:v>13.18304515353144</c:v>
                </c:pt>
                <c:pt idx="81">
                  <c:v>13.25047313120267</c:v>
                </c:pt>
                <c:pt idx="82">
                  <c:v>13.328569217017451</c:v>
                </c:pt>
                <c:pt idx="83">
                  <c:v>13.388850935175981</c:v>
                </c:pt>
                <c:pt idx="84">
                  <c:v>13.395649427440171</c:v>
                </c:pt>
                <c:pt idx="85">
                  <c:v>13.43211723366854</c:v>
                </c:pt>
                <c:pt idx="86">
                  <c:v>13.38076812310238</c:v>
                </c:pt>
                <c:pt idx="87">
                  <c:v>13.36479957958343</c:v>
                </c:pt>
                <c:pt idx="88">
                  <c:v>13.264538511858591</c:v>
                </c:pt>
                <c:pt idx="89">
                  <c:v>13.24904904009896</c:v>
                </c:pt>
                <c:pt idx="90">
                  <c:v>13.26472802003943</c:v>
                </c:pt>
                <c:pt idx="91">
                  <c:v>13.35011614515293</c:v>
                </c:pt>
                <c:pt idx="92">
                  <c:v>13.356314953674771</c:v>
                </c:pt>
                <c:pt idx="93">
                  <c:v>13.332482566708469</c:v>
                </c:pt>
                <c:pt idx="94">
                  <c:v>13.30869685924174</c:v>
                </c:pt>
                <c:pt idx="95">
                  <c:v>13.201600862013741</c:v>
                </c:pt>
                <c:pt idx="96">
                  <c:v>13.202576586730521</c:v>
                </c:pt>
                <c:pt idx="97">
                  <c:v>13.241830553663361</c:v>
                </c:pt>
                <c:pt idx="98">
                  <c:v>13.30751388094194</c:v>
                </c:pt>
                <c:pt idx="99">
                  <c:v>13.27491572610379</c:v>
                </c:pt>
                <c:pt idx="100">
                  <c:v>13.224357448393741</c:v>
                </c:pt>
                <c:pt idx="101">
                  <c:v>13.277042667047279</c:v>
                </c:pt>
                <c:pt idx="102">
                  <c:v>13.23203744352424</c:v>
                </c:pt>
                <c:pt idx="103">
                  <c:v>13.2629921545066</c:v>
                </c:pt>
                <c:pt idx="104">
                  <c:v>13.207609399203669</c:v>
                </c:pt>
                <c:pt idx="105">
                  <c:v>13.20238305048729</c:v>
                </c:pt>
                <c:pt idx="106">
                  <c:v>13.26579793277816</c:v>
                </c:pt>
                <c:pt idx="107">
                  <c:v>13.22639803950586</c:v>
                </c:pt>
                <c:pt idx="108">
                  <c:v>13.31161898906829</c:v>
                </c:pt>
                <c:pt idx="109">
                  <c:v>13.346121778036521</c:v>
                </c:pt>
                <c:pt idx="110">
                  <c:v>13.369940752257429</c:v>
                </c:pt>
              </c:numCache>
            </c:numRef>
          </c:xVal>
          <c:yVal>
            <c:numRef>
              <c:f>TRAJCETARY!$J$2:$J$159</c:f>
              <c:numCache>
                <c:formatCode>General</c:formatCode>
                <c:ptCount val="158"/>
                <c:pt idx="0">
                  <c:v>11.770364708848239</c:v>
                </c:pt>
                <c:pt idx="1">
                  <c:v>11.67365964250431</c:v>
                </c:pt>
                <c:pt idx="2">
                  <c:v>11.654909545248969</c:v>
                </c:pt>
                <c:pt idx="3">
                  <c:v>11.72260612136515</c:v>
                </c:pt>
                <c:pt idx="4">
                  <c:v>11.73741145317158</c:v>
                </c:pt>
                <c:pt idx="5">
                  <c:v>11.781616455074509</c:v>
                </c:pt>
                <c:pt idx="6">
                  <c:v>11.80145759087438</c:v>
                </c:pt>
                <c:pt idx="7">
                  <c:v>11.91786043662808</c:v>
                </c:pt>
                <c:pt idx="8">
                  <c:v>11.972059672514041</c:v>
                </c:pt>
                <c:pt idx="9">
                  <c:v>11.982886380303739</c:v>
                </c:pt>
                <c:pt idx="10">
                  <c:v>11.991072291236391</c:v>
                </c:pt>
                <c:pt idx="11">
                  <c:v>11.99179935574467</c:v>
                </c:pt>
                <c:pt idx="12">
                  <c:v>11.98063547777525</c:v>
                </c:pt>
                <c:pt idx="13">
                  <c:v>11.97436047296566</c:v>
                </c:pt>
                <c:pt idx="14">
                  <c:v>11.94528677425193</c:v>
                </c:pt>
                <c:pt idx="15">
                  <c:v>11.991051516333229</c:v>
                </c:pt>
                <c:pt idx="16">
                  <c:v>12.002693351811031</c:v>
                </c:pt>
                <c:pt idx="17">
                  <c:v>11.944961350331791</c:v>
                </c:pt>
                <c:pt idx="18">
                  <c:v>11.881821901641999</c:v>
                </c:pt>
                <c:pt idx="19">
                  <c:v>11.98257348827803</c:v>
                </c:pt>
                <c:pt idx="20">
                  <c:v>11.97842211901434</c:v>
                </c:pt>
                <c:pt idx="21">
                  <c:v>11.96962747351008</c:v>
                </c:pt>
                <c:pt idx="22">
                  <c:v>11.938301394690439</c:v>
                </c:pt>
                <c:pt idx="23">
                  <c:v>12.053871592644311</c:v>
                </c:pt>
                <c:pt idx="24">
                  <c:v>12.063277737153829</c:v>
                </c:pt>
                <c:pt idx="25">
                  <c:v>12.09788312945971</c:v>
                </c:pt>
                <c:pt idx="26">
                  <c:v>12.186971851671869</c:v>
                </c:pt>
                <c:pt idx="27">
                  <c:v>12.2061996916376</c:v>
                </c:pt>
                <c:pt idx="28">
                  <c:v>12.18703079574486</c:v>
                </c:pt>
                <c:pt idx="29">
                  <c:v>12.33615134603698</c:v>
                </c:pt>
                <c:pt idx="30">
                  <c:v>12.302922980601</c:v>
                </c:pt>
                <c:pt idx="31">
                  <c:v>12.30771084637886</c:v>
                </c:pt>
                <c:pt idx="32">
                  <c:v>12.312978737094531</c:v>
                </c:pt>
                <c:pt idx="33">
                  <c:v>12.33858608919871</c:v>
                </c:pt>
                <c:pt idx="34">
                  <c:v>12.315205504943881</c:v>
                </c:pt>
                <c:pt idx="35">
                  <c:v>12.29338478740878</c:v>
                </c:pt>
                <c:pt idx="36">
                  <c:v>12.28209000230707</c:v>
                </c:pt>
                <c:pt idx="37">
                  <c:v>12.19703267839056</c:v>
                </c:pt>
                <c:pt idx="38">
                  <c:v>12.211529300609429</c:v>
                </c:pt>
                <c:pt idx="39">
                  <c:v>12.13160585176122</c:v>
                </c:pt>
                <c:pt idx="40">
                  <c:v>12.19185950783702</c:v>
                </c:pt>
                <c:pt idx="41">
                  <c:v>12.20326307536655</c:v>
                </c:pt>
                <c:pt idx="42">
                  <c:v>12.24625732239514</c:v>
                </c:pt>
                <c:pt idx="43">
                  <c:v>12.19445544603693</c:v>
                </c:pt>
                <c:pt idx="44">
                  <c:v>12.254482003493729</c:v>
                </c:pt>
                <c:pt idx="45">
                  <c:v>12.093040156393791</c:v>
                </c:pt>
                <c:pt idx="46">
                  <c:v>12.14219619796139</c:v>
                </c:pt>
                <c:pt idx="47">
                  <c:v>12.101046269892031</c:v>
                </c:pt>
                <c:pt idx="48">
                  <c:v>12.12789559937241</c:v>
                </c:pt>
                <c:pt idx="49">
                  <c:v>12.16264118188592</c:v>
                </c:pt>
                <c:pt idx="50">
                  <c:v>12.175250783292629</c:v>
                </c:pt>
                <c:pt idx="51">
                  <c:v>12.13505903277877</c:v>
                </c:pt>
                <c:pt idx="52">
                  <c:v>12.17235300567385</c:v>
                </c:pt>
                <c:pt idx="53">
                  <c:v>12.154898407301431</c:v>
                </c:pt>
                <c:pt idx="54">
                  <c:v>12.1542696838948</c:v>
                </c:pt>
                <c:pt idx="55">
                  <c:v>12.184489470817619</c:v>
                </c:pt>
                <c:pt idx="56">
                  <c:v>12.184101734464219</c:v>
                </c:pt>
                <c:pt idx="57">
                  <c:v>12.256869829454249</c:v>
                </c:pt>
                <c:pt idx="58">
                  <c:v>12.34450742999133</c:v>
                </c:pt>
                <c:pt idx="59">
                  <c:v>12.3465556408106</c:v>
                </c:pt>
                <c:pt idx="60">
                  <c:v>12.381577440504691</c:v>
                </c:pt>
                <c:pt idx="61">
                  <c:v>12.38662996094018</c:v>
                </c:pt>
                <c:pt idx="62">
                  <c:v>12.44596229696743</c:v>
                </c:pt>
                <c:pt idx="63">
                  <c:v>12.32884736396621</c:v>
                </c:pt>
                <c:pt idx="64">
                  <c:v>12.285860755372489</c:v>
                </c:pt>
                <c:pt idx="65">
                  <c:v>12.219575276429401</c:v>
                </c:pt>
                <c:pt idx="66">
                  <c:v>12.102311793830609</c:v>
                </c:pt>
                <c:pt idx="67">
                  <c:v>12.13134315740116</c:v>
                </c:pt>
                <c:pt idx="68">
                  <c:v>12.14252514475</c:v>
                </c:pt>
                <c:pt idx="69">
                  <c:v>12.20490497270451</c:v>
                </c:pt>
                <c:pt idx="70">
                  <c:v>12.201562430330901</c:v>
                </c:pt>
                <c:pt idx="71">
                  <c:v>12.20883477503723</c:v>
                </c:pt>
                <c:pt idx="72">
                  <c:v>12.20473392994537</c:v>
                </c:pt>
                <c:pt idx="73">
                  <c:v>12.24150222023597</c:v>
                </c:pt>
                <c:pt idx="74">
                  <c:v>12.139152441466491</c:v>
                </c:pt>
                <c:pt idx="75">
                  <c:v>12.095833018399681</c:v>
                </c:pt>
                <c:pt idx="76">
                  <c:v>11.994829833960489</c:v>
                </c:pt>
                <c:pt idx="77">
                  <c:v>12.12459534835406</c:v>
                </c:pt>
                <c:pt idx="78">
                  <c:v>12.166350704567291</c:v>
                </c:pt>
                <c:pt idx="79">
                  <c:v>12.12492554241782</c:v>
                </c:pt>
                <c:pt idx="80">
                  <c:v>12.137879304420871</c:v>
                </c:pt>
                <c:pt idx="81">
                  <c:v>12.03122631970952</c:v>
                </c:pt>
                <c:pt idx="82">
                  <c:v>11.9831806483928</c:v>
                </c:pt>
                <c:pt idx="83">
                  <c:v>11.968837733139981</c:v>
                </c:pt>
                <c:pt idx="84">
                  <c:v>11.83771552384168</c:v>
                </c:pt>
                <c:pt idx="85">
                  <c:v>11.7751556692594</c:v>
                </c:pt>
                <c:pt idx="86">
                  <c:v>11.778672116342561</c:v>
                </c:pt>
                <c:pt idx="87">
                  <c:v>11.732028245755069</c:v>
                </c:pt>
                <c:pt idx="88">
                  <c:v>11.713638811553031</c:v>
                </c:pt>
                <c:pt idx="89">
                  <c:v>11.71449574010793</c:v>
                </c:pt>
                <c:pt idx="90">
                  <c:v>11.67595880790625</c:v>
                </c:pt>
                <c:pt idx="91">
                  <c:v>11.60328847207475</c:v>
                </c:pt>
                <c:pt idx="92">
                  <c:v>11.608295340107619</c:v>
                </c:pt>
                <c:pt idx="93">
                  <c:v>11.650966508771921</c:v>
                </c:pt>
                <c:pt idx="94">
                  <c:v>11.604201754396239</c:v>
                </c:pt>
                <c:pt idx="95">
                  <c:v>11.65501890863772</c:v>
                </c:pt>
                <c:pt idx="96">
                  <c:v>11.65342686936483</c:v>
                </c:pt>
                <c:pt idx="97">
                  <c:v>11.67705659724175</c:v>
                </c:pt>
                <c:pt idx="98">
                  <c:v>11.7607208713214</c:v>
                </c:pt>
                <c:pt idx="99">
                  <c:v>11.954784854832381</c:v>
                </c:pt>
                <c:pt idx="100">
                  <c:v>11.966972412302379</c:v>
                </c:pt>
                <c:pt idx="101">
                  <c:v>12.030327249816921</c:v>
                </c:pt>
                <c:pt idx="102">
                  <c:v>11.988763174931071</c:v>
                </c:pt>
                <c:pt idx="103">
                  <c:v>11.97033337560236</c:v>
                </c:pt>
                <c:pt idx="104">
                  <c:v>11.87991350496401</c:v>
                </c:pt>
                <c:pt idx="105">
                  <c:v>11.832370527658339</c:v>
                </c:pt>
                <c:pt idx="106">
                  <c:v>11.78292637145921</c:v>
                </c:pt>
                <c:pt idx="107">
                  <c:v>11.837282075259521</c:v>
                </c:pt>
                <c:pt idx="108">
                  <c:v>11.889788860357319</c:v>
                </c:pt>
                <c:pt idx="109">
                  <c:v>11.86237949097432</c:v>
                </c:pt>
                <c:pt idx="110">
                  <c:v>11.79240422001873</c:v>
                </c:pt>
              </c:numCache>
            </c:numRef>
          </c:yVal>
          <c:smooth val="1"/>
          <c:extLst>
            <c:ext xmlns:c16="http://schemas.microsoft.com/office/drawing/2014/chart" uri="{C3380CC4-5D6E-409C-BE32-E72D297353CC}">
              <c16:uniqueId val="{00000001-38E3-4308-91F6-3AC22B6C2D6D}"/>
            </c:ext>
          </c:extLst>
        </c:ser>
        <c:dLbls>
          <c:showLegendKey val="0"/>
          <c:showVal val="0"/>
          <c:showCatName val="0"/>
          <c:showSerName val="0"/>
          <c:showPercent val="0"/>
          <c:showBubbleSize val="0"/>
        </c:dLbls>
        <c:axId val="1215578863"/>
        <c:axId val="1215573455"/>
      </c:scatterChart>
      <c:valAx>
        <c:axId val="1215578863"/>
        <c:scaling>
          <c:orientation val="minMax"/>
          <c:max val="8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1" i="0" u="none" strike="noStrike" kern="1200" baseline="0">
                    <a:solidFill>
                      <a:schemeClr val="tx1"/>
                    </a:solidFill>
                    <a:latin typeface="Bookman Old Style" panose="02050604050505020204" pitchFamily="18" charset="0"/>
                    <a:ea typeface="+mn-ea"/>
                    <a:cs typeface="+mn-cs"/>
                  </a:defRPr>
                </a:pPr>
                <a:r>
                  <a:rPr lang="en-US" sz="1800" b="1">
                    <a:solidFill>
                      <a:schemeClr val="tx1"/>
                    </a:solidFill>
                    <a:latin typeface="Bookman Old Style" panose="02050604050505020204" pitchFamily="18" charset="0"/>
                  </a:rPr>
                  <a:t>Position</a:t>
                </a:r>
                <a:r>
                  <a:rPr lang="en-US" sz="1800" b="1" baseline="0">
                    <a:solidFill>
                      <a:schemeClr val="tx1"/>
                    </a:solidFill>
                    <a:latin typeface="Bookman Old Style" panose="02050604050505020204" pitchFamily="18" charset="0"/>
                  </a:rPr>
                  <a:t> in micron</a:t>
                </a:r>
                <a:endParaRPr lang="en-US" sz="1800" b="1">
                  <a:solidFill>
                    <a:schemeClr val="tx1"/>
                  </a:solidFill>
                  <a:latin typeface="Bookman Old Style" panose="02050604050505020204" pitchFamily="18" charset="0"/>
                </a:endParaRPr>
              </a:p>
            </c:rich>
          </c:tx>
          <c:layout>
            <c:manualLayout>
              <c:xMode val="edge"/>
              <c:yMode val="edge"/>
              <c:x val="0.34902252843394577"/>
              <c:y val="0.9436283902012248"/>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Bookman Old Style" panose="02050604050505020204" pitchFamily="18" charset="0"/>
                  <a:ea typeface="+mn-ea"/>
                  <a:cs typeface="+mn-cs"/>
                </a:defRPr>
              </a:pPr>
              <a:endParaRPr lang="en-US"/>
            </a:p>
          </c:txPr>
        </c:title>
        <c:numFmt formatCode="General" sourceLinked="1"/>
        <c:majorTickMark val="in"/>
        <c:minorTickMark val="in"/>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Bookman Old Style" panose="02050604050505020204" pitchFamily="18" charset="0"/>
                <a:ea typeface="+mn-ea"/>
                <a:cs typeface="+mn-cs"/>
              </a:defRPr>
            </a:pPr>
            <a:endParaRPr lang="en-US"/>
          </a:p>
        </c:txPr>
        <c:crossAx val="1215573455"/>
        <c:crosses val="autoZero"/>
        <c:crossBetween val="midCat"/>
      </c:valAx>
      <c:valAx>
        <c:axId val="1215573455"/>
        <c:scaling>
          <c:orientation val="minMax"/>
          <c:max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1" i="0" u="none" strike="noStrike" kern="1200" baseline="0">
                    <a:solidFill>
                      <a:schemeClr val="tx1"/>
                    </a:solidFill>
                    <a:latin typeface="Bookman Old Style" panose="02050604050505020204" pitchFamily="18" charset="0"/>
                    <a:ea typeface="+mn-ea"/>
                    <a:cs typeface="+mn-cs"/>
                  </a:defRPr>
                </a:pPr>
                <a:r>
                  <a:rPr lang="en-US" sz="1800" b="1">
                    <a:solidFill>
                      <a:schemeClr val="tx1"/>
                    </a:solidFill>
                    <a:latin typeface="Bookman Old Style" panose="02050604050505020204" pitchFamily="18" charset="0"/>
                  </a:rPr>
                  <a:t>Position</a:t>
                </a:r>
                <a:r>
                  <a:rPr lang="en-US" sz="1800" b="1" baseline="0">
                    <a:solidFill>
                      <a:schemeClr val="tx1"/>
                    </a:solidFill>
                    <a:latin typeface="Bookman Old Style" panose="02050604050505020204" pitchFamily="18" charset="0"/>
                  </a:rPr>
                  <a:t> in micron</a:t>
                </a:r>
                <a:endParaRPr lang="en-US" sz="1800" b="1">
                  <a:solidFill>
                    <a:schemeClr val="tx1"/>
                  </a:solidFill>
                  <a:latin typeface="Bookman Old Style" panose="02050604050505020204" pitchFamily="18" charset="0"/>
                </a:endParaRPr>
              </a:p>
            </c:rich>
          </c:tx>
          <c:layout>
            <c:manualLayout>
              <c:xMode val="edge"/>
              <c:yMode val="edge"/>
              <c:x val="3.941338515589235E-2"/>
              <c:y val="0.28752850146640518"/>
            </c:manualLayout>
          </c:layout>
          <c:overlay val="0"/>
          <c:spPr>
            <a:noFill/>
            <a:ln>
              <a:noFill/>
            </a:ln>
            <a:effectLst/>
          </c:spPr>
          <c:txPr>
            <a:bodyPr rot="-5400000" spcFirstLastPara="1" vertOverflow="ellipsis" vert="horz" wrap="square" anchor="ctr" anchorCtr="1"/>
            <a:lstStyle/>
            <a:p>
              <a:pPr>
                <a:defRPr sz="1800" b="1" i="0" u="none" strike="noStrike" kern="1200" baseline="0">
                  <a:solidFill>
                    <a:schemeClr val="tx1"/>
                  </a:solidFill>
                  <a:latin typeface="Bookman Old Style" panose="02050604050505020204"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Bookman Old Style" panose="02050604050505020204" pitchFamily="18" charset="0"/>
                <a:ea typeface="+mn-ea"/>
                <a:cs typeface="+mn-cs"/>
              </a:defRPr>
            </a:pPr>
            <a:endParaRPr lang="en-US"/>
          </a:p>
        </c:txPr>
        <c:crossAx val="1215578863"/>
        <c:crosses val="autoZero"/>
        <c:crossBetween val="midCat"/>
      </c:valAx>
      <c:spPr>
        <a:noFill/>
        <a:ln w="28575">
          <a:solidFill>
            <a:schemeClr val="tx1"/>
          </a:solidFill>
        </a:ln>
        <a:effectLst/>
      </c:spPr>
    </c:plotArea>
    <c:legend>
      <c:legendPos val="l"/>
      <c:layout>
        <c:manualLayout>
          <c:xMode val="edge"/>
          <c:yMode val="edge"/>
          <c:x val="0.58569225721784779"/>
          <c:y val="0.2170713035870516"/>
          <c:w val="0.2815314960629921"/>
          <c:h val="0.1277788713910761"/>
        </c:manualLayout>
      </c:layout>
      <c:overlay val="0"/>
      <c:spPr>
        <a:noFill/>
        <a:ln>
          <a:solidFill>
            <a:schemeClr val="tx1"/>
          </a:solidFill>
        </a:ln>
        <a:effectLst/>
      </c:spPr>
      <c:txPr>
        <a:bodyPr rot="0" spcFirstLastPara="1" vertOverflow="ellipsis" vert="horz" wrap="square" anchor="ctr" anchorCtr="1"/>
        <a:lstStyle/>
        <a:p>
          <a:pPr>
            <a:defRPr sz="900" b="0" i="0" u="none" strike="noStrike" kern="1200" baseline="0">
              <a:ln w="3175">
                <a:solidFill>
                  <a:schemeClr val="tx1"/>
                </a:solidFill>
              </a:ln>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w="28575" cap="rnd">
            <a:solidFill>
              <a:schemeClr val="accent1"/>
            </a:solidFill>
            <a:round/>
          </a:ln>
          <a:effectLst/>
        </c:spPr>
        <c:marker>
          <c:symbol val="none"/>
        </c:marker>
      </c:pivotFmt>
      <c:pivotFmt>
        <c:idx val="13"/>
        <c:spPr>
          <a:solidFill>
            <a:schemeClr val="accent1"/>
          </a:solidFill>
          <a:ln w="28575" cap="rnd">
            <a:solidFill>
              <a:schemeClr val="accent1"/>
            </a:solidFill>
            <a:round/>
          </a:ln>
          <a:effectLst/>
        </c:spPr>
        <c:marker>
          <c:symbol val="none"/>
        </c:marker>
      </c:pivotFmt>
      <c:pivotFmt>
        <c:idx val="14"/>
        <c:spPr>
          <a:solidFill>
            <a:schemeClr val="accent1"/>
          </a:solidFill>
          <a:ln w="28575" cap="rnd">
            <a:solidFill>
              <a:schemeClr val="accent1"/>
            </a:solidFill>
            <a:round/>
          </a:ln>
          <a:effectLst/>
        </c:spPr>
        <c:marker>
          <c:symbol val="none"/>
        </c:marker>
      </c:pivotFmt>
      <c:pivotFmt>
        <c:idx val="15"/>
        <c:spPr>
          <a:solidFill>
            <a:schemeClr val="accent1"/>
          </a:solidFill>
          <a:ln w="28575" cap="rnd">
            <a:solidFill>
              <a:schemeClr val="accent1"/>
            </a:solidFill>
            <a:round/>
          </a:ln>
          <a:effectLst/>
        </c:spPr>
        <c:marker>
          <c:symbol val="none"/>
        </c:marker>
      </c:pivotFmt>
      <c:pivotFmt>
        <c:idx val="16"/>
        <c:spPr>
          <a:solidFill>
            <a:schemeClr val="accent1"/>
          </a:solidFill>
          <a:ln w="28575" cap="rnd">
            <a:solidFill>
              <a:schemeClr val="accent1"/>
            </a:solidFill>
            <a:round/>
          </a:ln>
          <a:effectLst/>
        </c:spPr>
        <c:marker>
          <c:symbol val="none"/>
        </c:marker>
      </c:pivotFmt>
      <c:pivotFmt>
        <c:idx val="17"/>
        <c:spPr>
          <a:solidFill>
            <a:schemeClr val="accent1"/>
          </a:solidFill>
          <a:ln w="28575" cap="rnd">
            <a:solidFill>
              <a:schemeClr val="accent1"/>
            </a:solidFill>
            <a:round/>
          </a:ln>
          <a:effectLst/>
        </c:spPr>
        <c:marker>
          <c:symbol val="none"/>
        </c:marker>
      </c:pivotFmt>
      <c:pivotFmt>
        <c:idx val="18"/>
        <c:spPr>
          <a:solidFill>
            <a:schemeClr val="accent1"/>
          </a:solidFill>
          <a:ln w="28575" cap="rnd">
            <a:solidFill>
              <a:schemeClr val="accent1"/>
            </a:solidFill>
            <a:round/>
          </a:ln>
          <a:effectLst/>
        </c:spPr>
        <c:marker>
          <c:symbol val="none"/>
        </c:marker>
      </c:pivotFmt>
      <c:pivotFmt>
        <c:idx val="19"/>
        <c:spPr>
          <a:solidFill>
            <a:schemeClr val="accent1"/>
          </a:solidFill>
          <a:ln w="28575" cap="rnd">
            <a:solidFill>
              <a:schemeClr val="accent1"/>
            </a:solidFill>
            <a:round/>
          </a:ln>
          <a:effectLst/>
        </c:spPr>
        <c:marker>
          <c:symbol val="none"/>
        </c:marker>
      </c:pivotFmt>
      <c:pivotFmt>
        <c:idx val="20"/>
        <c:spPr>
          <a:solidFill>
            <a:schemeClr val="accent1"/>
          </a:solidFill>
          <a:ln w="28575" cap="rnd">
            <a:solidFill>
              <a:schemeClr val="accent1"/>
            </a:solidFill>
            <a:round/>
          </a:ln>
          <a:effectLst/>
        </c:spPr>
        <c:marker>
          <c:symbol val="none"/>
        </c:marker>
      </c:pivotFmt>
      <c:pivotFmt>
        <c:idx val="21"/>
        <c:spPr>
          <a:solidFill>
            <a:schemeClr val="accent1"/>
          </a:solidFill>
          <a:ln w="28575" cap="rnd">
            <a:solidFill>
              <a:schemeClr val="accent1"/>
            </a:solidFill>
            <a:round/>
          </a:ln>
          <a:effectLst/>
        </c:spPr>
        <c:marker>
          <c:symbol val="none"/>
        </c:marker>
      </c:pivotFmt>
      <c:pivotFmt>
        <c:idx val="22"/>
        <c:spPr>
          <a:solidFill>
            <a:schemeClr val="accent1"/>
          </a:solidFill>
          <a:ln w="28575" cap="rnd">
            <a:solidFill>
              <a:schemeClr val="accent1"/>
            </a:solidFill>
            <a:round/>
          </a:ln>
          <a:effectLst/>
        </c:spPr>
        <c:marker>
          <c:symbol val="none"/>
        </c:marker>
      </c:pivotFmt>
      <c:pivotFmt>
        <c:idx val="23"/>
        <c:spPr>
          <a:solidFill>
            <a:schemeClr val="accent1"/>
          </a:solidFill>
          <a:ln w="28575" cap="rnd">
            <a:solidFill>
              <a:schemeClr val="accent1"/>
            </a:solidFill>
            <a:round/>
          </a:ln>
          <a:effectLst/>
        </c:spPr>
        <c:marker>
          <c:symbol val="none"/>
        </c:marker>
      </c:pivotFmt>
      <c:pivotFmt>
        <c:idx val="24"/>
        <c:spPr>
          <a:solidFill>
            <a:schemeClr val="accent1"/>
          </a:solidFill>
          <a:ln w="28575" cap="rnd">
            <a:solidFill>
              <a:schemeClr val="accent1"/>
            </a:solidFill>
            <a:round/>
          </a:ln>
          <a:effectLst/>
        </c:spPr>
        <c:marker>
          <c:symbol val="none"/>
        </c:marker>
      </c:pivotFmt>
      <c:pivotFmt>
        <c:idx val="25"/>
        <c:spPr>
          <a:solidFill>
            <a:schemeClr val="accent1"/>
          </a:solidFill>
          <a:ln w="28575" cap="rnd">
            <a:solidFill>
              <a:schemeClr val="accent1"/>
            </a:solidFill>
            <a:round/>
          </a:ln>
          <a:effectLst/>
        </c:spPr>
        <c:marker>
          <c:symbol val="none"/>
        </c:marker>
      </c:pivotFmt>
      <c:pivotFmt>
        <c:idx val="26"/>
        <c:spPr>
          <a:solidFill>
            <a:schemeClr val="accent1"/>
          </a:solidFill>
          <a:ln w="28575" cap="rnd">
            <a:solidFill>
              <a:schemeClr val="accent1"/>
            </a:solidFill>
            <a:round/>
          </a:ln>
          <a:effectLst/>
        </c:spPr>
        <c:marker>
          <c:symbol val="none"/>
        </c:marker>
      </c:pivotFmt>
      <c:pivotFmt>
        <c:idx val="27"/>
        <c:spPr>
          <a:solidFill>
            <a:schemeClr val="accent1"/>
          </a:solidFill>
          <a:ln w="28575" cap="rnd">
            <a:solidFill>
              <a:schemeClr val="accent1"/>
            </a:solidFill>
            <a:round/>
          </a:ln>
          <a:effectLst/>
        </c:spPr>
        <c:marker>
          <c:symbol val="none"/>
        </c:marker>
      </c:pivotFmt>
      <c:pivotFmt>
        <c:idx val="28"/>
        <c:spPr>
          <a:solidFill>
            <a:schemeClr val="accent1"/>
          </a:solidFill>
          <a:ln w="28575" cap="rnd">
            <a:solidFill>
              <a:schemeClr val="accent1"/>
            </a:solidFill>
            <a:round/>
          </a:ln>
          <a:effectLst/>
        </c:spPr>
        <c:marker>
          <c:symbol val="none"/>
        </c:marker>
      </c:pivotFmt>
      <c:pivotFmt>
        <c:idx val="29"/>
        <c:spPr>
          <a:solidFill>
            <a:schemeClr val="accent1"/>
          </a:solidFill>
          <a:ln w="28575" cap="rnd">
            <a:solidFill>
              <a:schemeClr val="accent1"/>
            </a:solidFill>
            <a:round/>
          </a:ln>
          <a:effectLst/>
        </c:spPr>
        <c:marker>
          <c:symbol val="none"/>
        </c:marker>
      </c:pivotFmt>
      <c:pivotFmt>
        <c:idx val="30"/>
        <c:spPr>
          <a:solidFill>
            <a:schemeClr val="accent1"/>
          </a:solidFill>
          <a:ln w="28575" cap="rnd">
            <a:solidFill>
              <a:schemeClr val="accent1"/>
            </a:solidFill>
            <a:round/>
          </a:ln>
          <a:effectLst/>
        </c:spPr>
        <c:marker>
          <c:symbol val="none"/>
        </c:marker>
      </c:pivotFmt>
      <c:pivotFmt>
        <c:idx val="31"/>
        <c:spPr>
          <a:solidFill>
            <a:schemeClr val="accent1"/>
          </a:solidFill>
          <a:ln w="28575" cap="rnd">
            <a:solidFill>
              <a:schemeClr val="accent1"/>
            </a:solidFill>
            <a:round/>
          </a:ln>
          <a:effectLst/>
        </c:spPr>
        <c:marker>
          <c:symbol val="none"/>
        </c:marker>
      </c:pivotFmt>
      <c:pivotFmt>
        <c:idx val="32"/>
        <c:spPr>
          <a:solidFill>
            <a:schemeClr val="accent1"/>
          </a:solidFill>
          <a:ln w="28575" cap="rnd">
            <a:solidFill>
              <a:schemeClr val="accent1"/>
            </a:solidFill>
            <a:round/>
          </a:ln>
          <a:effectLst/>
        </c:spPr>
        <c:marker>
          <c:symbol val="none"/>
        </c:marker>
      </c:pivotFmt>
      <c:pivotFmt>
        <c:idx val="33"/>
        <c:spPr>
          <a:solidFill>
            <a:schemeClr val="accent1"/>
          </a:solidFill>
          <a:ln w="28575" cap="rnd">
            <a:solidFill>
              <a:schemeClr val="accent1"/>
            </a:solidFill>
            <a:round/>
          </a:ln>
          <a:effectLst/>
        </c:spPr>
        <c:marker>
          <c:symbol val="none"/>
        </c:marker>
      </c:pivotFmt>
      <c:pivotFmt>
        <c:idx val="34"/>
        <c:spPr>
          <a:solidFill>
            <a:schemeClr val="accent1"/>
          </a:solidFill>
          <a:ln w="28575" cap="rnd">
            <a:solidFill>
              <a:schemeClr val="accent1"/>
            </a:solidFill>
            <a:round/>
          </a:ln>
          <a:effectLst/>
        </c:spPr>
        <c:marker>
          <c:symbol val="none"/>
        </c:marker>
      </c:pivotFmt>
      <c:pivotFmt>
        <c:idx val="35"/>
        <c:spPr>
          <a:solidFill>
            <a:schemeClr val="accent1"/>
          </a:solidFill>
          <a:ln w="28575" cap="rnd">
            <a:solidFill>
              <a:schemeClr val="accent1"/>
            </a:solidFill>
            <a:round/>
          </a:ln>
          <a:effectLst/>
        </c:spPr>
        <c:marker>
          <c:symbol val="none"/>
        </c:marker>
      </c:pivotFmt>
      <c:pivotFmt>
        <c:idx val="36"/>
        <c:spPr>
          <a:solidFill>
            <a:schemeClr val="accent1"/>
          </a:solidFill>
          <a:ln w="28575" cap="rnd">
            <a:solidFill>
              <a:schemeClr val="accent1"/>
            </a:solidFill>
            <a:round/>
          </a:ln>
          <a:effectLst/>
        </c:spPr>
        <c:marker>
          <c:symbol val="none"/>
        </c:marker>
      </c:pivotFmt>
      <c:pivotFmt>
        <c:idx val="37"/>
        <c:spPr>
          <a:solidFill>
            <a:schemeClr val="accent1"/>
          </a:solidFill>
          <a:ln w="28575" cap="rnd">
            <a:solidFill>
              <a:schemeClr val="accent1"/>
            </a:solidFill>
            <a:round/>
          </a:ln>
          <a:effectLst/>
        </c:spPr>
        <c:marker>
          <c:symbol val="none"/>
        </c:marker>
      </c:pivotFmt>
      <c:pivotFmt>
        <c:idx val="38"/>
        <c:spPr>
          <a:solidFill>
            <a:schemeClr val="accent1"/>
          </a:solidFill>
          <a:ln w="28575" cap="rnd">
            <a:solidFill>
              <a:schemeClr val="accent1"/>
            </a:solidFill>
            <a:round/>
          </a:ln>
          <a:effectLst/>
        </c:spPr>
        <c:marker>
          <c:symbol val="none"/>
        </c:marker>
      </c:pivotFmt>
      <c:pivotFmt>
        <c:idx val="39"/>
        <c:spPr>
          <a:solidFill>
            <a:schemeClr val="accent1"/>
          </a:solidFill>
          <a:ln w="28575" cap="rnd">
            <a:solidFill>
              <a:schemeClr val="accent1"/>
            </a:solidFill>
            <a:round/>
          </a:ln>
          <a:effectLst/>
        </c:spPr>
        <c:marker>
          <c:symbol val="none"/>
        </c:marker>
      </c:pivotFmt>
      <c:pivotFmt>
        <c:idx val="40"/>
        <c:spPr>
          <a:solidFill>
            <a:schemeClr val="accent1"/>
          </a:solidFill>
          <a:ln w="28575" cap="rnd">
            <a:solidFill>
              <a:schemeClr val="accent1"/>
            </a:solidFill>
            <a:round/>
          </a:ln>
          <a:effectLst/>
        </c:spPr>
        <c:marker>
          <c:symbol val="none"/>
        </c:marker>
      </c:pivotFmt>
      <c:pivotFmt>
        <c:idx val="41"/>
        <c:spPr>
          <a:solidFill>
            <a:schemeClr val="accent1"/>
          </a:solidFill>
          <a:ln w="28575" cap="rnd">
            <a:solidFill>
              <a:schemeClr val="accent1"/>
            </a:solidFill>
            <a:round/>
          </a:ln>
          <a:effectLst/>
        </c:spPr>
        <c:marker>
          <c:symbol val="none"/>
        </c:marker>
      </c:pivotFmt>
      <c:pivotFmt>
        <c:idx val="42"/>
        <c:spPr>
          <a:solidFill>
            <a:schemeClr val="accent1"/>
          </a:solidFill>
          <a:ln w="28575" cap="rnd">
            <a:solidFill>
              <a:schemeClr val="accent1"/>
            </a:solidFill>
            <a:round/>
          </a:ln>
          <a:effectLst/>
        </c:spPr>
        <c:marker>
          <c:symbol val="none"/>
        </c:marker>
      </c:pivotFmt>
      <c:pivotFmt>
        <c:idx val="43"/>
        <c:spPr>
          <a:solidFill>
            <a:schemeClr val="accent1"/>
          </a:solidFill>
          <a:ln w="28575" cap="rnd">
            <a:solidFill>
              <a:schemeClr val="accent1"/>
            </a:solidFill>
            <a:round/>
          </a:ln>
          <a:effectLst/>
        </c:spPr>
        <c:marker>
          <c:symbol val="none"/>
        </c:marker>
      </c:pivotFmt>
      <c:pivotFmt>
        <c:idx val="44"/>
        <c:spPr>
          <a:solidFill>
            <a:schemeClr val="accent1"/>
          </a:solidFill>
          <a:ln w="28575" cap="rnd">
            <a:solidFill>
              <a:schemeClr val="accent1"/>
            </a:solidFill>
            <a:round/>
          </a:ln>
          <a:effectLst/>
        </c:spPr>
        <c:marker>
          <c:symbol val="none"/>
        </c:marker>
      </c:pivotFmt>
      <c:pivotFmt>
        <c:idx val="45"/>
        <c:spPr>
          <a:solidFill>
            <a:schemeClr val="accent1"/>
          </a:solidFill>
          <a:ln w="28575" cap="rnd">
            <a:solidFill>
              <a:schemeClr val="accent1"/>
            </a:solidFill>
            <a:round/>
          </a:ln>
          <a:effectLst/>
        </c:spPr>
        <c:marker>
          <c:symbol val="none"/>
        </c:marker>
      </c:pivotFmt>
      <c:pivotFmt>
        <c:idx val="46"/>
        <c:spPr>
          <a:solidFill>
            <a:schemeClr val="accent1"/>
          </a:solidFill>
          <a:ln w="28575" cap="rnd">
            <a:solidFill>
              <a:schemeClr val="accent1"/>
            </a:solidFill>
            <a:round/>
          </a:ln>
          <a:effectLst/>
        </c:spPr>
        <c:marker>
          <c:symbol val="none"/>
        </c:marker>
      </c:pivotFmt>
      <c:pivotFmt>
        <c:idx val="47"/>
        <c:spPr>
          <a:solidFill>
            <a:schemeClr val="accent1"/>
          </a:solidFill>
          <a:ln w="28575" cap="rnd">
            <a:solidFill>
              <a:schemeClr val="accent1"/>
            </a:solidFill>
            <a:round/>
          </a:ln>
          <a:effectLst/>
        </c:spPr>
        <c:marker>
          <c:symbol val="none"/>
        </c:marker>
      </c:pivotFmt>
      <c:pivotFmt>
        <c:idx val="48"/>
        <c:spPr>
          <a:solidFill>
            <a:schemeClr val="accent1"/>
          </a:solidFill>
          <a:ln w="28575" cap="rnd">
            <a:solidFill>
              <a:schemeClr val="accent1"/>
            </a:solidFill>
            <a:round/>
          </a:ln>
          <a:effectLst/>
        </c:spPr>
        <c:marker>
          <c:symbol val="none"/>
        </c:marker>
      </c:pivotFmt>
      <c:pivotFmt>
        <c:idx val="49"/>
        <c:spPr>
          <a:solidFill>
            <a:schemeClr val="accent1"/>
          </a:solidFill>
          <a:ln w="28575" cap="rnd">
            <a:solidFill>
              <a:schemeClr val="accent1"/>
            </a:solidFill>
            <a:round/>
          </a:ln>
          <a:effectLst/>
        </c:spPr>
        <c:marker>
          <c:symbol val="none"/>
        </c:marker>
      </c:pivotFmt>
      <c:pivotFmt>
        <c:idx val="50"/>
        <c:spPr>
          <a:solidFill>
            <a:schemeClr val="accent1"/>
          </a:solidFill>
          <a:ln w="28575" cap="rnd">
            <a:solidFill>
              <a:schemeClr val="accent1"/>
            </a:solidFill>
            <a:round/>
          </a:ln>
          <a:effectLst/>
        </c:spPr>
        <c:marker>
          <c:symbol val="none"/>
        </c:marker>
      </c:pivotFmt>
      <c:pivotFmt>
        <c:idx val="51"/>
        <c:spPr>
          <a:solidFill>
            <a:schemeClr val="accent1"/>
          </a:solidFill>
          <a:ln w="28575" cap="rnd">
            <a:solidFill>
              <a:schemeClr val="accent1"/>
            </a:solidFill>
            <a:round/>
          </a:ln>
          <a:effectLst/>
        </c:spPr>
        <c:marker>
          <c:symbol val="none"/>
        </c:marker>
      </c:pivotFmt>
      <c:pivotFmt>
        <c:idx val="52"/>
        <c:spPr>
          <a:solidFill>
            <a:schemeClr val="accent1"/>
          </a:solidFill>
          <a:ln w="28575" cap="rnd">
            <a:solidFill>
              <a:schemeClr val="accent1"/>
            </a:solidFill>
            <a:round/>
          </a:ln>
          <a:effectLst/>
        </c:spPr>
        <c:marker>
          <c:symbol val="none"/>
        </c:marker>
      </c:pivotFmt>
      <c:pivotFmt>
        <c:idx val="53"/>
        <c:spPr>
          <a:solidFill>
            <a:schemeClr val="accent1"/>
          </a:solidFill>
          <a:ln w="28575" cap="rnd">
            <a:solidFill>
              <a:schemeClr val="accent1"/>
            </a:solidFill>
            <a:round/>
          </a:ln>
          <a:effectLst/>
        </c:spPr>
        <c:marker>
          <c:symbol val="none"/>
        </c:marker>
      </c:pivotFmt>
      <c:pivotFmt>
        <c:idx val="54"/>
        <c:spPr>
          <a:solidFill>
            <a:schemeClr val="accent1"/>
          </a:solidFill>
          <a:ln w="28575" cap="rnd">
            <a:solidFill>
              <a:schemeClr val="accent1"/>
            </a:solidFill>
            <a:round/>
          </a:ln>
          <a:effectLst/>
        </c:spPr>
        <c:marker>
          <c:symbol val="none"/>
        </c:marker>
      </c:pivotFmt>
      <c:pivotFmt>
        <c:idx val="55"/>
        <c:spPr>
          <a:solidFill>
            <a:schemeClr val="accent1"/>
          </a:solidFill>
          <a:ln w="28575" cap="rnd">
            <a:solidFill>
              <a:schemeClr val="accent1"/>
            </a:solidFill>
            <a:round/>
          </a:ln>
          <a:effectLst/>
        </c:spPr>
        <c:marker>
          <c:symbol val="none"/>
        </c:marker>
      </c:pivotFmt>
      <c:pivotFmt>
        <c:idx val="56"/>
        <c:spPr>
          <a:solidFill>
            <a:schemeClr val="accent1"/>
          </a:solidFill>
          <a:ln w="28575" cap="rnd">
            <a:solidFill>
              <a:schemeClr val="accent1"/>
            </a:solidFill>
            <a:round/>
          </a:ln>
          <a:effectLst/>
        </c:spPr>
        <c:marker>
          <c:symbol val="none"/>
        </c:marker>
      </c:pivotFmt>
      <c:pivotFmt>
        <c:idx val="57"/>
        <c:spPr>
          <a:solidFill>
            <a:schemeClr val="accent1"/>
          </a:solidFill>
          <a:ln w="28575" cap="rnd">
            <a:solidFill>
              <a:schemeClr val="accent1"/>
            </a:solidFill>
            <a:round/>
          </a:ln>
          <a:effectLst/>
        </c:spPr>
        <c:marker>
          <c:symbol val="none"/>
        </c:marker>
      </c:pivotFmt>
      <c:pivotFmt>
        <c:idx val="58"/>
        <c:spPr>
          <a:solidFill>
            <a:schemeClr val="accent1"/>
          </a:solidFill>
          <a:ln w="28575" cap="rnd">
            <a:solidFill>
              <a:schemeClr val="accent1"/>
            </a:solidFill>
            <a:round/>
          </a:ln>
          <a:effectLst/>
        </c:spPr>
        <c:marker>
          <c:symbol val="none"/>
        </c:marker>
      </c:pivotFmt>
      <c:pivotFmt>
        <c:idx val="59"/>
        <c:spPr>
          <a:solidFill>
            <a:schemeClr val="accent1"/>
          </a:solidFill>
          <a:ln w="28575" cap="rnd">
            <a:solidFill>
              <a:schemeClr val="accent1"/>
            </a:solidFill>
            <a:round/>
          </a:ln>
          <a:effectLst/>
        </c:spPr>
        <c:marker>
          <c:symbol val="none"/>
        </c:marker>
      </c:pivotFmt>
      <c:pivotFmt>
        <c:idx val="60"/>
        <c:spPr>
          <a:solidFill>
            <a:schemeClr val="accent1"/>
          </a:solidFill>
          <a:ln w="28575" cap="rnd">
            <a:solidFill>
              <a:schemeClr val="accent1"/>
            </a:solidFill>
            <a:round/>
          </a:ln>
          <a:effectLst/>
        </c:spPr>
        <c:marker>
          <c:symbol val="none"/>
        </c:marker>
      </c:pivotFmt>
      <c:pivotFmt>
        <c:idx val="61"/>
        <c:spPr>
          <a:solidFill>
            <a:schemeClr val="accent1"/>
          </a:solidFill>
          <a:ln w="28575" cap="rnd">
            <a:solidFill>
              <a:schemeClr val="accent1"/>
            </a:solidFill>
            <a:round/>
          </a:ln>
          <a:effectLst/>
        </c:spPr>
        <c:marker>
          <c:symbol val="none"/>
        </c:marker>
      </c:pivotFmt>
      <c:pivotFmt>
        <c:idx val="62"/>
        <c:spPr>
          <a:solidFill>
            <a:schemeClr val="accent1"/>
          </a:solidFill>
          <a:ln w="28575" cap="rnd">
            <a:solidFill>
              <a:schemeClr val="accent1"/>
            </a:solidFill>
            <a:round/>
          </a:ln>
          <a:effectLst/>
        </c:spPr>
        <c:marker>
          <c:symbol val="none"/>
        </c:marker>
      </c:pivotFmt>
      <c:pivotFmt>
        <c:idx val="63"/>
        <c:spPr>
          <a:solidFill>
            <a:schemeClr val="accent1"/>
          </a:solidFill>
          <a:ln w="28575" cap="rnd">
            <a:solidFill>
              <a:schemeClr val="accent1"/>
            </a:solidFill>
            <a:round/>
          </a:ln>
          <a:effectLst/>
        </c:spPr>
        <c:marker>
          <c:symbol val="none"/>
        </c:marker>
      </c:pivotFmt>
      <c:pivotFmt>
        <c:idx val="64"/>
        <c:spPr>
          <a:solidFill>
            <a:schemeClr val="accent1"/>
          </a:solidFill>
          <a:ln w="28575" cap="rnd">
            <a:solidFill>
              <a:schemeClr val="accent1"/>
            </a:solidFill>
            <a:round/>
          </a:ln>
          <a:effectLst/>
        </c:spPr>
        <c:marker>
          <c:symbol val="none"/>
        </c:marker>
      </c:pivotFmt>
      <c:pivotFmt>
        <c:idx val="65"/>
        <c:spPr>
          <a:solidFill>
            <a:schemeClr val="accent1"/>
          </a:solidFill>
          <a:ln w="28575" cap="rnd">
            <a:solidFill>
              <a:schemeClr val="accent1"/>
            </a:solidFill>
            <a:round/>
          </a:ln>
          <a:effectLst/>
        </c:spPr>
        <c:marker>
          <c:symbol val="none"/>
        </c:marker>
      </c:pivotFmt>
      <c:pivotFmt>
        <c:idx val="66"/>
        <c:spPr>
          <a:solidFill>
            <a:schemeClr val="accent1"/>
          </a:solidFill>
          <a:ln w="28575" cap="rnd">
            <a:solidFill>
              <a:schemeClr val="accent1"/>
            </a:solidFill>
            <a:round/>
          </a:ln>
          <a:effectLst/>
        </c:spPr>
        <c:marker>
          <c:symbol val="none"/>
        </c:marker>
      </c:pivotFmt>
      <c:pivotFmt>
        <c:idx val="67"/>
        <c:spPr>
          <a:solidFill>
            <a:schemeClr val="accent1"/>
          </a:solidFill>
          <a:ln w="28575" cap="rnd">
            <a:solidFill>
              <a:schemeClr val="accent1"/>
            </a:solidFill>
            <a:round/>
          </a:ln>
          <a:effectLst/>
        </c:spPr>
        <c:marker>
          <c:symbol val="none"/>
        </c:marker>
      </c:pivotFmt>
      <c:pivotFmt>
        <c:idx val="68"/>
        <c:spPr>
          <a:solidFill>
            <a:schemeClr val="accent1"/>
          </a:solidFill>
          <a:ln w="28575" cap="rnd">
            <a:solidFill>
              <a:schemeClr val="accent1"/>
            </a:solidFill>
            <a:round/>
          </a:ln>
          <a:effectLst/>
        </c:spPr>
        <c:marker>
          <c:symbol val="none"/>
        </c:marker>
      </c:pivotFmt>
      <c:pivotFmt>
        <c:idx val="69"/>
        <c:spPr>
          <a:solidFill>
            <a:schemeClr val="accent1"/>
          </a:solidFill>
          <a:ln w="28575" cap="rnd">
            <a:solidFill>
              <a:schemeClr val="accent1"/>
            </a:solidFill>
            <a:round/>
          </a:ln>
          <a:effectLst/>
        </c:spPr>
        <c:marker>
          <c:symbol val="none"/>
        </c:marker>
      </c:pivotFmt>
      <c:pivotFmt>
        <c:idx val="70"/>
        <c:spPr>
          <a:solidFill>
            <a:schemeClr val="accent1"/>
          </a:solidFill>
          <a:ln w="28575" cap="rnd">
            <a:solidFill>
              <a:schemeClr val="accent1"/>
            </a:solidFill>
            <a:round/>
          </a:ln>
          <a:effectLst/>
        </c:spPr>
        <c:marker>
          <c:symbol val="none"/>
        </c:marker>
      </c:pivotFmt>
      <c:pivotFmt>
        <c:idx val="71"/>
        <c:spPr>
          <a:solidFill>
            <a:schemeClr val="accent1"/>
          </a:solidFill>
          <a:ln w="28575" cap="rnd">
            <a:solidFill>
              <a:schemeClr val="accent1"/>
            </a:solidFill>
            <a:round/>
          </a:ln>
          <a:effectLst/>
        </c:spPr>
        <c:marker>
          <c:symbol val="none"/>
        </c:marker>
      </c:pivotFmt>
      <c:pivotFmt>
        <c:idx val="72"/>
        <c:spPr>
          <a:solidFill>
            <a:schemeClr val="accent1"/>
          </a:solidFill>
          <a:ln w="28575" cap="rnd">
            <a:solidFill>
              <a:schemeClr val="accent1"/>
            </a:solidFill>
            <a:round/>
          </a:ln>
          <a:effectLst/>
        </c:spPr>
        <c:marker>
          <c:symbol val="none"/>
        </c:marker>
      </c:pivotFmt>
      <c:pivotFmt>
        <c:idx val="73"/>
        <c:spPr>
          <a:solidFill>
            <a:schemeClr val="accent1"/>
          </a:solidFill>
          <a:ln w="28575" cap="rnd">
            <a:solidFill>
              <a:schemeClr val="accent1"/>
            </a:solidFill>
            <a:round/>
          </a:ln>
          <a:effectLst/>
        </c:spPr>
        <c:marker>
          <c:symbol val="none"/>
        </c:marker>
      </c:pivotFmt>
      <c:pivotFmt>
        <c:idx val="74"/>
        <c:spPr>
          <a:solidFill>
            <a:schemeClr val="accent1"/>
          </a:solidFill>
          <a:ln w="28575" cap="rnd">
            <a:solidFill>
              <a:schemeClr val="accent1"/>
            </a:solidFill>
            <a:round/>
          </a:ln>
          <a:effectLst/>
        </c:spPr>
        <c:marker>
          <c:symbol val="none"/>
        </c:marker>
      </c:pivotFmt>
      <c:pivotFmt>
        <c:idx val="75"/>
        <c:spPr>
          <a:solidFill>
            <a:schemeClr val="accent1"/>
          </a:solidFill>
          <a:ln w="28575" cap="rnd">
            <a:solidFill>
              <a:schemeClr val="accent1"/>
            </a:solidFill>
            <a:round/>
          </a:ln>
          <a:effectLst/>
        </c:spPr>
        <c:marker>
          <c:symbol val="none"/>
        </c:marker>
      </c:pivotFmt>
      <c:pivotFmt>
        <c:idx val="76"/>
        <c:spPr>
          <a:solidFill>
            <a:schemeClr val="accent1"/>
          </a:solidFill>
          <a:ln w="28575" cap="rnd">
            <a:solidFill>
              <a:schemeClr val="accent1"/>
            </a:solidFill>
            <a:round/>
          </a:ln>
          <a:effectLst/>
        </c:spPr>
        <c:marker>
          <c:symbol val="none"/>
        </c:marker>
      </c:pivotFmt>
      <c:pivotFmt>
        <c:idx val="77"/>
        <c:spPr>
          <a:solidFill>
            <a:schemeClr val="accent1"/>
          </a:solidFill>
          <a:ln w="28575" cap="rnd">
            <a:solidFill>
              <a:schemeClr val="accent1"/>
            </a:solidFill>
            <a:round/>
          </a:ln>
          <a:effectLst/>
        </c:spPr>
        <c:marker>
          <c:symbol val="none"/>
        </c:marker>
      </c:pivotFmt>
      <c:pivotFmt>
        <c:idx val="78"/>
        <c:spPr>
          <a:solidFill>
            <a:schemeClr val="accent1"/>
          </a:solidFill>
          <a:ln w="28575" cap="rnd">
            <a:solidFill>
              <a:schemeClr val="accent1"/>
            </a:solidFill>
            <a:round/>
          </a:ln>
          <a:effectLst/>
        </c:spPr>
        <c:marker>
          <c:symbol val="none"/>
        </c:marker>
      </c:pivotFmt>
      <c:pivotFmt>
        <c:idx val="79"/>
        <c:spPr>
          <a:solidFill>
            <a:schemeClr val="accent1"/>
          </a:solidFill>
          <a:ln w="28575" cap="rnd">
            <a:solidFill>
              <a:schemeClr val="accent1"/>
            </a:solidFill>
            <a:round/>
          </a:ln>
          <a:effectLst/>
        </c:spPr>
        <c:marker>
          <c:symbol val="none"/>
        </c:marker>
      </c:pivotFmt>
      <c:pivotFmt>
        <c:idx val="80"/>
        <c:spPr>
          <a:solidFill>
            <a:schemeClr val="accent1"/>
          </a:solidFill>
          <a:ln w="28575" cap="rnd">
            <a:solidFill>
              <a:schemeClr val="accent1"/>
            </a:solidFill>
            <a:round/>
          </a:ln>
          <a:effectLst/>
        </c:spPr>
        <c:marker>
          <c:symbol val="none"/>
        </c:marker>
      </c:pivotFmt>
      <c:pivotFmt>
        <c:idx val="81"/>
        <c:spPr>
          <a:solidFill>
            <a:schemeClr val="accent1"/>
          </a:solidFill>
          <a:ln w="28575" cap="rnd">
            <a:solidFill>
              <a:schemeClr val="accent1"/>
            </a:solidFill>
            <a:round/>
          </a:ln>
          <a:effectLst/>
        </c:spPr>
        <c:marker>
          <c:symbol val="none"/>
        </c:marker>
      </c:pivotFmt>
      <c:pivotFmt>
        <c:idx val="82"/>
        <c:spPr>
          <a:solidFill>
            <a:schemeClr val="accent1"/>
          </a:solidFill>
          <a:ln w="28575" cap="rnd">
            <a:solidFill>
              <a:schemeClr val="accent1"/>
            </a:solidFill>
            <a:round/>
          </a:ln>
          <a:effectLst/>
        </c:spPr>
        <c:marker>
          <c:symbol val="none"/>
        </c:marker>
      </c:pivotFmt>
      <c:pivotFmt>
        <c:idx val="83"/>
        <c:spPr>
          <a:solidFill>
            <a:schemeClr val="accent1"/>
          </a:solidFill>
          <a:ln w="28575" cap="rnd">
            <a:solidFill>
              <a:schemeClr val="accent1"/>
            </a:solidFill>
            <a:round/>
          </a:ln>
          <a:effectLst/>
        </c:spPr>
        <c:marker>
          <c:symbol val="none"/>
        </c:marker>
      </c:pivotFmt>
      <c:pivotFmt>
        <c:idx val="84"/>
        <c:spPr>
          <a:solidFill>
            <a:schemeClr val="accent1"/>
          </a:solidFill>
          <a:ln w="28575" cap="rnd">
            <a:solidFill>
              <a:schemeClr val="accent1"/>
            </a:solidFill>
            <a:round/>
          </a:ln>
          <a:effectLst/>
        </c:spPr>
        <c:marker>
          <c:symbol val="none"/>
        </c:marker>
      </c:pivotFmt>
      <c:pivotFmt>
        <c:idx val="85"/>
        <c:spPr>
          <a:solidFill>
            <a:schemeClr val="accent1"/>
          </a:solidFill>
          <a:ln w="28575" cap="rnd">
            <a:solidFill>
              <a:schemeClr val="accent1"/>
            </a:solidFill>
            <a:round/>
          </a:ln>
          <a:effectLst/>
        </c:spPr>
        <c:marker>
          <c:symbol val="none"/>
        </c:marker>
      </c:pivotFmt>
      <c:pivotFmt>
        <c:idx val="86"/>
        <c:spPr>
          <a:solidFill>
            <a:schemeClr val="accent1"/>
          </a:solidFill>
          <a:ln w="28575" cap="rnd">
            <a:solidFill>
              <a:schemeClr val="accent1"/>
            </a:solidFill>
            <a:round/>
          </a:ln>
          <a:effectLst/>
        </c:spPr>
        <c:marker>
          <c:symbol val="none"/>
        </c:marker>
      </c:pivotFmt>
      <c:pivotFmt>
        <c:idx val="87"/>
        <c:spPr>
          <a:solidFill>
            <a:schemeClr val="accent1"/>
          </a:solidFill>
          <a:ln w="28575" cap="rnd">
            <a:solidFill>
              <a:schemeClr val="accent1"/>
            </a:solidFill>
            <a:round/>
          </a:ln>
          <a:effectLst/>
        </c:spPr>
        <c:marker>
          <c:symbol val="none"/>
        </c:marker>
      </c:pivotFmt>
      <c:pivotFmt>
        <c:idx val="88"/>
        <c:spPr>
          <a:solidFill>
            <a:schemeClr val="accent1"/>
          </a:solidFill>
          <a:ln w="28575" cap="rnd">
            <a:solidFill>
              <a:schemeClr val="accent1"/>
            </a:solidFill>
            <a:round/>
          </a:ln>
          <a:effectLst/>
        </c:spPr>
        <c:marker>
          <c:symbol val="none"/>
        </c:marker>
      </c:pivotFmt>
      <c:pivotFmt>
        <c:idx val="89"/>
        <c:spPr>
          <a:solidFill>
            <a:schemeClr val="accent1"/>
          </a:solidFill>
          <a:ln w="28575" cap="rnd">
            <a:solidFill>
              <a:schemeClr val="accent1"/>
            </a:solidFill>
            <a:round/>
          </a:ln>
          <a:effectLst/>
        </c:spPr>
        <c:marker>
          <c:symbol val="none"/>
        </c:marker>
      </c:pivotFmt>
      <c:pivotFmt>
        <c:idx val="90"/>
        <c:spPr>
          <a:solidFill>
            <a:schemeClr val="accent1"/>
          </a:solidFill>
          <a:ln w="28575" cap="rnd">
            <a:solidFill>
              <a:schemeClr val="accent1"/>
            </a:solidFill>
            <a:round/>
          </a:ln>
          <a:effectLst/>
        </c:spPr>
        <c:marker>
          <c:symbol val="none"/>
        </c:marker>
      </c:pivotFmt>
      <c:pivotFmt>
        <c:idx val="91"/>
        <c:spPr>
          <a:solidFill>
            <a:schemeClr val="accent1"/>
          </a:solidFill>
          <a:ln w="28575" cap="rnd">
            <a:solidFill>
              <a:schemeClr val="accent1"/>
            </a:solidFill>
            <a:round/>
          </a:ln>
          <a:effectLst/>
        </c:spPr>
        <c:marker>
          <c:symbol val="none"/>
        </c:marker>
      </c:pivotFmt>
      <c:pivotFmt>
        <c:idx val="92"/>
        <c:spPr>
          <a:solidFill>
            <a:schemeClr val="accent1"/>
          </a:solidFill>
          <a:ln w="28575" cap="rnd">
            <a:solidFill>
              <a:schemeClr val="accent1"/>
            </a:solidFill>
            <a:round/>
          </a:ln>
          <a:effectLst/>
        </c:spPr>
        <c:marker>
          <c:symbol val="none"/>
        </c:marker>
      </c:pivotFmt>
      <c:pivotFmt>
        <c:idx val="93"/>
        <c:spPr>
          <a:solidFill>
            <a:schemeClr val="accent1"/>
          </a:solidFill>
          <a:ln w="28575" cap="rnd">
            <a:solidFill>
              <a:schemeClr val="accent1"/>
            </a:solidFill>
            <a:round/>
          </a:ln>
          <a:effectLst/>
        </c:spPr>
        <c:marker>
          <c:symbol val="none"/>
        </c:marker>
      </c:pivotFmt>
      <c:pivotFmt>
        <c:idx val="94"/>
        <c:spPr>
          <a:solidFill>
            <a:schemeClr val="accent1"/>
          </a:solidFill>
          <a:ln w="28575" cap="rnd">
            <a:solidFill>
              <a:schemeClr val="accent1"/>
            </a:solidFill>
            <a:round/>
          </a:ln>
          <a:effectLst/>
        </c:spPr>
        <c:marker>
          <c:symbol val="none"/>
        </c:marker>
      </c:pivotFmt>
      <c:pivotFmt>
        <c:idx val="95"/>
        <c:spPr>
          <a:solidFill>
            <a:schemeClr val="accent1"/>
          </a:solidFill>
          <a:ln w="28575" cap="rnd">
            <a:solidFill>
              <a:schemeClr val="accent1"/>
            </a:solidFill>
            <a:round/>
          </a:ln>
          <a:effectLst/>
        </c:spPr>
        <c:marker>
          <c:symbol val="none"/>
        </c:marker>
      </c:pivotFmt>
      <c:pivotFmt>
        <c:idx val="96"/>
        <c:spPr>
          <a:solidFill>
            <a:schemeClr val="accent1"/>
          </a:solidFill>
          <a:ln w="28575" cap="rnd">
            <a:solidFill>
              <a:schemeClr val="accent1"/>
            </a:solidFill>
            <a:round/>
          </a:ln>
          <a:effectLst/>
        </c:spPr>
        <c:marker>
          <c:symbol val="none"/>
        </c:marker>
      </c:pivotFmt>
      <c:pivotFmt>
        <c:idx val="97"/>
        <c:spPr>
          <a:solidFill>
            <a:schemeClr val="accent1"/>
          </a:solidFill>
          <a:ln w="28575" cap="rnd">
            <a:solidFill>
              <a:schemeClr val="accent1"/>
            </a:solidFill>
            <a:round/>
          </a:ln>
          <a:effectLst/>
        </c:spPr>
        <c:marker>
          <c:symbol val="none"/>
        </c:marker>
      </c:pivotFmt>
      <c:pivotFmt>
        <c:idx val="98"/>
        <c:spPr>
          <a:solidFill>
            <a:schemeClr val="accent1"/>
          </a:solidFill>
          <a:ln w="28575" cap="rnd">
            <a:solidFill>
              <a:schemeClr val="accent1"/>
            </a:solidFill>
            <a:round/>
          </a:ln>
          <a:effectLst/>
        </c:spPr>
        <c:marker>
          <c:symbol val="none"/>
        </c:marker>
      </c:pivotFmt>
      <c:pivotFmt>
        <c:idx val="99"/>
        <c:spPr>
          <a:solidFill>
            <a:schemeClr val="accent1"/>
          </a:solidFill>
          <a:ln w="28575" cap="rnd">
            <a:solidFill>
              <a:schemeClr val="accent1"/>
            </a:solidFill>
            <a:round/>
          </a:ln>
          <a:effectLst/>
        </c:spPr>
        <c:marker>
          <c:symbol val="none"/>
        </c:marker>
      </c:pivotFmt>
      <c:pivotFmt>
        <c:idx val="100"/>
        <c:spPr>
          <a:solidFill>
            <a:schemeClr val="accent1"/>
          </a:solidFill>
          <a:ln w="28575" cap="rnd">
            <a:solidFill>
              <a:schemeClr val="accent1"/>
            </a:solidFill>
            <a:round/>
          </a:ln>
          <a:effectLst/>
        </c:spPr>
        <c:marker>
          <c:symbol val="none"/>
        </c:marker>
      </c:pivotFmt>
      <c:pivotFmt>
        <c:idx val="101"/>
        <c:spPr>
          <a:solidFill>
            <a:schemeClr val="accent1"/>
          </a:solidFill>
          <a:ln w="28575" cap="rnd">
            <a:solidFill>
              <a:schemeClr val="accent1"/>
            </a:solidFill>
            <a:round/>
          </a:ln>
          <a:effectLst/>
        </c:spPr>
        <c:marker>
          <c:symbol val="none"/>
        </c:marker>
      </c:pivotFmt>
      <c:pivotFmt>
        <c:idx val="102"/>
        <c:spPr>
          <a:solidFill>
            <a:schemeClr val="accent1"/>
          </a:solidFill>
          <a:ln w="28575" cap="rnd">
            <a:solidFill>
              <a:schemeClr val="accent1"/>
            </a:solidFill>
            <a:round/>
          </a:ln>
          <a:effectLst/>
        </c:spPr>
        <c:marker>
          <c:symbol val="none"/>
        </c:marker>
      </c:pivotFmt>
      <c:pivotFmt>
        <c:idx val="103"/>
        <c:spPr>
          <a:solidFill>
            <a:schemeClr val="accent1"/>
          </a:solidFill>
          <a:ln w="28575" cap="rnd">
            <a:solidFill>
              <a:schemeClr val="accent1"/>
            </a:solidFill>
            <a:round/>
          </a:ln>
          <a:effectLst/>
        </c:spPr>
        <c:marker>
          <c:symbol val="none"/>
        </c:marker>
      </c:pivotFmt>
      <c:pivotFmt>
        <c:idx val="104"/>
        <c:spPr>
          <a:solidFill>
            <a:schemeClr val="accent1"/>
          </a:solidFill>
          <a:ln w="28575" cap="rnd">
            <a:solidFill>
              <a:schemeClr val="accent1"/>
            </a:solidFill>
            <a:round/>
          </a:ln>
          <a:effectLst/>
        </c:spPr>
        <c:marker>
          <c:symbol val="none"/>
        </c:marker>
      </c:pivotFmt>
      <c:pivotFmt>
        <c:idx val="105"/>
        <c:spPr>
          <a:solidFill>
            <a:schemeClr val="accent1"/>
          </a:solidFill>
          <a:ln w="28575" cap="rnd">
            <a:solidFill>
              <a:schemeClr val="accent1"/>
            </a:solidFill>
            <a:round/>
          </a:ln>
          <a:effectLst/>
        </c:spPr>
        <c:marker>
          <c:symbol val="none"/>
        </c:marker>
      </c:pivotFmt>
      <c:pivotFmt>
        <c:idx val="106"/>
        <c:spPr>
          <a:solidFill>
            <a:schemeClr val="accent1"/>
          </a:solidFill>
          <a:ln w="28575" cap="rnd">
            <a:solidFill>
              <a:schemeClr val="accent1"/>
            </a:solidFill>
            <a:round/>
          </a:ln>
          <a:effectLst/>
        </c:spPr>
        <c:marker>
          <c:symbol val="none"/>
        </c:marker>
      </c:pivotFmt>
      <c:pivotFmt>
        <c:idx val="107"/>
        <c:spPr>
          <a:solidFill>
            <a:schemeClr val="accent1"/>
          </a:solidFill>
          <a:ln w="28575" cap="rnd">
            <a:solidFill>
              <a:schemeClr val="accent1"/>
            </a:solidFill>
            <a:round/>
          </a:ln>
          <a:effectLst/>
        </c:spPr>
        <c:marker>
          <c:symbol val="none"/>
        </c:marker>
      </c:pivotFmt>
      <c:pivotFmt>
        <c:idx val="108"/>
        <c:spPr>
          <a:solidFill>
            <a:schemeClr val="accent1"/>
          </a:solidFill>
          <a:ln w="28575" cap="rnd">
            <a:solidFill>
              <a:schemeClr val="accent1"/>
            </a:solidFill>
            <a:round/>
          </a:ln>
          <a:effectLst/>
        </c:spPr>
        <c:marker>
          <c:symbol val="none"/>
        </c:marker>
      </c:pivotFmt>
      <c:pivotFmt>
        <c:idx val="109"/>
        <c:spPr>
          <a:solidFill>
            <a:schemeClr val="accent1"/>
          </a:solidFill>
          <a:ln w="28575" cap="rnd">
            <a:solidFill>
              <a:schemeClr val="accent1"/>
            </a:solidFill>
            <a:round/>
          </a:ln>
          <a:effectLst/>
        </c:spPr>
        <c:marker>
          <c:symbol val="none"/>
        </c:marker>
      </c:pivotFmt>
      <c:pivotFmt>
        <c:idx val="110"/>
        <c:spPr>
          <a:solidFill>
            <a:schemeClr val="accent1"/>
          </a:solidFill>
          <a:ln w="28575" cap="rnd">
            <a:solidFill>
              <a:schemeClr val="accent1"/>
            </a:solidFill>
            <a:round/>
          </a:ln>
          <a:effectLst/>
        </c:spPr>
        <c:marker>
          <c:symbol val="none"/>
        </c:marker>
      </c:pivotFmt>
      <c:pivotFmt>
        <c:idx val="111"/>
        <c:spPr>
          <a:solidFill>
            <a:schemeClr val="accent1"/>
          </a:solidFill>
          <a:ln w="28575" cap="rnd">
            <a:solidFill>
              <a:schemeClr val="accent1"/>
            </a:solidFill>
            <a:round/>
          </a:ln>
          <a:effectLst/>
        </c:spPr>
        <c:marker>
          <c:symbol val="none"/>
        </c:marker>
      </c:pivotFmt>
      <c:pivotFmt>
        <c:idx val="112"/>
        <c:spPr>
          <a:solidFill>
            <a:schemeClr val="accent1"/>
          </a:solidFill>
          <a:ln w="28575" cap="rnd">
            <a:solidFill>
              <a:schemeClr val="accent1"/>
            </a:solidFill>
            <a:round/>
          </a:ln>
          <a:effectLst/>
        </c:spPr>
        <c:marker>
          <c:symbol val="none"/>
        </c:marker>
      </c:pivotFmt>
      <c:pivotFmt>
        <c:idx val="113"/>
        <c:spPr>
          <a:solidFill>
            <a:schemeClr val="accent1"/>
          </a:solidFill>
          <a:ln w="28575" cap="rnd">
            <a:solidFill>
              <a:schemeClr val="accent1"/>
            </a:solidFill>
            <a:round/>
          </a:ln>
          <a:effectLst/>
        </c:spPr>
        <c:marker>
          <c:symbol val="none"/>
        </c:marker>
      </c:pivotFmt>
      <c:pivotFmt>
        <c:idx val="114"/>
        <c:spPr>
          <a:solidFill>
            <a:schemeClr val="accent1"/>
          </a:solidFill>
          <a:ln w="28575" cap="rnd">
            <a:solidFill>
              <a:schemeClr val="accent1"/>
            </a:solidFill>
            <a:round/>
          </a:ln>
          <a:effectLst/>
        </c:spPr>
        <c:marker>
          <c:symbol val="none"/>
        </c:marker>
      </c:pivotFmt>
      <c:pivotFmt>
        <c:idx val="115"/>
        <c:spPr>
          <a:solidFill>
            <a:schemeClr val="accent1"/>
          </a:solidFill>
          <a:ln w="28575" cap="rnd">
            <a:solidFill>
              <a:schemeClr val="accent1"/>
            </a:solidFill>
            <a:round/>
          </a:ln>
          <a:effectLst/>
        </c:spPr>
        <c:marker>
          <c:symbol val="none"/>
        </c:marker>
      </c:pivotFmt>
      <c:pivotFmt>
        <c:idx val="116"/>
        <c:spPr>
          <a:solidFill>
            <a:schemeClr val="accent1"/>
          </a:solidFill>
          <a:ln w="28575" cap="rnd">
            <a:solidFill>
              <a:schemeClr val="accent1"/>
            </a:solidFill>
            <a:round/>
          </a:ln>
          <a:effectLst/>
        </c:spPr>
        <c:marker>
          <c:symbol val="none"/>
        </c:marker>
      </c:pivotFmt>
      <c:pivotFmt>
        <c:idx val="117"/>
        <c:spPr>
          <a:solidFill>
            <a:schemeClr val="accent1"/>
          </a:solidFill>
          <a:ln w="28575" cap="rnd">
            <a:solidFill>
              <a:schemeClr val="accent1"/>
            </a:solidFill>
            <a:round/>
          </a:ln>
          <a:effectLst/>
        </c:spPr>
        <c:marker>
          <c:symbol val="none"/>
        </c:marker>
      </c:pivotFmt>
      <c:pivotFmt>
        <c:idx val="118"/>
        <c:spPr>
          <a:solidFill>
            <a:schemeClr val="accent1"/>
          </a:solidFill>
          <a:ln w="28575" cap="rnd">
            <a:solidFill>
              <a:schemeClr val="accent1"/>
            </a:solidFill>
            <a:round/>
          </a:ln>
          <a:effectLst/>
        </c:spPr>
        <c:marker>
          <c:symbol val="none"/>
        </c:marker>
      </c:pivotFmt>
      <c:pivotFmt>
        <c:idx val="119"/>
        <c:spPr>
          <a:solidFill>
            <a:schemeClr val="accent1"/>
          </a:solidFill>
          <a:ln w="28575" cap="rnd">
            <a:solidFill>
              <a:schemeClr val="accent1"/>
            </a:solidFill>
            <a:round/>
          </a:ln>
          <a:effectLst/>
        </c:spPr>
        <c:marker>
          <c:symbol val="none"/>
        </c:marker>
      </c:pivotFmt>
      <c:pivotFmt>
        <c:idx val="120"/>
        <c:spPr>
          <a:solidFill>
            <a:schemeClr val="accent1"/>
          </a:solidFill>
          <a:ln w="28575" cap="rnd">
            <a:solidFill>
              <a:schemeClr val="accent1"/>
            </a:solidFill>
            <a:round/>
          </a:ln>
          <a:effectLst/>
        </c:spPr>
        <c:marker>
          <c:symbol val="none"/>
        </c:marker>
      </c:pivotFmt>
      <c:pivotFmt>
        <c:idx val="121"/>
        <c:spPr>
          <a:solidFill>
            <a:schemeClr val="accent1"/>
          </a:solidFill>
          <a:ln w="28575" cap="rnd">
            <a:solidFill>
              <a:schemeClr val="accent1"/>
            </a:solidFill>
            <a:round/>
          </a:ln>
          <a:effectLst/>
        </c:spPr>
        <c:marker>
          <c:symbol val="none"/>
        </c:marker>
      </c:pivotFmt>
      <c:pivotFmt>
        <c:idx val="122"/>
        <c:spPr>
          <a:solidFill>
            <a:schemeClr val="accent1"/>
          </a:solidFill>
          <a:ln w="28575" cap="rnd">
            <a:solidFill>
              <a:schemeClr val="accent1"/>
            </a:solidFill>
            <a:round/>
          </a:ln>
          <a:effectLst/>
        </c:spPr>
        <c:marker>
          <c:symbol val="none"/>
        </c:marker>
      </c:pivotFmt>
      <c:pivotFmt>
        <c:idx val="123"/>
        <c:spPr>
          <a:solidFill>
            <a:schemeClr val="accent1"/>
          </a:solidFill>
          <a:ln w="28575" cap="rnd">
            <a:solidFill>
              <a:schemeClr val="accent1"/>
            </a:solidFill>
            <a:round/>
          </a:ln>
          <a:effectLst/>
        </c:spPr>
        <c:marker>
          <c:symbol val="none"/>
        </c:marker>
      </c:pivotFmt>
      <c:pivotFmt>
        <c:idx val="124"/>
        <c:spPr>
          <a:solidFill>
            <a:schemeClr val="accent1"/>
          </a:solidFill>
          <a:ln w="28575" cap="rnd">
            <a:solidFill>
              <a:schemeClr val="accent1"/>
            </a:solidFill>
            <a:round/>
          </a:ln>
          <a:effectLst/>
        </c:spPr>
        <c:marker>
          <c:symbol val="none"/>
        </c:marker>
      </c:pivotFmt>
      <c:pivotFmt>
        <c:idx val="125"/>
        <c:spPr>
          <a:solidFill>
            <a:schemeClr val="accent1"/>
          </a:solidFill>
          <a:ln w="28575" cap="rnd">
            <a:solidFill>
              <a:schemeClr val="accent1"/>
            </a:solidFill>
            <a:round/>
          </a:ln>
          <a:effectLst/>
        </c:spPr>
        <c:marker>
          <c:symbol val="none"/>
        </c:marker>
      </c:pivotFmt>
      <c:pivotFmt>
        <c:idx val="126"/>
        <c:spPr>
          <a:solidFill>
            <a:schemeClr val="accent1"/>
          </a:solidFill>
          <a:ln w="28575" cap="rnd">
            <a:solidFill>
              <a:schemeClr val="accent1"/>
            </a:solidFill>
            <a:round/>
          </a:ln>
          <a:effectLst/>
        </c:spPr>
        <c:marker>
          <c:symbol val="none"/>
        </c:marker>
      </c:pivotFmt>
      <c:pivotFmt>
        <c:idx val="127"/>
        <c:spPr>
          <a:solidFill>
            <a:schemeClr val="accent1"/>
          </a:solidFill>
          <a:ln w="28575" cap="rnd">
            <a:solidFill>
              <a:schemeClr val="accent1"/>
            </a:solidFill>
            <a:round/>
          </a:ln>
          <a:effectLst/>
        </c:spPr>
        <c:marker>
          <c:symbol val="none"/>
        </c:marker>
      </c:pivotFmt>
      <c:pivotFmt>
        <c:idx val="128"/>
        <c:spPr>
          <a:solidFill>
            <a:schemeClr val="accent1"/>
          </a:solidFill>
          <a:ln w="28575" cap="rnd">
            <a:solidFill>
              <a:schemeClr val="accent1"/>
            </a:solidFill>
            <a:round/>
          </a:ln>
          <a:effectLst/>
        </c:spPr>
        <c:marker>
          <c:symbol val="none"/>
        </c:marker>
      </c:pivotFmt>
      <c:pivotFmt>
        <c:idx val="129"/>
        <c:spPr>
          <a:solidFill>
            <a:schemeClr val="accent1"/>
          </a:solidFill>
          <a:ln w="28575" cap="rnd">
            <a:solidFill>
              <a:schemeClr val="accent1"/>
            </a:solidFill>
            <a:round/>
          </a:ln>
          <a:effectLst/>
        </c:spPr>
        <c:marker>
          <c:symbol val="none"/>
        </c:marker>
      </c:pivotFmt>
      <c:pivotFmt>
        <c:idx val="130"/>
        <c:spPr>
          <a:solidFill>
            <a:schemeClr val="accent1"/>
          </a:solidFill>
          <a:ln w="28575" cap="rnd">
            <a:solidFill>
              <a:schemeClr val="accent1"/>
            </a:solidFill>
            <a:round/>
          </a:ln>
          <a:effectLst/>
        </c:spPr>
        <c:marker>
          <c:symbol val="none"/>
        </c:marker>
      </c:pivotFmt>
      <c:pivotFmt>
        <c:idx val="131"/>
        <c:spPr>
          <a:solidFill>
            <a:schemeClr val="accent1"/>
          </a:solidFill>
          <a:ln w="28575" cap="rnd">
            <a:solidFill>
              <a:schemeClr val="accent1"/>
            </a:solidFill>
            <a:round/>
          </a:ln>
          <a:effectLst/>
        </c:spPr>
        <c:marker>
          <c:symbol val="none"/>
        </c:marker>
      </c:pivotFmt>
      <c:pivotFmt>
        <c:idx val="132"/>
        <c:spPr>
          <a:solidFill>
            <a:schemeClr val="accent1"/>
          </a:solidFill>
          <a:ln w="28575" cap="rnd">
            <a:solidFill>
              <a:schemeClr val="accent1"/>
            </a:solidFill>
            <a:round/>
          </a:ln>
          <a:effectLst/>
        </c:spPr>
        <c:marker>
          <c:symbol val="none"/>
        </c:marker>
      </c:pivotFmt>
      <c:pivotFmt>
        <c:idx val="1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w="28575" cap="rnd">
            <a:solidFill>
              <a:schemeClr val="accent1"/>
            </a:solidFill>
            <a:round/>
          </a:ln>
          <a:effectLst/>
        </c:spPr>
        <c:marker>
          <c:symbol val="none"/>
        </c:marker>
      </c:pivotFmt>
      <c:pivotFmt>
        <c:idx val="136"/>
        <c:spPr>
          <a:solidFill>
            <a:schemeClr val="accent1"/>
          </a:solidFill>
          <a:ln w="28575" cap="rnd">
            <a:solidFill>
              <a:schemeClr val="accent1"/>
            </a:solidFill>
            <a:round/>
          </a:ln>
          <a:effectLst/>
        </c:spPr>
        <c:marker>
          <c:symbol val="none"/>
        </c:marker>
      </c:pivotFmt>
      <c:pivotFmt>
        <c:idx val="137"/>
        <c:spPr>
          <a:solidFill>
            <a:schemeClr val="accent1"/>
          </a:solidFill>
          <a:ln w="28575" cap="rnd">
            <a:solidFill>
              <a:schemeClr val="accent1"/>
            </a:solidFill>
            <a:round/>
          </a:ln>
          <a:effectLst/>
        </c:spPr>
        <c:marker>
          <c:symbol val="none"/>
        </c:marker>
      </c:pivotFmt>
      <c:pivotFmt>
        <c:idx val="138"/>
        <c:spPr>
          <a:solidFill>
            <a:schemeClr val="accent1"/>
          </a:solidFill>
          <a:ln w="28575" cap="rnd">
            <a:solidFill>
              <a:schemeClr val="accent1"/>
            </a:solidFill>
            <a:round/>
          </a:ln>
          <a:effectLst/>
        </c:spPr>
        <c:marker>
          <c:symbol val="none"/>
        </c:marker>
      </c:pivotFmt>
    </c:pivotFmts>
    <c:plotArea>
      <c:layout>
        <c:manualLayout>
          <c:layoutTarget val="inner"/>
          <c:xMode val="edge"/>
          <c:yMode val="edge"/>
          <c:x val="0.18512822646191943"/>
          <c:y val="3.1289534694872966E-2"/>
          <c:w val="0.74197340504764631"/>
          <c:h val="0.70542164572263077"/>
        </c:manualLayout>
      </c:layout>
      <c:lineChart>
        <c:grouping val="stacked"/>
        <c:varyColors val="0"/>
        <c:ser>
          <c:idx val="0"/>
          <c:order val="0"/>
          <c:tx>
            <c:v>Average of Speed5</c:v>
          </c:tx>
          <c:spPr>
            <a:ln w="28575" cap="rnd">
              <a:solidFill>
                <a:schemeClr val="accent1"/>
              </a:solidFill>
              <a:round/>
            </a:ln>
            <a:effectLst/>
          </c:spPr>
          <c:marker>
            <c:symbol val="none"/>
          </c:marker>
          <c:cat>
            <c:strLit>
              <c:ptCount val="40"/>
              <c:pt idx="0">
                <c:v>0.25</c:v>
              </c:pt>
              <c:pt idx="1">
                <c:v>0.3</c:v>
              </c:pt>
              <c:pt idx="2">
                <c:v>0.35</c:v>
              </c:pt>
              <c:pt idx="3">
                <c:v>0.45</c:v>
              </c:pt>
              <c:pt idx="4">
                <c:v>0.5</c:v>
              </c:pt>
              <c:pt idx="5">
                <c:v>0.55</c:v>
              </c:pt>
              <c:pt idx="6">
                <c:v>0.6</c:v>
              </c:pt>
              <c:pt idx="7">
                <c:v>0.65</c:v>
              </c:pt>
              <c:pt idx="8">
                <c:v>0.7</c:v>
              </c:pt>
              <c:pt idx="9">
                <c:v>0.75</c:v>
              </c:pt>
              <c:pt idx="10">
                <c:v>0.8</c:v>
              </c:pt>
              <c:pt idx="11">
                <c:v>0.85</c:v>
              </c:pt>
              <c:pt idx="12">
                <c:v>0.9</c:v>
              </c:pt>
              <c:pt idx="13">
                <c:v>0.95</c:v>
              </c:pt>
              <c:pt idx="14">
                <c:v>1</c:v>
              </c:pt>
              <c:pt idx="15">
                <c:v>1.05</c:v>
              </c:pt>
              <c:pt idx="16">
                <c:v>1.1</c:v>
              </c:pt>
              <c:pt idx="17">
                <c:v>1.15</c:v>
              </c:pt>
              <c:pt idx="18">
                <c:v>1.2</c:v>
              </c:pt>
              <c:pt idx="19">
                <c:v>1.25</c:v>
              </c:pt>
              <c:pt idx="20">
                <c:v>1.3</c:v>
              </c:pt>
              <c:pt idx="21">
                <c:v>1.35</c:v>
              </c:pt>
              <c:pt idx="22">
                <c:v>1.4</c:v>
              </c:pt>
              <c:pt idx="23">
                <c:v>1.45</c:v>
              </c:pt>
              <c:pt idx="24">
                <c:v>1.5</c:v>
              </c:pt>
              <c:pt idx="25">
                <c:v>1.55</c:v>
              </c:pt>
              <c:pt idx="26">
                <c:v>1.7</c:v>
              </c:pt>
              <c:pt idx="27">
                <c:v>1.75</c:v>
              </c:pt>
              <c:pt idx="28">
                <c:v>1.8</c:v>
              </c:pt>
              <c:pt idx="29">
                <c:v>1.85</c:v>
              </c:pt>
              <c:pt idx="30">
                <c:v>1.9</c:v>
              </c:pt>
              <c:pt idx="31">
                <c:v>1.95</c:v>
              </c:pt>
              <c:pt idx="32">
                <c:v>2</c:v>
              </c:pt>
              <c:pt idx="33">
                <c:v>2.05</c:v>
              </c:pt>
              <c:pt idx="34">
                <c:v>2.1</c:v>
              </c:pt>
              <c:pt idx="35">
                <c:v>2.25</c:v>
              </c:pt>
              <c:pt idx="36">
                <c:v>2.3</c:v>
              </c:pt>
              <c:pt idx="37">
                <c:v>2.35</c:v>
              </c:pt>
              <c:pt idx="38">
                <c:v>2.4</c:v>
              </c:pt>
              <c:pt idx="39">
                <c:v>2.55</c:v>
              </c:pt>
            </c:strLit>
          </c:cat>
          <c:val>
            <c:numLit>
              <c:formatCode>General</c:formatCode>
              <c:ptCount val="40"/>
              <c:pt idx="0">
                <c:v>4.0060627928005381</c:v>
              </c:pt>
              <c:pt idx="1">
                <c:v>4.5314570646751529</c:v>
              </c:pt>
              <c:pt idx="2">
                <c:v>2.4641999999999999</c:v>
              </c:pt>
              <c:pt idx="3">
                <c:v>5.8659999999999997</c:v>
              </c:pt>
              <c:pt idx="4">
                <c:v>5.4337963596657834</c:v>
              </c:pt>
              <c:pt idx="5">
                <c:v>6.3131916624912225</c:v>
              </c:pt>
              <c:pt idx="6">
                <c:v>4.5523074925661584</c:v>
              </c:pt>
              <c:pt idx="7">
                <c:v>6.4982820765987128</c:v>
              </c:pt>
              <c:pt idx="8">
                <c:v>5.9894632879581415</c:v>
              </c:pt>
              <c:pt idx="9">
                <c:v>4.5428882085996456</c:v>
              </c:pt>
              <c:pt idx="10">
                <c:v>4.7541046135183613</c:v>
              </c:pt>
              <c:pt idx="11">
                <c:v>6.1949652906406412</c:v>
              </c:pt>
              <c:pt idx="12">
                <c:v>4.6235328233382633</c:v>
              </c:pt>
              <c:pt idx="13">
                <c:v>5.0064008196742895</c:v>
              </c:pt>
              <c:pt idx="14">
                <c:v>5.5904693427647709</c:v>
              </c:pt>
              <c:pt idx="15">
                <c:v>5.8513589052402351</c:v>
              </c:pt>
              <c:pt idx="16">
                <c:v>4.7426188999450574</c:v>
              </c:pt>
              <c:pt idx="17">
                <c:v>5.7653422155104614</c:v>
              </c:pt>
              <c:pt idx="18">
                <c:v>5.9425876392026646</c:v>
              </c:pt>
              <c:pt idx="19">
                <c:v>6.1318781715673136</c:v>
              </c:pt>
              <c:pt idx="20">
                <c:v>5.8528821579072066</c:v>
              </c:pt>
              <c:pt idx="21">
                <c:v>5.1935523143787776</c:v>
              </c:pt>
              <c:pt idx="22">
                <c:v>7.8076813630305191</c:v>
              </c:pt>
              <c:pt idx="23">
                <c:v>6.0555409447609465</c:v>
              </c:pt>
              <c:pt idx="24">
                <c:v>4.7228038697929762</c:v>
              </c:pt>
              <c:pt idx="25">
                <c:v>3.7454650250180297</c:v>
              </c:pt>
              <c:pt idx="26">
                <c:v>4.9426187301131268</c:v>
              </c:pt>
              <c:pt idx="27">
                <c:v>5.3448747385109741</c:v>
              </c:pt>
              <c:pt idx="28">
                <c:v>4.8881063412032635</c:v>
              </c:pt>
              <c:pt idx="29">
                <c:v>3.3540361101729834</c:v>
              </c:pt>
              <c:pt idx="30">
                <c:v>5.0836991581967865</c:v>
              </c:pt>
              <c:pt idx="31">
                <c:v>7.4053783941260356</c:v>
              </c:pt>
              <c:pt idx="32">
                <c:v>7.8205367558672325</c:v>
              </c:pt>
              <c:pt idx="33">
                <c:v>3.6673509976208836</c:v>
              </c:pt>
              <c:pt idx="34">
                <c:v>2.8168181519789819</c:v>
              </c:pt>
              <c:pt idx="35">
                <c:v>5.2365120287605489</c:v>
              </c:pt>
              <c:pt idx="36">
                <c:v>5.2975274085192048</c:v>
              </c:pt>
              <c:pt idx="37">
                <c:v>6.300842790863868</c:v>
              </c:pt>
              <c:pt idx="38">
                <c:v>7.2736739478973558</c:v>
              </c:pt>
              <c:pt idx="39">
                <c:v>4.6584463181645148</c:v>
              </c:pt>
            </c:numLit>
          </c:val>
          <c:smooth val="0"/>
          <c:extLst>
            <c:ext xmlns:c16="http://schemas.microsoft.com/office/drawing/2014/chart" uri="{C3380CC4-5D6E-409C-BE32-E72D297353CC}">
              <c16:uniqueId val="{00000000-BE9F-4D8D-903D-26A1A44A85FE}"/>
            </c:ext>
          </c:extLst>
        </c:ser>
        <c:ser>
          <c:idx val="1"/>
          <c:order val="1"/>
          <c:tx>
            <c:v>Average of Speed2</c:v>
          </c:tx>
          <c:spPr>
            <a:ln w="28575" cap="rnd">
              <a:solidFill>
                <a:schemeClr val="accent2"/>
              </a:solidFill>
              <a:round/>
            </a:ln>
            <a:effectLst/>
          </c:spPr>
          <c:marker>
            <c:symbol val="none"/>
          </c:marker>
          <c:cat>
            <c:strLit>
              <c:ptCount val="40"/>
              <c:pt idx="0">
                <c:v>0.25</c:v>
              </c:pt>
              <c:pt idx="1">
                <c:v>0.3</c:v>
              </c:pt>
              <c:pt idx="2">
                <c:v>0.35</c:v>
              </c:pt>
              <c:pt idx="3">
                <c:v>0.45</c:v>
              </c:pt>
              <c:pt idx="4">
                <c:v>0.5</c:v>
              </c:pt>
              <c:pt idx="5">
                <c:v>0.55</c:v>
              </c:pt>
              <c:pt idx="6">
                <c:v>0.6</c:v>
              </c:pt>
              <c:pt idx="7">
                <c:v>0.65</c:v>
              </c:pt>
              <c:pt idx="8">
                <c:v>0.7</c:v>
              </c:pt>
              <c:pt idx="9">
                <c:v>0.75</c:v>
              </c:pt>
              <c:pt idx="10">
                <c:v>0.8</c:v>
              </c:pt>
              <c:pt idx="11">
                <c:v>0.85</c:v>
              </c:pt>
              <c:pt idx="12">
                <c:v>0.9</c:v>
              </c:pt>
              <c:pt idx="13">
                <c:v>0.95</c:v>
              </c:pt>
              <c:pt idx="14">
                <c:v>1</c:v>
              </c:pt>
              <c:pt idx="15">
                <c:v>1.05</c:v>
              </c:pt>
              <c:pt idx="16">
                <c:v>1.1</c:v>
              </c:pt>
              <c:pt idx="17">
                <c:v>1.15</c:v>
              </c:pt>
              <c:pt idx="18">
                <c:v>1.2</c:v>
              </c:pt>
              <c:pt idx="19">
                <c:v>1.25</c:v>
              </c:pt>
              <c:pt idx="20">
                <c:v>1.3</c:v>
              </c:pt>
              <c:pt idx="21">
                <c:v>1.35</c:v>
              </c:pt>
              <c:pt idx="22">
                <c:v>1.4</c:v>
              </c:pt>
              <c:pt idx="23">
                <c:v>1.45</c:v>
              </c:pt>
              <c:pt idx="24">
                <c:v>1.5</c:v>
              </c:pt>
              <c:pt idx="25">
                <c:v>1.55</c:v>
              </c:pt>
              <c:pt idx="26">
                <c:v>1.7</c:v>
              </c:pt>
              <c:pt idx="27">
                <c:v>1.75</c:v>
              </c:pt>
              <c:pt idx="28">
                <c:v>1.8</c:v>
              </c:pt>
              <c:pt idx="29">
                <c:v>1.85</c:v>
              </c:pt>
              <c:pt idx="30">
                <c:v>1.9</c:v>
              </c:pt>
              <c:pt idx="31">
                <c:v>1.95</c:v>
              </c:pt>
              <c:pt idx="32">
                <c:v>2</c:v>
              </c:pt>
              <c:pt idx="33">
                <c:v>2.05</c:v>
              </c:pt>
              <c:pt idx="34">
                <c:v>2.1</c:v>
              </c:pt>
              <c:pt idx="35">
                <c:v>2.25</c:v>
              </c:pt>
              <c:pt idx="36">
                <c:v>2.3</c:v>
              </c:pt>
              <c:pt idx="37">
                <c:v>2.35</c:v>
              </c:pt>
              <c:pt idx="38">
                <c:v>2.4</c:v>
              </c:pt>
              <c:pt idx="39">
                <c:v>2.55</c:v>
              </c:pt>
            </c:strLit>
          </c:cat>
          <c:val>
            <c:numLit>
              <c:formatCode>General</c:formatCode>
              <c:ptCount val="40"/>
              <c:pt idx="0">
                <c:v>12.317734559408507</c:v>
              </c:pt>
              <c:pt idx="1">
                <c:v>17.721147275843528</c:v>
              </c:pt>
              <c:pt idx="2">
                <c:v>19.805</c:v>
              </c:pt>
              <c:pt idx="3">
                <c:v>17.799399999999999</c:v>
              </c:pt>
              <c:pt idx="4">
                <c:v>18.56681693417033</c:v>
              </c:pt>
              <c:pt idx="5">
                <c:v>21.357365084092478</c:v>
              </c:pt>
              <c:pt idx="6">
                <c:v>21.552802199961388</c:v>
              </c:pt>
              <c:pt idx="7">
                <c:v>18.195751589522445</c:v>
              </c:pt>
              <c:pt idx="8">
                <c:v>21.378235965243402</c:v>
              </c:pt>
              <c:pt idx="9">
                <c:v>14.954993305404802</c:v>
              </c:pt>
              <c:pt idx="10">
                <c:v>15.913663623807727</c:v>
              </c:pt>
              <c:pt idx="11">
                <c:v>15.299396628874012</c:v>
              </c:pt>
              <c:pt idx="12">
                <c:v>16.568195111661083</c:v>
              </c:pt>
              <c:pt idx="13">
                <c:v>13.581386917949141</c:v>
              </c:pt>
              <c:pt idx="14">
                <c:v>12.918937463368373</c:v>
              </c:pt>
              <c:pt idx="15">
                <c:v>11.011730678540891</c:v>
              </c:pt>
              <c:pt idx="16">
                <c:v>13.246819336188528</c:v>
              </c:pt>
              <c:pt idx="17">
                <c:v>15.439851520529496</c:v>
              </c:pt>
              <c:pt idx="18">
                <c:v>15.540097855956253</c:v>
              </c:pt>
              <c:pt idx="19">
                <c:v>14.139853889861335</c:v>
              </c:pt>
              <c:pt idx="20">
                <c:v>15.931865465072326</c:v>
              </c:pt>
              <c:pt idx="21">
                <c:v>15.280497981123361</c:v>
              </c:pt>
              <c:pt idx="22">
                <c:v>13.789264789958024</c:v>
              </c:pt>
              <c:pt idx="23">
                <c:v>9.6843150021661355</c:v>
              </c:pt>
              <c:pt idx="24">
                <c:v>12.117821337086715</c:v>
              </c:pt>
              <c:pt idx="25">
                <c:v>12.508547060199637</c:v>
              </c:pt>
              <c:pt idx="26">
                <c:v>10.406307972289508</c:v>
              </c:pt>
              <c:pt idx="27">
                <c:v>12.295552723520689</c:v>
              </c:pt>
              <c:pt idx="28">
                <c:v>9.1662898928469154</c:v>
              </c:pt>
              <c:pt idx="29">
                <c:v>11.767425653508614</c:v>
              </c:pt>
              <c:pt idx="30">
                <c:v>14.529639858012182</c:v>
              </c:pt>
              <c:pt idx="31">
                <c:v>13.047741241640123</c:v>
              </c:pt>
              <c:pt idx="32">
                <c:v>18.593156525693946</c:v>
              </c:pt>
              <c:pt idx="33">
                <c:v>9.5662227949417211</c:v>
              </c:pt>
              <c:pt idx="34">
                <c:v>12.186637095296941</c:v>
              </c:pt>
              <c:pt idx="35">
                <c:v>4.1398042702672324</c:v>
              </c:pt>
              <c:pt idx="36">
                <c:v>14.805620829228829</c:v>
              </c:pt>
              <c:pt idx="37">
                <c:v>10.028856303790434</c:v>
              </c:pt>
              <c:pt idx="38">
                <c:v>14.512694517154543</c:v>
              </c:pt>
              <c:pt idx="39">
                <c:v>18.307275900300166</c:v>
              </c:pt>
            </c:numLit>
          </c:val>
          <c:smooth val="0"/>
          <c:extLst>
            <c:ext xmlns:c16="http://schemas.microsoft.com/office/drawing/2014/chart" uri="{C3380CC4-5D6E-409C-BE32-E72D297353CC}">
              <c16:uniqueId val="{00000001-BE9F-4D8D-903D-26A1A44A85FE}"/>
            </c:ext>
          </c:extLst>
        </c:ser>
        <c:dLbls>
          <c:showLegendKey val="0"/>
          <c:showVal val="0"/>
          <c:showCatName val="0"/>
          <c:showSerName val="0"/>
          <c:showPercent val="0"/>
          <c:showBubbleSize val="0"/>
        </c:dLbls>
        <c:smooth val="0"/>
        <c:axId val="1610181551"/>
        <c:axId val="1610181135"/>
      </c:lineChart>
      <c:catAx>
        <c:axId val="1610181551"/>
        <c:scaling>
          <c:orientation val="minMax"/>
        </c:scaling>
        <c:delete val="0"/>
        <c:axPos val="b"/>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chemeClr val="tx1"/>
                    </a:solidFill>
                    <a:latin typeface="Bookman Old Style" panose="02050604050505020204" pitchFamily="18" charset="0"/>
                    <a:ea typeface="+mn-ea"/>
                    <a:cs typeface="+mn-cs"/>
                  </a:defRPr>
                </a:pPr>
                <a:r>
                  <a:rPr lang="en-US" sz="1800" b="1" i="0" baseline="0" dirty="0">
                    <a:solidFill>
                      <a:schemeClr val="tx1"/>
                    </a:solidFill>
                    <a:effectLst/>
                    <a:latin typeface="Bookman Old Style" panose="02050604050505020204" pitchFamily="18" charset="0"/>
                  </a:rPr>
                  <a:t>Time(in sec)</a:t>
                </a:r>
                <a:endParaRPr lang="en-US" sz="1800" b="1" dirty="0">
                  <a:solidFill>
                    <a:schemeClr val="tx1"/>
                  </a:solidFill>
                  <a:effectLst/>
                  <a:latin typeface="Bookman Old Style" panose="020506040505050202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sz="1800" b="1">
                    <a:solidFill>
                      <a:schemeClr val="tx1"/>
                    </a:solidFill>
                    <a:latin typeface="Bookman Old Style" panose="02050604050505020204" pitchFamily="18" charset="0"/>
                  </a:defRPr>
                </a:pPr>
                <a:endParaRPr lang="en-US" sz="1800" b="1" dirty="0">
                  <a:solidFill>
                    <a:schemeClr val="tx1"/>
                  </a:solidFill>
                  <a:latin typeface="Bookman Old Style" panose="02050604050505020204" pitchFamily="18" charset="0"/>
                </a:endParaRPr>
              </a:p>
            </c:rich>
          </c:tx>
          <c:layout>
            <c:manualLayout>
              <c:xMode val="edge"/>
              <c:yMode val="edge"/>
              <c:x val="0.35668834825815898"/>
              <c:y val="0.83996729287537064"/>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chemeClr val="tx1"/>
                  </a:solidFill>
                  <a:latin typeface="Bookman Old Style" panose="02050604050505020204" pitchFamily="18" charset="0"/>
                  <a:ea typeface="+mn-ea"/>
                  <a:cs typeface="+mn-cs"/>
                </a:defRPr>
              </a:pPr>
              <a:endParaRPr lang="en-US"/>
            </a:p>
          </c:txPr>
        </c:title>
        <c:numFmt formatCode="General" sourceLinked="1"/>
        <c:majorTickMark val="in"/>
        <c:minorTickMark val="in"/>
        <c:tickLblPos val="nextTo"/>
        <c:spPr>
          <a:noFill/>
          <a:ln w="28575" cap="flat" cmpd="sng" algn="ctr">
            <a:solidFill>
              <a:schemeClr val="tx1"/>
            </a:solidFill>
            <a:round/>
          </a:ln>
          <a:effectLst/>
        </c:spPr>
        <c:txPr>
          <a:bodyPr rot="0" spcFirstLastPara="1" vertOverflow="ellipsis" wrap="square" anchor="t" anchorCtr="0"/>
          <a:lstStyle/>
          <a:p>
            <a:pPr>
              <a:defRPr sz="1600" b="1" i="0" u="none" strike="noStrike" kern="1200" baseline="0">
                <a:solidFill>
                  <a:schemeClr val="tx1"/>
                </a:solidFill>
                <a:latin typeface="Bookman Old Style" panose="02050604050505020204" pitchFamily="18" charset="0"/>
                <a:ea typeface="+mn-ea"/>
                <a:cs typeface="+mn-cs"/>
              </a:defRPr>
            </a:pPr>
            <a:endParaRPr lang="en-US"/>
          </a:p>
        </c:txPr>
        <c:crossAx val="1610181135"/>
        <c:crosses val="autoZero"/>
        <c:auto val="1"/>
        <c:lblAlgn val="ctr"/>
        <c:lblOffset val="100"/>
        <c:tickLblSkip val="10"/>
        <c:noMultiLvlLbl val="0"/>
      </c:catAx>
      <c:valAx>
        <c:axId val="16101811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1" i="0" u="none" strike="noStrike" kern="1200" baseline="0">
                    <a:solidFill>
                      <a:schemeClr val="tx1"/>
                    </a:solidFill>
                    <a:latin typeface="Bookman Old Style" panose="02050604050505020204" pitchFamily="18" charset="0"/>
                    <a:ea typeface="+mn-ea"/>
                    <a:cs typeface="+mn-cs"/>
                  </a:defRPr>
                </a:pPr>
                <a:r>
                  <a:rPr lang="en-US" sz="1800" b="1" i="0" baseline="0">
                    <a:solidFill>
                      <a:schemeClr val="tx1"/>
                    </a:solidFill>
                    <a:effectLst/>
                    <a:latin typeface="Bookman Old Style" panose="02050604050505020204" pitchFamily="18" charset="0"/>
                  </a:rPr>
                  <a:t>Speed(in µm)</a:t>
                </a:r>
                <a:endParaRPr lang="en-US" sz="1800" b="1">
                  <a:solidFill>
                    <a:schemeClr val="tx1"/>
                  </a:solidFill>
                  <a:effectLst/>
                  <a:latin typeface="Bookman Old Style" panose="02050604050505020204" pitchFamily="18" charset="0"/>
                </a:endParaRPr>
              </a:p>
              <a:p>
                <a:pPr>
                  <a:defRPr sz="1800" b="1">
                    <a:solidFill>
                      <a:schemeClr val="tx1"/>
                    </a:solidFill>
                    <a:latin typeface="Bookman Old Style" panose="02050604050505020204" pitchFamily="18" charset="0"/>
                  </a:defRPr>
                </a:pPr>
                <a:endParaRPr lang="en-US" sz="1800" b="1" dirty="0">
                  <a:solidFill>
                    <a:schemeClr val="tx1"/>
                  </a:solidFill>
                  <a:latin typeface="Bookman Old Style" panose="02050604050505020204" pitchFamily="18" charset="0"/>
                </a:endParaRPr>
              </a:p>
            </c:rich>
          </c:tx>
          <c:layout>
            <c:manualLayout>
              <c:xMode val="edge"/>
              <c:yMode val="edge"/>
              <c:x val="8.00579870899981E-3"/>
              <c:y val="0.36110361326190543"/>
            </c:manualLayout>
          </c:layout>
          <c:overlay val="0"/>
          <c:spPr>
            <a:noFill/>
            <a:ln>
              <a:noFill/>
            </a:ln>
            <a:effectLst/>
          </c:spPr>
          <c:txPr>
            <a:bodyPr rot="-5400000" spcFirstLastPara="1" vertOverflow="ellipsis" vert="horz" wrap="square" anchor="ctr" anchorCtr="1"/>
            <a:lstStyle/>
            <a:p>
              <a:pPr>
                <a:defRPr sz="1800" b="1" i="0" u="none" strike="noStrike" kern="1200" baseline="0">
                  <a:solidFill>
                    <a:schemeClr val="tx1"/>
                  </a:solidFill>
                  <a:latin typeface="Bookman Old Style" panose="02050604050505020204"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solidFill>
                <a:latin typeface="Bookman Old Style" panose="02050604050505020204" pitchFamily="18" charset="0"/>
                <a:ea typeface="+mn-ea"/>
                <a:cs typeface="+mn-cs"/>
              </a:defRPr>
            </a:pPr>
            <a:endParaRPr lang="en-US"/>
          </a:p>
        </c:txPr>
        <c:crossAx val="1610181551"/>
        <c:crosses val="autoZero"/>
        <c:crossBetween val="midCat"/>
      </c:valAx>
      <c:spPr>
        <a:noFill/>
        <a:ln w="25400" cmpd="sng">
          <a:solidFill>
            <a:schemeClr val="tx1"/>
          </a:solidFill>
        </a:ln>
        <a:effectLst/>
      </c:spPr>
    </c:plotArea>
    <c:legend>
      <c:legendPos val="t"/>
      <c:layout>
        <c:manualLayout>
          <c:xMode val="edge"/>
          <c:yMode val="edge"/>
          <c:x val="0.55896838209342992"/>
          <c:y val="3.7817177642606101E-2"/>
          <c:w val="0.36039328651804503"/>
          <c:h val="0.10570570603255178"/>
        </c:manualLayout>
      </c:layout>
      <c:overlay val="0"/>
      <c:spPr>
        <a:noFill/>
        <a:ln w="12700">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28575" cap="flat" cmpd="sng" algn="ctr">
      <a:noFill/>
      <a:round/>
    </a:ln>
    <a:effectLst/>
  </c:spPr>
  <c:txPr>
    <a:bodyPr/>
    <a:lstStyle/>
    <a:p>
      <a:pPr>
        <a:defRPr/>
      </a:pPr>
      <a:endParaRPr lang="en-US"/>
    </a:p>
  </c:txPr>
  <c:externalData r:id="rId3">
    <c:autoUpdate val="0"/>
  </c:externalData>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w="28575" cap="rnd">
            <a:solidFill>
              <a:schemeClr val="accent1"/>
            </a:solidFill>
            <a:round/>
          </a:ln>
          <a:effectLst/>
        </c:spPr>
      </c:pivotFmt>
      <c:pivotFmt>
        <c:idx val="1"/>
        <c:spPr>
          <a:solidFill>
            <a:schemeClr val="accent1"/>
          </a:solidFill>
          <a:ln w="28575" cap="rnd">
            <a:solidFill>
              <a:schemeClr val="accent1"/>
            </a:solidFill>
            <a:round/>
          </a:ln>
          <a:effectLst/>
        </c:spPr>
      </c:pivotFmt>
      <c:pivotFmt>
        <c:idx val="2"/>
        <c:spPr>
          <a:solidFill>
            <a:schemeClr val="accent1"/>
          </a:solidFill>
          <a:ln w="28575" cap="rnd">
            <a:solidFill>
              <a:schemeClr val="accent1"/>
            </a:solidFill>
            <a:round/>
          </a:ln>
          <a:effectLst/>
        </c:spPr>
      </c:pivotFmt>
      <c:pivotFmt>
        <c:idx val="3"/>
        <c:spPr>
          <a:solidFill>
            <a:schemeClr val="accent1"/>
          </a:solidFill>
          <a:ln w="28575" cap="rnd">
            <a:solidFill>
              <a:schemeClr val="accent1"/>
            </a:solidFill>
            <a:round/>
          </a:ln>
          <a:effectLst/>
        </c:spPr>
      </c:pivotFmt>
      <c:pivotFmt>
        <c:idx val="4"/>
        <c:spPr>
          <a:solidFill>
            <a:schemeClr val="accent1"/>
          </a:solidFill>
          <a:ln w="28575" cap="rnd">
            <a:solidFill>
              <a:schemeClr val="accent1"/>
            </a:solidFill>
            <a:round/>
          </a:ln>
          <a:effectLst/>
        </c:spPr>
      </c:pivotFmt>
      <c:pivotFmt>
        <c:idx val="5"/>
        <c:spPr>
          <a:solidFill>
            <a:schemeClr val="accent1"/>
          </a:solidFill>
          <a:ln w="28575" cap="rnd">
            <a:solidFill>
              <a:schemeClr val="accent1"/>
            </a:solidFill>
            <a:round/>
          </a:ln>
          <a:effectLst/>
        </c:spP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s>
    <c:plotArea>
      <c:layout>
        <c:manualLayout>
          <c:layoutTarget val="inner"/>
          <c:xMode val="edge"/>
          <c:yMode val="edge"/>
          <c:x val="0.18200170317537098"/>
          <c:y val="4.5904120892379371E-2"/>
          <c:w val="0.76775662764150299"/>
          <c:h val="0.65437721429565332"/>
        </c:manualLayout>
      </c:layout>
      <c:lineChart>
        <c:grouping val="stacked"/>
        <c:varyColors val="0"/>
        <c:ser>
          <c:idx val="0"/>
          <c:order val="0"/>
          <c:tx>
            <c:v>Average of Speed5</c:v>
          </c:tx>
          <c:spPr>
            <a:ln w="28575" cap="rnd">
              <a:solidFill>
                <a:schemeClr val="accent1"/>
              </a:solidFill>
              <a:round/>
            </a:ln>
            <a:effectLst/>
          </c:spPr>
          <c:marker>
            <c:symbol val="none"/>
          </c:marker>
          <c:cat>
            <c:strLit>
              <c:ptCount val="58"/>
              <c:pt idx="0">
                <c:v>0.45</c:v>
              </c:pt>
              <c:pt idx="1">
                <c:v>0.5</c:v>
              </c:pt>
              <c:pt idx="2">
                <c:v>0.55</c:v>
              </c:pt>
              <c:pt idx="3">
                <c:v>0.6</c:v>
              </c:pt>
              <c:pt idx="4">
                <c:v>0.65</c:v>
              </c:pt>
              <c:pt idx="5">
                <c:v>0.7</c:v>
              </c:pt>
              <c:pt idx="6">
                <c:v>0.8</c:v>
              </c:pt>
              <c:pt idx="7">
                <c:v>0.85</c:v>
              </c:pt>
              <c:pt idx="8">
                <c:v>0.9</c:v>
              </c:pt>
              <c:pt idx="9">
                <c:v>0.95</c:v>
              </c:pt>
              <c:pt idx="10">
                <c:v>1</c:v>
              </c:pt>
              <c:pt idx="11">
                <c:v>1.15</c:v>
              </c:pt>
              <c:pt idx="12">
                <c:v>1.2</c:v>
              </c:pt>
              <c:pt idx="13">
                <c:v>1.25</c:v>
              </c:pt>
              <c:pt idx="14">
                <c:v>1.3</c:v>
              </c:pt>
              <c:pt idx="15">
                <c:v>1.35</c:v>
              </c:pt>
              <c:pt idx="16">
                <c:v>1.5</c:v>
              </c:pt>
              <c:pt idx="17">
                <c:v>1.65</c:v>
              </c:pt>
              <c:pt idx="18">
                <c:v>1.7</c:v>
              </c:pt>
              <c:pt idx="19">
                <c:v>1.75</c:v>
              </c:pt>
              <c:pt idx="20">
                <c:v>1.85</c:v>
              </c:pt>
              <c:pt idx="21">
                <c:v>1.95</c:v>
              </c:pt>
              <c:pt idx="22">
                <c:v>2</c:v>
              </c:pt>
              <c:pt idx="23">
                <c:v>2.05</c:v>
              </c:pt>
              <c:pt idx="24">
                <c:v>2.1</c:v>
              </c:pt>
              <c:pt idx="25">
                <c:v>2.15</c:v>
              </c:pt>
              <c:pt idx="26">
                <c:v>2.25</c:v>
              </c:pt>
              <c:pt idx="27">
                <c:v>2.35</c:v>
              </c:pt>
              <c:pt idx="28">
                <c:v>2.4</c:v>
              </c:pt>
              <c:pt idx="29">
                <c:v>2.45</c:v>
              </c:pt>
              <c:pt idx="30">
                <c:v>2.6</c:v>
              </c:pt>
              <c:pt idx="31">
                <c:v>2.65</c:v>
              </c:pt>
              <c:pt idx="32">
                <c:v>2.7</c:v>
              </c:pt>
              <c:pt idx="33">
                <c:v>2.8</c:v>
              </c:pt>
              <c:pt idx="34">
                <c:v>2.9</c:v>
              </c:pt>
              <c:pt idx="35">
                <c:v>2.95</c:v>
              </c:pt>
              <c:pt idx="36">
                <c:v>3.1</c:v>
              </c:pt>
              <c:pt idx="37">
                <c:v>3.15</c:v>
              </c:pt>
              <c:pt idx="38">
                <c:v>3.3</c:v>
              </c:pt>
              <c:pt idx="39">
                <c:v>3.35</c:v>
              </c:pt>
              <c:pt idx="40">
                <c:v>3.45</c:v>
              </c:pt>
              <c:pt idx="41">
                <c:v>3.55</c:v>
              </c:pt>
              <c:pt idx="42">
                <c:v>3.6</c:v>
              </c:pt>
              <c:pt idx="43">
                <c:v>3.65</c:v>
              </c:pt>
              <c:pt idx="44">
                <c:v>3.8</c:v>
              </c:pt>
              <c:pt idx="45">
                <c:v>3.9</c:v>
              </c:pt>
              <c:pt idx="46">
                <c:v>4.05</c:v>
              </c:pt>
              <c:pt idx="47">
                <c:v>4.1</c:v>
              </c:pt>
              <c:pt idx="48">
                <c:v>4.25</c:v>
              </c:pt>
              <c:pt idx="49">
                <c:v>4.6</c:v>
              </c:pt>
              <c:pt idx="50">
                <c:v>4.8</c:v>
              </c:pt>
              <c:pt idx="51">
                <c:v>5.05</c:v>
              </c:pt>
              <c:pt idx="52">
                <c:v>5.35</c:v>
              </c:pt>
              <c:pt idx="53">
                <c:v>5.7</c:v>
              </c:pt>
              <c:pt idx="54">
                <c:v>5.95</c:v>
              </c:pt>
              <c:pt idx="55">
                <c:v>6.1</c:v>
              </c:pt>
              <c:pt idx="56">
                <c:v>10.65</c:v>
              </c:pt>
              <c:pt idx="57">
                <c:v>(blank)</c:v>
              </c:pt>
            </c:strLit>
          </c:cat>
          <c:val>
            <c:numLit>
              <c:formatCode>General</c:formatCode>
              <c:ptCount val="58"/>
              <c:pt idx="0">
                <c:v>1.0283</c:v>
              </c:pt>
              <c:pt idx="1">
                <c:v>1.8568</c:v>
              </c:pt>
              <c:pt idx="2">
                <c:v>0.24049999999999999</c:v>
              </c:pt>
              <c:pt idx="3">
                <c:v>1.6854</c:v>
              </c:pt>
              <c:pt idx="4">
                <c:v>0.32890000000000003</c:v>
              </c:pt>
              <c:pt idx="5">
                <c:v>0.61509999999999998</c:v>
              </c:pt>
              <c:pt idx="6">
                <c:v>0.94945000000000002</c:v>
              </c:pt>
              <c:pt idx="7">
                <c:v>0.88429999999999997</c:v>
              </c:pt>
              <c:pt idx="8">
                <c:v>1.0783333333333334</c:v>
              </c:pt>
              <c:pt idx="9">
                <c:v>0.71109999999999995</c:v>
              </c:pt>
              <c:pt idx="10">
                <c:v>0.64770000000000005</c:v>
              </c:pt>
              <c:pt idx="11">
                <c:v>0.64234999999999998</c:v>
              </c:pt>
              <c:pt idx="12">
                <c:v>0.51805000000000001</c:v>
              </c:pt>
              <c:pt idx="13">
                <c:v>0.84760000000000002</c:v>
              </c:pt>
              <c:pt idx="14">
                <c:v>0.44104999999999994</c:v>
              </c:pt>
              <c:pt idx="15">
                <c:v>0.65620000000000001</c:v>
              </c:pt>
              <c:pt idx="16">
                <c:v>0.37050000000000005</c:v>
              </c:pt>
              <c:pt idx="17">
                <c:v>0.86980000000000002</c:v>
              </c:pt>
              <c:pt idx="18">
                <c:v>0.45050000000000001</c:v>
              </c:pt>
              <c:pt idx="19">
                <c:v>0.58399999999999996</c:v>
              </c:pt>
              <c:pt idx="20">
                <c:v>0.95850000000000002</c:v>
              </c:pt>
              <c:pt idx="21">
                <c:v>0.4677</c:v>
              </c:pt>
              <c:pt idx="22">
                <c:v>1.2972999999999999</c:v>
              </c:pt>
              <c:pt idx="23">
                <c:v>0.4546</c:v>
              </c:pt>
              <c:pt idx="24">
                <c:v>0.84489999999999998</c:v>
              </c:pt>
              <c:pt idx="25">
                <c:v>0.29289999999999999</c:v>
              </c:pt>
              <c:pt idx="26">
                <c:v>0.67595000000000005</c:v>
              </c:pt>
              <c:pt idx="27">
                <c:v>2.194</c:v>
              </c:pt>
              <c:pt idx="28">
                <c:v>0.64849999999999997</c:v>
              </c:pt>
              <c:pt idx="29">
                <c:v>0.59299999999999997</c:v>
              </c:pt>
              <c:pt idx="30">
                <c:v>0.83420000000000005</c:v>
              </c:pt>
              <c:pt idx="31">
                <c:v>0.97699999999999998</c:v>
              </c:pt>
              <c:pt idx="32">
                <c:v>0.66780000000000006</c:v>
              </c:pt>
              <c:pt idx="33">
                <c:v>0.54630000000000001</c:v>
              </c:pt>
              <c:pt idx="34">
                <c:v>0.59</c:v>
              </c:pt>
              <c:pt idx="35">
                <c:v>1.0864</c:v>
              </c:pt>
              <c:pt idx="36">
                <c:v>0.40075000000000005</c:v>
              </c:pt>
              <c:pt idx="37">
                <c:v>1.0518000000000001</c:v>
              </c:pt>
              <c:pt idx="38">
                <c:v>0.76519999999999999</c:v>
              </c:pt>
              <c:pt idx="39">
                <c:v>0.6552</c:v>
              </c:pt>
              <c:pt idx="40">
                <c:v>0.52280000000000004</c:v>
              </c:pt>
              <c:pt idx="41">
                <c:v>0.48880000000000001</c:v>
              </c:pt>
              <c:pt idx="42">
                <c:v>0.3997</c:v>
              </c:pt>
              <c:pt idx="43">
                <c:v>0.55410000000000004</c:v>
              </c:pt>
              <c:pt idx="44">
                <c:v>0.6089</c:v>
              </c:pt>
              <c:pt idx="45">
                <c:v>0.55435000000000001</c:v>
              </c:pt>
              <c:pt idx="46">
                <c:v>0.38329999999999997</c:v>
              </c:pt>
              <c:pt idx="47">
                <c:v>0.59930000000000005</c:v>
              </c:pt>
              <c:pt idx="48">
                <c:v>0.39439999999999997</c:v>
              </c:pt>
              <c:pt idx="49">
                <c:v>0.49259999999999998</c:v>
              </c:pt>
              <c:pt idx="50">
                <c:v>0.83169999999999999</c:v>
              </c:pt>
              <c:pt idx="51">
                <c:v>0.6109</c:v>
              </c:pt>
              <c:pt idx="52">
                <c:v>0.73029999999999995</c:v>
              </c:pt>
              <c:pt idx="53">
                <c:v>0.66569999999999996</c:v>
              </c:pt>
              <c:pt idx="54">
                <c:v>0.83750000000000002</c:v>
              </c:pt>
              <c:pt idx="55">
                <c:v>0.33</c:v>
              </c:pt>
              <c:pt idx="56">
                <c:v>0.54110000000000003</c:v>
              </c:pt>
              <c:pt idx="57">
                <c:v>0.70358000000000009</c:v>
              </c:pt>
            </c:numLit>
          </c:val>
          <c:smooth val="0"/>
          <c:extLst>
            <c:ext xmlns:c16="http://schemas.microsoft.com/office/drawing/2014/chart" uri="{C3380CC4-5D6E-409C-BE32-E72D297353CC}">
              <c16:uniqueId val="{00000000-0EF6-42F8-AFE1-DC7C20167B19}"/>
            </c:ext>
          </c:extLst>
        </c:ser>
        <c:ser>
          <c:idx val="1"/>
          <c:order val="1"/>
          <c:tx>
            <c:v>Average of Speed2</c:v>
          </c:tx>
          <c:spPr>
            <a:ln w="28575" cap="rnd">
              <a:solidFill>
                <a:schemeClr val="accent2"/>
              </a:solidFill>
              <a:round/>
            </a:ln>
            <a:effectLst/>
          </c:spPr>
          <c:marker>
            <c:symbol val="none"/>
          </c:marker>
          <c:cat>
            <c:strLit>
              <c:ptCount val="58"/>
              <c:pt idx="0">
                <c:v>0.45</c:v>
              </c:pt>
              <c:pt idx="1">
                <c:v>0.5</c:v>
              </c:pt>
              <c:pt idx="2">
                <c:v>0.55</c:v>
              </c:pt>
              <c:pt idx="3">
                <c:v>0.6</c:v>
              </c:pt>
              <c:pt idx="4">
                <c:v>0.65</c:v>
              </c:pt>
              <c:pt idx="5">
                <c:v>0.7</c:v>
              </c:pt>
              <c:pt idx="6">
                <c:v>0.8</c:v>
              </c:pt>
              <c:pt idx="7">
                <c:v>0.85</c:v>
              </c:pt>
              <c:pt idx="8">
                <c:v>0.9</c:v>
              </c:pt>
              <c:pt idx="9">
                <c:v>0.95</c:v>
              </c:pt>
              <c:pt idx="10">
                <c:v>1</c:v>
              </c:pt>
              <c:pt idx="11">
                <c:v>1.15</c:v>
              </c:pt>
              <c:pt idx="12">
                <c:v>1.2</c:v>
              </c:pt>
              <c:pt idx="13">
                <c:v>1.25</c:v>
              </c:pt>
              <c:pt idx="14">
                <c:v>1.3</c:v>
              </c:pt>
              <c:pt idx="15">
                <c:v>1.35</c:v>
              </c:pt>
              <c:pt idx="16">
                <c:v>1.5</c:v>
              </c:pt>
              <c:pt idx="17">
                <c:v>1.65</c:v>
              </c:pt>
              <c:pt idx="18">
                <c:v>1.7</c:v>
              </c:pt>
              <c:pt idx="19">
                <c:v>1.75</c:v>
              </c:pt>
              <c:pt idx="20">
                <c:v>1.85</c:v>
              </c:pt>
              <c:pt idx="21">
                <c:v>1.95</c:v>
              </c:pt>
              <c:pt idx="22">
                <c:v>2</c:v>
              </c:pt>
              <c:pt idx="23">
                <c:v>2.05</c:v>
              </c:pt>
              <c:pt idx="24">
                <c:v>2.1</c:v>
              </c:pt>
              <c:pt idx="25">
                <c:v>2.15</c:v>
              </c:pt>
              <c:pt idx="26">
                <c:v>2.25</c:v>
              </c:pt>
              <c:pt idx="27">
                <c:v>2.35</c:v>
              </c:pt>
              <c:pt idx="28">
                <c:v>2.4</c:v>
              </c:pt>
              <c:pt idx="29">
                <c:v>2.45</c:v>
              </c:pt>
              <c:pt idx="30">
                <c:v>2.6</c:v>
              </c:pt>
              <c:pt idx="31">
                <c:v>2.65</c:v>
              </c:pt>
              <c:pt idx="32">
                <c:v>2.7</c:v>
              </c:pt>
              <c:pt idx="33">
                <c:v>2.8</c:v>
              </c:pt>
              <c:pt idx="34">
                <c:v>2.9</c:v>
              </c:pt>
              <c:pt idx="35">
                <c:v>2.95</c:v>
              </c:pt>
              <c:pt idx="36">
                <c:v>3.1</c:v>
              </c:pt>
              <c:pt idx="37">
                <c:v>3.15</c:v>
              </c:pt>
              <c:pt idx="38">
                <c:v>3.3</c:v>
              </c:pt>
              <c:pt idx="39">
                <c:v>3.35</c:v>
              </c:pt>
              <c:pt idx="40">
                <c:v>3.45</c:v>
              </c:pt>
              <c:pt idx="41">
                <c:v>3.55</c:v>
              </c:pt>
              <c:pt idx="42">
                <c:v>3.6</c:v>
              </c:pt>
              <c:pt idx="43">
                <c:v>3.65</c:v>
              </c:pt>
              <c:pt idx="44">
                <c:v>3.8</c:v>
              </c:pt>
              <c:pt idx="45">
                <c:v>3.9</c:v>
              </c:pt>
              <c:pt idx="46">
                <c:v>4.05</c:v>
              </c:pt>
              <c:pt idx="47">
                <c:v>4.1</c:v>
              </c:pt>
              <c:pt idx="48">
                <c:v>4.25</c:v>
              </c:pt>
              <c:pt idx="49">
                <c:v>4.6</c:v>
              </c:pt>
              <c:pt idx="50">
                <c:v>4.8</c:v>
              </c:pt>
              <c:pt idx="51">
                <c:v>5.05</c:v>
              </c:pt>
              <c:pt idx="52">
                <c:v>5.35</c:v>
              </c:pt>
              <c:pt idx="53">
                <c:v>5.7</c:v>
              </c:pt>
              <c:pt idx="54">
                <c:v>5.95</c:v>
              </c:pt>
              <c:pt idx="55">
                <c:v>6.1</c:v>
              </c:pt>
              <c:pt idx="56">
                <c:v>10.65</c:v>
              </c:pt>
              <c:pt idx="57">
                <c:v>(blank)</c:v>
              </c:pt>
            </c:strLit>
          </c:cat>
          <c:val>
            <c:numLit>
              <c:formatCode>General</c:formatCode>
              <c:ptCount val="58"/>
              <c:pt idx="0">
                <c:v>16.30715</c:v>
              </c:pt>
              <c:pt idx="1">
                <c:v>6.3540000000000001</c:v>
              </c:pt>
              <c:pt idx="2">
                <c:v>27.73366</c:v>
              </c:pt>
              <c:pt idx="3">
                <c:v>12.6439</c:v>
              </c:pt>
              <c:pt idx="4">
                <c:v>8.3489000000000004</c:v>
              </c:pt>
              <c:pt idx="5">
                <c:v>3.0110000000000001</c:v>
              </c:pt>
              <c:pt idx="6">
                <c:v>8.4014000000000006</c:v>
              </c:pt>
              <c:pt idx="7">
                <c:v>10.385300000000001</c:v>
              </c:pt>
              <c:pt idx="8">
                <c:v>13.874966666666666</c:v>
              </c:pt>
              <c:pt idx="9">
                <c:v>2.6791999999999998</c:v>
              </c:pt>
              <c:pt idx="10">
                <c:v>11.0238</c:v>
              </c:pt>
              <c:pt idx="11">
                <c:v>8.6936</c:v>
              </c:pt>
              <c:pt idx="12">
                <c:v>6.9426000000000005</c:v>
              </c:pt>
              <c:pt idx="13">
                <c:v>8.3628999999999998</c:v>
              </c:pt>
              <c:pt idx="14">
                <c:v>6.2119999999999997</c:v>
              </c:pt>
              <c:pt idx="15">
                <c:v>11.493</c:v>
              </c:pt>
              <c:pt idx="16">
                <c:v>4.9320000000000004</c:v>
              </c:pt>
              <c:pt idx="17">
                <c:v>6.0644</c:v>
              </c:pt>
              <c:pt idx="18">
                <c:v>5.4914000000000005</c:v>
              </c:pt>
              <c:pt idx="19">
                <c:v>8.6385000000000005</c:v>
              </c:pt>
              <c:pt idx="20">
                <c:v>5.0754999999999999</c:v>
              </c:pt>
              <c:pt idx="21">
                <c:v>3.9020999999999999</c:v>
              </c:pt>
              <c:pt idx="22">
                <c:v>6.883</c:v>
              </c:pt>
              <c:pt idx="23">
                <c:v>3.2330999999999999</c:v>
              </c:pt>
              <c:pt idx="24">
                <c:v>3.7109999999999999</c:v>
              </c:pt>
              <c:pt idx="25">
                <c:v>5.5805500000000006</c:v>
              </c:pt>
              <c:pt idx="26">
                <c:v>4.4980500000000001</c:v>
              </c:pt>
              <c:pt idx="27">
                <c:v>16.404899999999998</c:v>
              </c:pt>
              <c:pt idx="28">
                <c:v>4.5525000000000002</c:v>
              </c:pt>
              <c:pt idx="29">
                <c:v>6.0694999999999997</c:v>
              </c:pt>
              <c:pt idx="30">
                <c:v>3.9897999999999998</c:v>
              </c:pt>
              <c:pt idx="31">
                <c:v>3.6177999999999999</c:v>
              </c:pt>
              <c:pt idx="32">
                <c:v>5.6004500000000004</c:v>
              </c:pt>
              <c:pt idx="33">
                <c:v>4.2937000000000003</c:v>
              </c:pt>
              <c:pt idx="34">
                <c:v>2.6589</c:v>
              </c:pt>
              <c:pt idx="35">
                <c:v>3.6116000000000001</c:v>
              </c:pt>
              <c:pt idx="36">
                <c:v>3.5361500000000001</c:v>
              </c:pt>
              <c:pt idx="37">
                <c:v>2.7206999999999999</c:v>
              </c:pt>
              <c:pt idx="38">
                <c:v>4.6748000000000003</c:v>
              </c:pt>
              <c:pt idx="39">
                <c:v>4.7142999999999997</c:v>
              </c:pt>
              <c:pt idx="40">
                <c:v>5.0452000000000004</c:v>
              </c:pt>
              <c:pt idx="41">
                <c:v>4.4743000000000004</c:v>
              </c:pt>
              <c:pt idx="42">
                <c:v>2.4809999999999999</c:v>
              </c:pt>
              <c:pt idx="43">
                <c:v>4.5571000000000002</c:v>
              </c:pt>
              <c:pt idx="44">
                <c:v>3.4496000000000002</c:v>
              </c:pt>
              <c:pt idx="45">
                <c:v>4.3687000000000005</c:v>
              </c:pt>
              <c:pt idx="46">
                <c:v>4.0449000000000002</c:v>
              </c:pt>
              <c:pt idx="47">
                <c:v>3.2206999999999999</c:v>
              </c:pt>
              <c:pt idx="48">
                <c:v>4.5553999999999997</c:v>
              </c:pt>
              <c:pt idx="49">
                <c:v>2.8934000000000002</c:v>
              </c:pt>
              <c:pt idx="50">
                <c:v>2.0706000000000002</c:v>
              </c:pt>
              <c:pt idx="51">
                <c:v>2.7946</c:v>
              </c:pt>
              <c:pt idx="52">
                <c:v>2.5366</c:v>
              </c:pt>
              <c:pt idx="53">
                <c:v>5.1322999999999999</c:v>
              </c:pt>
              <c:pt idx="54">
                <c:v>2.0602999999999998</c:v>
              </c:pt>
              <c:pt idx="55">
                <c:v>2.6122999999999998</c:v>
              </c:pt>
              <c:pt idx="56">
                <c:v>0.90490000000000004</c:v>
              </c:pt>
              <c:pt idx="57">
                <c:v>4.2696799999999993</c:v>
              </c:pt>
            </c:numLit>
          </c:val>
          <c:smooth val="0"/>
          <c:extLst>
            <c:ext xmlns:c16="http://schemas.microsoft.com/office/drawing/2014/chart" uri="{C3380CC4-5D6E-409C-BE32-E72D297353CC}">
              <c16:uniqueId val="{00000001-0EF6-42F8-AFE1-DC7C20167B19}"/>
            </c:ext>
          </c:extLst>
        </c:ser>
        <c:dLbls>
          <c:showLegendKey val="0"/>
          <c:showVal val="0"/>
          <c:showCatName val="0"/>
          <c:showSerName val="0"/>
          <c:showPercent val="0"/>
          <c:showBubbleSize val="0"/>
        </c:dLbls>
        <c:smooth val="0"/>
        <c:axId val="1608136799"/>
        <c:axId val="1608131807"/>
      </c:lineChart>
      <c:catAx>
        <c:axId val="1608136799"/>
        <c:scaling>
          <c:orientation val="minMax"/>
        </c:scaling>
        <c:delete val="0"/>
        <c:axPos val="b"/>
        <c:title>
          <c:tx>
            <c:rich>
              <a:bodyPr rot="0" spcFirstLastPara="1" vertOverflow="ellipsis" vert="horz" wrap="square" anchor="ctr" anchorCtr="1"/>
              <a:lstStyle/>
              <a:p>
                <a:pPr algn="ctr" rtl="0">
                  <a:defRPr sz="1800" b="1" i="0" u="none" strike="noStrike" kern="1200" baseline="0">
                    <a:solidFill>
                      <a:schemeClr val="tx1"/>
                    </a:solidFill>
                    <a:latin typeface="Bookman Old Style" panose="02050604050505020204" pitchFamily="18" charset="0"/>
                    <a:ea typeface="+mn-ea"/>
                    <a:cs typeface="+mn-cs"/>
                  </a:defRPr>
                </a:pPr>
                <a:r>
                  <a:rPr lang="en-US" sz="1800" b="1" i="0" u="none" strike="noStrike" kern="1200" baseline="0" dirty="0">
                    <a:solidFill>
                      <a:schemeClr val="tx1"/>
                    </a:solidFill>
                    <a:latin typeface="Bookman Old Style" panose="02050604050505020204" pitchFamily="18" charset="0"/>
                    <a:ea typeface="+mn-ea"/>
                    <a:cs typeface="+mn-cs"/>
                  </a:rPr>
                  <a:t>Time(in sec)</a:t>
                </a:r>
              </a:p>
            </c:rich>
          </c:tx>
          <c:layout>
            <c:manualLayout>
              <c:xMode val="edge"/>
              <c:yMode val="edge"/>
              <c:x val="0.39478727678114112"/>
              <c:y val="0.83887154191831714"/>
            </c:manualLayout>
          </c:layout>
          <c:overlay val="0"/>
          <c:spPr>
            <a:noFill/>
            <a:ln>
              <a:noFill/>
            </a:ln>
            <a:effectLst/>
          </c:spPr>
          <c:txPr>
            <a:bodyPr rot="0" spcFirstLastPara="1" vertOverflow="ellipsis" vert="horz" wrap="square" anchor="ctr" anchorCtr="1"/>
            <a:lstStyle/>
            <a:p>
              <a:pPr algn="ctr" rtl="0">
                <a:defRPr sz="1800" b="1" i="0" u="none" strike="noStrike" kern="1200" baseline="0">
                  <a:solidFill>
                    <a:schemeClr val="tx1"/>
                  </a:solidFill>
                  <a:latin typeface="Bookman Old Style" panose="02050604050505020204" pitchFamily="18" charset="0"/>
                  <a:ea typeface="+mn-ea"/>
                  <a:cs typeface="+mn-cs"/>
                </a:defRPr>
              </a:pPr>
              <a:endParaRPr lang="en-US"/>
            </a:p>
          </c:txPr>
        </c:title>
        <c:numFmt formatCode="General" sourceLinked="1"/>
        <c:majorTickMark val="in"/>
        <c:minorTickMark val="in"/>
        <c:tickLblPos val="nextTo"/>
        <c:spPr>
          <a:noFill/>
          <a:ln w="28575" cap="rnd"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Bookman Old Style" panose="02050604050505020204" pitchFamily="18" charset="0"/>
                <a:ea typeface="+mn-ea"/>
                <a:cs typeface="+mn-cs"/>
              </a:defRPr>
            </a:pPr>
            <a:endParaRPr lang="en-US"/>
          </a:p>
        </c:txPr>
        <c:crossAx val="1608131807"/>
        <c:crosses val="autoZero"/>
        <c:auto val="1"/>
        <c:lblAlgn val="ctr"/>
        <c:lblOffset val="100"/>
        <c:tickLblSkip val="10"/>
        <c:noMultiLvlLbl val="0"/>
      </c:catAx>
      <c:valAx>
        <c:axId val="1608131807"/>
        <c:scaling>
          <c:orientation val="minMax"/>
        </c:scaling>
        <c:delete val="0"/>
        <c:axPos val="l"/>
        <c:majorGridlines>
          <c:spPr>
            <a:ln w="2857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solidFill>
                    <a:latin typeface="Bookman Old Style" panose="02050604050505020204" pitchFamily="18" charset="0"/>
                    <a:ea typeface="+mn-ea"/>
                    <a:cs typeface="+mn-cs"/>
                  </a:defRPr>
                </a:pPr>
                <a:r>
                  <a:rPr lang="en-US" sz="1800" b="1" i="0" u="none" strike="noStrike" kern="1200" baseline="0" dirty="0">
                    <a:solidFill>
                      <a:schemeClr val="tx1"/>
                    </a:solidFill>
                    <a:latin typeface="Bookman Old Style" panose="02050604050505020204" pitchFamily="18" charset="0"/>
                    <a:ea typeface="+mn-ea"/>
                    <a:cs typeface="+mn-cs"/>
                  </a:rPr>
                  <a:t>Speed</a:t>
                </a:r>
                <a:r>
                  <a:rPr lang="en-US" sz="1600" b="1" i="0" u="none" strike="noStrike" kern="1200" baseline="0" dirty="0">
                    <a:solidFill>
                      <a:schemeClr val="tx1"/>
                    </a:solidFill>
                    <a:latin typeface="Bookman Old Style" panose="02050604050505020204" pitchFamily="18" charset="0"/>
                    <a:ea typeface="+mn-ea"/>
                    <a:cs typeface="+mn-cs"/>
                  </a:rPr>
                  <a:t>(in µm)</a:t>
                </a:r>
              </a:p>
              <a:p>
                <a:pPr>
                  <a:defRPr sz="1600" b="1">
                    <a:solidFill>
                      <a:schemeClr val="tx1"/>
                    </a:solidFill>
                    <a:latin typeface="Bookman Old Style" panose="02050604050505020204" pitchFamily="18" charset="0"/>
                  </a:defRPr>
                </a:pPr>
                <a:endParaRPr lang="en-US" sz="1600" b="1" i="0" dirty="0">
                  <a:solidFill>
                    <a:schemeClr val="tx1"/>
                  </a:solidFill>
                  <a:latin typeface="Bookman Old Style" panose="02050604050505020204" pitchFamily="18" charset="0"/>
                </a:endParaRPr>
              </a:p>
            </c:rich>
          </c:tx>
          <c:layout>
            <c:manualLayout>
              <c:xMode val="edge"/>
              <c:yMode val="edge"/>
              <c:x val="0"/>
              <c:y val="0.23386879391300563"/>
            </c:manualLayout>
          </c:layout>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Bookman Old Style" panose="02050604050505020204"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solidFill>
                <a:latin typeface="Bookman Old Style" panose="02050604050505020204" pitchFamily="18" charset="0"/>
                <a:ea typeface="+mn-ea"/>
                <a:cs typeface="+mn-cs"/>
              </a:defRPr>
            </a:pPr>
            <a:endParaRPr lang="en-US"/>
          </a:p>
        </c:txPr>
        <c:crossAx val="1608136799"/>
        <c:crosses val="autoZero"/>
        <c:crossBetween val="between"/>
      </c:valAx>
      <c:spPr>
        <a:noFill/>
        <a:ln w="25400">
          <a:solidFill>
            <a:schemeClr val="tx1"/>
          </a:solidFill>
        </a:ln>
        <a:effectLst/>
      </c:spPr>
    </c:plotArea>
    <c:legend>
      <c:legendPos val="r"/>
      <c:layout>
        <c:manualLayout>
          <c:xMode val="edge"/>
          <c:yMode val="edge"/>
          <c:x val="0.5697442912726054"/>
          <c:y val="5.4311543221484834E-2"/>
          <c:w val="0.38107694269274278"/>
          <c:h val="0.13192565236800455"/>
        </c:manualLayout>
      </c:layout>
      <c:overlay val="0"/>
      <c:spPr>
        <a:no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28575" cap="flat" cmpd="sng" algn="ctr">
      <a:noFill/>
      <a:round/>
    </a:ln>
    <a:effectLst/>
  </c:spPr>
  <c:txPr>
    <a:bodyPr/>
    <a:lstStyle/>
    <a:p>
      <a:pPr>
        <a:defRPr/>
      </a:pPr>
      <a:endParaRPr lang="en-US"/>
    </a:p>
  </c:txPr>
  <c:externalData r:id="rId3">
    <c:autoUpdate val="0"/>
  </c:externalData>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spPr>
          <a:solidFill>
            <a:schemeClr val="accent1"/>
          </a:solidFill>
          <a:ln w="28575" cap="rnd">
            <a:solidFill>
              <a:schemeClr val="accent1"/>
            </a:solidFill>
            <a:round/>
          </a:ln>
          <a:effectLst/>
        </c:spPr>
      </c:pivotFmt>
      <c:pivotFmt>
        <c:idx val="1"/>
        <c:spPr>
          <a:solidFill>
            <a:schemeClr val="accent1"/>
          </a:solidFill>
          <a:ln w="28575" cap="rnd">
            <a:solidFill>
              <a:schemeClr val="accent1"/>
            </a:solidFill>
            <a:round/>
          </a:ln>
          <a:effectLst/>
        </c:spPr>
      </c:pivotFmt>
      <c:pivotFmt>
        <c:idx val="2"/>
        <c:spPr>
          <a:solidFill>
            <a:schemeClr val="accent1"/>
          </a:solidFill>
          <a:ln w="28575" cap="rnd">
            <a:solidFill>
              <a:schemeClr val="accent1"/>
            </a:solidFill>
            <a:round/>
          </a:ln>
          <a:effectLst/>
        </c:spPr>
      </c:pivotFmt>
      <c:pivotFmt>
        <c:idx val="3"/>
        <c:spPr>
          <a:solidFill>
            <a:schemeClr val="accent1"/>
          </a:solidFill>
          <a:ln w="28575" cap="rnd">
            <a:solidFill>
              <a:schemeClr val="accent1"/>
            </a:solidFill>
            <a:round/>
          </a:ln>
          <a:effectLst/>
        </c:spPr>
      </c:pivotFmt>
      <c:pivotFmt>
        <c:idx val="4"/>
        <c:spPr>
          <a:solidFill>
            <a:schemeClr val="accent1"/>
          </a:solidFill>
          <a:ln w="28575" cap="rnd">
            <a:solidFill>
              <a:schemeClr val="accent1"/>
            </a:solidFill>
            <a:round/>
          </a:ln>
          <a:effectLst/>
        </c:spPr>
      </c:pivotFmt>
      <c:pivotFmt>
        <c:idx val="5"/>
        <c:spPr>
          <a:solidFill>
            <a:schemeClr val="accent1"/>
          </a:solidFill>
          <a:ln w="28575" cap="rnd">
            <a:solidFill>
              <a:schemeClr val="accent1"/>
            </a:solidFill>
            <a:round/>
          </a:ln>
          <a:effectLst/>
        </c:spP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s>
    <c:plotArea>
      <c:layout>
        <c:manualLayout>
          <c:layoutTarget val="inner"/>
          <c:xMode val="edge"/>
          <c:yMode val="edge"/>
          <c:x val="0.1850915509420383"/>
          <c:y val="8.8336478751440767E-2"/>
          <c:w val="0.71886206196959657"/>
          <c:h val="0.74451853896198739"/>
        </c:manualLayout>
      </c:layout>
      <c:lineChart>
        <c:grouping val="stacked"/>
        <c:varyColors val="0"/>
        <c:ser>
          <c:idx val="0"/>
          <c:order val="0"/>
          <c:tx>
            <c:v>Average of Speed5</c:v>
          </c:tx>
          <c:spPr>
            <a:ln w="28575" cap="rnd">
              <a:solidFill>
                <a:schemeClr val="accent1"/>
              </a:solidFill>
              <a:round/>
            </a:ln>
            <a:effectLst/>
          </c:spPr>
          <c:marker>
            <c:symbol val="none"/>
          </c:marker>
          <c:cat>
            <c:strLit>
              <c:ptCount val="71"/>
              <c:pt idx="0">
                <c:v>1</c:v>
              </c:pt>
              <c:pt idx="1">
                <c:v>1.05</c:v>
              </c:pt>
              <c:pt idx="2">
                <c:v>1.1</c:v>
              </c:pt>
              <c:pt idx="3">
                <c:v>1.15</c:v>
              </c:pt>
              <c:pt idx="4">
                <c:v>1.2</c:v>
              </c:pt>
              <c:pt idx="5">
                <c:v>1.25</c:v>
              </c:pt>
              <c:pt idx="6">
                <c:v>1.35</c:v>
              </c:pt>
              <c:pt idx="7">
                <c:v>1.4</c:v>
              </c:pt>
              <c:pt idx="8">
                <c:v>1.45</c:v>
              </c:pt>
              <c:pt idx="9">
                <c:v>1.5</c:v>
              </c:pt>
              <c:pt idx="10">
                <c:v>1.55</c:v>
              </c:pt>
              <c:pt idx="11">
                <c:v>1.6</c:v>
              </c:pt>
              <c:pt idx="12">
                <c:v>1.65</c:v>
              </c:pt>
              <c:pt idx="13">
                <c:v>1.7</c:v>
              </c:pt>
              <c:pt idx="14">
                <c:v>1.75</c:v>
              </c:pt>
              <c:pt idx="15">
                <c:v>1.8</c:v>
              </c:pt>
              <c:pt idx="16">
                <c:v>1.85</c:v>
              </c:pt>
              <c:pt idx="17">
                <c:v>1.9</c:v>
              </c:pt>
              <c:pt idx="18">
                <c:v>1.95</c:v>
              </c:pt>
              <c:pt idx="19">
                <c:v>2</c:v>
              </c:pt>
              <c:pt idx="20">
                <c:v>2.05</c:v>
              </c:pt>
              <c:pt idx="21">
                <c:v>2.1</c:v>
              </c:pt>
              <c:pt idx="22">
                <c:v>2.15</c:v>
              </c:pt>
              <c:pt idx="23">
                <c:v>2.2</c:v>
              </c:pt>
              <c:pt idx="24">
                <c:v>2.25</c:v>
              </c:pt>
              <c:pt idx="25">
                <c:v>2.3</c:v>
              </c:pt>
              <c:pt idx="26">
                <c:v>2.35</c:v>
              </c:pt>
              <c:pt idx="27">
                <c:v>2.4</c:v>
              </c:pt>
              <c:pt idx="28">
                <c:v>2.45</c:v>
              </c:pt>
              <c:pt idx="29">
                <c:v>2.5</c:v>
              </c:pt>
              <c:pt idx="30">
                <c:v>2.55</c:v>
              </c:pt>
              <c:pt idx="31">
                <c:v>2.6</c:v>
              </c:pt>
              <c:pt idx="32">
                <c:v>2.65</c:v>
              </c:pt>
              <c:pt idx="33">
                <c:v>2.75</c:v>
              </c:pt>
              <c:pt idx="34">
                <c:v>2.85</c:v>
              </c:pt>
              <c:pt idx="35">
                <c:v>2.9</c:v>
              </c:pt>
              <c:pt idx="36">
                <c:v>2.95</c:v>
              </c:pt>
              <c:pt idx="37">
                <c:v>3.05</c:v>
              </c:pt>
              <c:pt idx="38">
                <c:v>3.1</c:v>
              </c:pt>
              <c:pt idx="39">
                <c:v>3.15</c:v>
              </c:pt>
              <c:pt idx="40">
                <c:v>3.2</c:v>
              </c:pt>
              <c:pt idx="41">
                <c:v>3.25</c:v>
              </c:pt>
              <c:pt idx="42">
                <c:v>3.3</c:v>
              </c:pt>
              <c:pt idx="43">
                <c:v>3.4</c:v>
              </c:pt>
              <c:pt idx="44">
                <c:v>3.45</c:v>
              </c:pt>
              <c:pt idx="45">
                <c:v>3.5</c:v>
              </c:pt>
              <c:pt idx="46">
                <c:v>3.55</c:v>
              </c:pt>
              <c:pt idx="47">
                <c:v>3.6</c:v>
              </c:pt>
              <c:pt idx="48">
                <c:v>3.65</c:v>
              </c:pt>
              <c:pt idx="49">
                <c:v>3.7</c:v>
              </c:pt>
              <c:pt idx="50">
                <c:v>3.8</c:v>
              </c:pt>
              <c:pt idx="51">
                <c:v>3.9</c:v>
              </c:pt>
              <c:pt idx="52">
                <c:v>3.95</c:v>
              </c:pt>
              <c:pt idx="53">
                <c:v>4</c:v>
              </c:pt>
              <c:pt idx="54">
                <c:v>4.05</c:v>
              </c:pt>
              <c:pt idx="55">
                <c:v>4.1</c:v>
              </c:pt>
              <c:pt idx="56">
                <c:v>4.2</c:v>
              </c:pt>
              <c:pt idx="57">
                <c:v>4.75</c:v>
              </c:pt>
              <c:pt idx="58">
                <c:v>4.8</c:v>
              </c:pt>
              <c:pt idx="59">
                <c:v>5.35</c:v>
              </c:pt>
              <c:pt idx="60">
                <c:v>5.75</c:v>
              </c:pt>
              <c:pt idx="61">
                <c:v>5.95</c:v>
              </c:pt>
              <c:pt idx="62">
                <c:v>6.05</c:v>
              </c:pt>
              <c:pt idx="63">
                <c:v>6.35</c:v>
              </c:pt>
              <c:pt idx="64">
                <c:v>6.45</c:v>
              </c:pt>
              <c:pt idx="65">
                <c:v>7.15</c:v>
              </c:pt>
              <c:pt idx="66">
                <c:v>7.2</c:v>
              </c:pt>
              <c:pt idx="67">
                <c:v>8.3</c:v>
              </c:pt>
              <c:pt idx="68">
                <c:v>8.4</c:v>
              </c:pt>
              <c:pt idx="69">
                <c:v>10.55</c:v>
              </c:pt>
              <c:pt idx="70">
                <c:v>(blank)</c:v>
              </c:pt>
            </c:strLit>
          </c:cat>
          <c:val>
            <c:numLit>
              <c:formatCode>General</c:formatCode>
              <c:ptCount val="71"/>
              <c:pt idx="0">
                <c:v>4.3481636923277316</c:v>
              </c:pt>
              <c:pt idx="1">
                <c:v>5.5514585219030206</c:v>
              </c:pt>
              <c:pt idx="2">
                <c:v>3.0393210055304478</c:v>
              </c:pt>
              <c:pt idx="3">
                <c:v>3.142711200285385</c:v>
              </c:pt>
              <c:pt idx="4">
                <c:v>3.1368164155991618</c:v>
              </c:pt>
              <c:pt idx="5">
                <c:v>3.0936757130371264</c:v>
              </c:pt>
              <c:pt idx="6">
                <c:v>4.680859457485754</c:v>
              </c:pt>
              <c:pt idx="7">
                <c:v>2.6229975489315622</c:v>
              </c:pt>
              <c:pt idx="8">
                <c:v>2.2481853758686521</c:v>
              </c:pt>
              <c:pt idx="9">
                <c:v>3.440404013384037</c:v>
              </c:pt>
              <c:pt idx="10">
                <c:v>4.0829161041187394</c:v>
              </c:pt>
              <c:pt idx="11">
                <c:v>3.3215037094063384</c:v>
              </c:pt>
              <c:pt idx="12">
                <c:v>3.5088591599195027</c:v>
              </c:pt>
              <c:pt idx="13">
                <c:v>3.757384915529105</c:v>
              </c:pt>
              <c:pt idx="14">
                <c:v>3.8450482577587599</c:v>
              </c:pt>
              <c:pt idx="15">
                <c:v>3.4373080272993422</c:v>
              </c:pt>
              <c:pt idx="16">
                <c:v>1.5798065469433413</c:v>
              </c:pt>
              <c:pt idx="17">
                <c:v>3.6832098456706426</c:v>
              </c:pt>
              <c:pt idx="18">
                <c:v>4.3632889919753444</c:v>
              </c:pt>
              <c:pt idx="19">
                <c:v>2.4980526060282258</c:v>
              </c:pt>
              <c:pt idx="20">
                <c:v>4.3139953390193089</c:v>
              </c:pt>
              <c:pt idx="21">
                <c:v>3.7830220670546608</c:v>
              </c:pt>
              <c:pt idx="22">
                <c:v>3.7501701816103514</c:v>
              </c:pt>
              <c:pt idx="23">
                <c:v>3.4317837877093269</c:v>
              </c:pt>
              <c:pt idx="24">
                <c:v>3.7686620341764776</c:v>
              </c:pt>
              <c:pt idx="25">
                <c:v>4.3750713840454321</c:v>
              </c:pt>
              <c:pt idx="26">
                <c:v>2.8182152590099481</c:v>
              </c:pt>
              <c:pt idx="27">
                <c:v>4.3657898366723726</c:v>
              </c:pt>
              <c:pt idx="28">
                <c:v>3.0584159489284537</c:v>
              </c:pt>
              <c:pt idx="29">
                <c:v>3.3235432700015122</c:v>
              </c:pt>
              <c:pt idx="30">
                <c:v>4.0539215127967854</c:v>
              </c:pt>
              <c:pt idx="31">
                <c:v>3.7946146176709976</c:v>
              </c:pt>
              <c:pt idx="32">
                <c:v>3.5238574392585265</c:v>
              </c:pt>
              <c:pt idx="33">
                <c:v>4.3032133167608047</c:v>
              </c:pt>
              <c:pt idx="34">
                <c:v>2.8141453490052299</c:v>
              </c:pt>
              <c:pt idx="35">
                <c:v>4.6022705097205554</c:v>
              </c:pt>
              <c:pt idx="36">
                <c:v>1.9362391580214637</c:v>
              </c:pt>
              <c:pt idx="37">
                <c:v>3.9937719634619726</c:v>
              </c:pt>
              <c:pt idx="38">
                <c:v>3.7302078278819835</c:v>
              </c:pt>
              <c:pt idx="39">
                <c:v>2.947919558232551</c:v>
              </c:pt>
              <c:pt idx="40">
                <c:v>2.0698435258983565</c:v>
              </c:pt>
              <c:pt idx="41">
                <c:v>4.2615506857753909</c:v>
              </c:pt>
              <c:pt idx="42">
                <c:v>3.1649727779623928</c:v>
              </c:pt>
              <c:pt idx="43">
                <c:v>3.4652824849072248</c:v>
              </c:pt>
              <c:pt idx="44">
                <c:v>3.2879534593527131</c:v>
              </c:pt>
              <c:pt idx="45">
                <c:v>3.0739292372202316</c:v>
              </c:pt>
              <c:pt idx="46">
                <c:v>2.4046606317777539</c:v>
              </c:pt>
              <c:pt idx="47">
                <c:v>3.1819530876232376</c:v>
              </c:pt>
              <c:pt idx="48">
                <c:v>4.0913955339647634</c:v>
              </c:pt>
              <c:pt idx="49">
                <c:v>3.6888273129190492</c:v>
              </c:pt>
              <c:pt idx="50">
                <c:v>3.8160364146661472</c:v>
              </c:pt>
              <c:pt idx="51">
                <c:v>3.3315712533163189</c:v>
              </c:pt>
              <c:pt idx="52">
                <c:v>0.6467276551244987</c:v>
              </c:pt>
              <c:pt idx="53">
                <c:v>2.3994</c:v>
              </c:pt>
              <c:pt idx="54">
                <c:v>3.1589344742331482</c:v>
              </c:pt>
              <c:pt idx="55">
                <c:v>2.1791372719999083</c:v>
              </c:pt>
              <c:pt idx="56">
                <c:v>3.7365397487375311</c:v>
              </c:pt>
              <c:pt idx="57">
                <c:v>3.0258256626433915</c:v>
              </c:pt>
              <c:pt idx="58">
                <c:v>3.119900358224347</c:v>
              </c:pt>
              <c:pt idx="59">
                <c:v>3.7212723073056315</c:v>
              </c:pt>
              <c:pt idx="60">
                <c:v>3.4091557483448467</c:v>
              </c:pt>
              <c:pt idx="61">
                <c:v>3.7275110689083775</c:v>
              </c:pt>
              <c:pt idx="62">
                <c:v>3.0086957893933333</c:v>
              </c:pt>
              <c:pt idx="63">
                <c:v>3.9156290603676829</c:v>
              </c:pt>
              <c:pt idx="64">
                <c:v>3.4527007235397278</c:v>
              </c:pt>
              <c:pt idx="65">
                <c:v>3.5547531341562171</c:v>
              </c:pt>
              <c:pt idx="66">
                <c:v>2.4575088559385869</c:v>
              </c:pt>
              <c:pt idx="67">
                <c:v>3.3758910219042066</c:v>
              </c:pt>
              <c:pt idx="68">
                <c:v>3.2139339555938222</c:v>
              </c:pt>
              <c:pt idx="69">
                <c:v>3.4083999999999999</c:v>
              </c:pt>
              <c:pt idx="70">
                <c:v>0</c:v>
              </c:pt>
            </c:numLit>
          </c:val>
          <c:smooth val="0"/>
          <c:extLst>
            <c:ext xmlns:c16="http://schemas.microsoft.com/office/drawing/2014/chart" uri="{C3380CC4-5D6E-409C-BE32-E72D297353CC}">
              <c16:uniqueId val="{00000000-6F88-4166-9794-F0A29BA91164}"/>
            </c:ext>
          </c:extLst>
        </c:ser>
        <c:ser>
          <c:idx val="1"/>
          <c:order val="1"/>
          <c:tx>
            <c:v>Average of Speed2</c:v>
          </c:tx>
          <c:spPr>
            <a:ln w="28575" cap="rnd">
              <a:solidFill>
                <a:schemeClr val="accent2"/>
              </a:solidFill>
              <a:round/>
            </a:ln>
            <a:effectLst/>
          </c:spPr>
          <c:marker>
            <c:symbol val="none"/>
          </c:marker>
          <c:cat>
            <c:strLit>
              <c:ptCount val="71"/>
              <c:pt idx="0">
                <c:v>1</c:v>
              </c:pt>
              <c:pt idx="1">
                <c:v>1.05</c:v>
              </c:pt>
              <c:pt idx="2">
                <c:v>1.1</c:v>
              </c:pt>
              <c:pt idx="3">
                <c:v>1.15</c:v>
              </c:pt>
              <c:pt idx="4">
                <c:v>1.2</c:v>
              </c:pt>
              <c:pt idx="5">
                <c:v>1.25</c:v>
              </c:pt>
              <c:pt idx="6">
                <c:v>1.35</c:v>
              </c:pt>
              <c:pt idx="7">
                <c:v>1.4</c:v>
              </c:pt>
              <c:pt idx="8">
                <c:v>1.45</c:v>
              </c:pt>
              <c:pt idx="9">
                <c:v>1.5</c:v>
              </c:pt>
              <c:pt idx="10">
                <c:v>1.55</c:v>
              </c:pt>
              <c:pt idx="11">
                <c:v>1.6</c:v>
              </c:pt>
              <c:pt idx="12">
                <c:v>1.65</c:v>
              </c:pt>
              <c:pt idx="13">
                <c:v>1.7</c:v>
              </c:pt>
              <c:pt idx="14">
                <c:v>1.75</c:v>
              </c:pt>
              <c:pt idx="15">
                <c:v>1.8</c:v>
              </c:pt>
              <c:pt idx="16">
                <c:v>1.85</c:v>
              </c:pt>
              <c:pt idx="17">
                <c:v>1.9</c:v>
              </c:pt>
              <c:pt idx="18">
                <c:v>1.95</c:v>
              </c:pt>
              <c:pt idx="19">
                <c:v>2</c:v>
              </c:pt>
              <c:pt idx="20">
                <c:v>2.05</c:v>
              </c:pt>
              <c:pt idx="21">
                <c:v>2.1</c:v>
              </c:pt>
              <c:pt idx="22">
                <c:v>2.15</c:v>
              </c:pt>
              <c:pt idx="23">
                <c:v>2.2</c:v>
              </c:pt>
              <c:pt idx="24">
                <c:v>2.25</c:v>
              </c:pt>
              <c:pt idx="25">
                <c:v>2.3</c:v>
              </c:pt>
              <c:pt idx="26">
                <c:v>2.35</c:v>
              </c:pt>
              <c:pt idx="27">
                <c:v>2.4</c:v>
              </c:pt>
              <c:pt idx="28">
                <c:v>2.45</c:v>
              </c:pt>
              <c:pt idx="29">
                <c:v>2.5</c:v>
              </c:pt>
              <c:pt idx="30">
                <c:v>2.55</c:v>
              </c:pt>
              <c:pt idx="31">
                <c:v>2.6</c:v>
              </c:pt>
              <c:pt idx="32">
                <c:v>2.65</c:v>
              </c:pt>
              <c:pt idx="33">
                <c:v>2.75</c:v>
              </c:pt>
              <c:pt idx="34">
                <c:v>2.85</c:v>
              </c:pt>
              <c:pt idx="35">
                <c:v>2.9</c:v>
              </c:pt>
              <c:pt idx="36">
                <c:v>2.95</c:v>
              </c:pt>
              <c:pt idx="37">
                <c:v>3.05</c:v>
              </c:pt>
              <c:pt idx="38">
                <c:v>3.1</c:v>
              </c:pt>
              <c:pt idx="39">
                <c:v>3.15</c:v>
              </c:pt>
              <c:pt idx="40">
                <c:v>3.2</c:v>
              </c:pt>
              <c:pt idx="41">
                <c:v>3.25</c:v>
              </c:pt>
              <c:pt idx="42">
                <c:v>3.3</c:v>
              </c:pt>
              <c:pt idx="43">
                <c:v>3.4</c:v>
              </c:pt>
              <c:pt idx="44">
                <c:v>3.45</c:v>
              </c:pt>
              <c:pt idx="45">
                <c:v>3.5</c:v>
              </c:pt>
              <c:pt idx="46">
                <c:v>3.55</c:v>
              </c:pt>
              <c:pt idx="47">
                <c:v>3.6</c:v>
              </c:pt>
              <c:pt idx="48">
                <c:v>3.65</c:v>
              </c:pt>
              <c:pt idx="49">
                <c:v>3.7</c:v>
              </c:pt>
              <c:pt idx="50">
                <c:v>3.8</c:v>
              </c:pt>
              <c:pt idx="51">
                <c:v>3.9</c:v>
              </c:pt>
              <c:pt idx="52">
                <c:v>3.95</c:v>
              </c:pt>
              <c:pt idx="53">
                <c:v>4</c:v>
              </c:pt>
              <c:pt idx="54">
                <c:v>4.05</c:v>
              </c:pt>
              <c:pt idx="55">
                <c:v>4.1</c:v>
              </c:pt>
              <c:pt idx="56">
                <c:v>4.2</c:v>
              </c:pt>
              <c:pt idx="57">
                <c:v>4.75</c:v>
              </c:pt>
              <c:pt idx="58">
                <c:v>4.8</c:v>
              </c:pt>
              <c:pt idx="59">
                <c:v>5.35</c:v>
              </c:pt>
              <c:pt idx="60">
                <c:v>5.75</c:v>
              </c:pt>
              <c:pt idx="61">
                <c:v>5.95</c:v>
              </c:pt>
              <c:pt idx="62">
                <c:v>6.05</c:v>
              </c:pt>
              <c:pt idx="63">
                <c:v>6.35</c:v>
              </c:pt>
              <c:pt idx="64">
                <c:v>6.45</c:v>
              </c:pt>
              <c:pt idx="65">
                <c:v>7.15</c:v>
              </c:pt>
              <c:pt idx="66">
                <c:v>7.2</c:v>
              </c:pt>
              <c:pt idx="67">
                <c:v>8.3</c:v>
              </c:pt>
              <c:pt idx="68">
                <c:v>8.4</c:v>
              </c:pt>
              <c:pt idx="69">
                <c:v>10.55</c:v>
              </c:pt>
              <c:pt idx="70">
                <c:v>(blank)</c:v>
              </c:pt>
            </c:strLit>
          </c:cat>
          <c:val>
            <c:numLit>
              <c:formatCode>General</c:formatCode>
              <c:ptCount val="71"/>
              <c:pt idx="0">
                <c:v>6.4133593352545457</c:v>
              </c:pt>
              <c:pt idx="1">
                <c:v>6.8974059632504661</c:v>
              </c:pt>
              <c:pt idx="2">
                <c:v>5.7717165062962064</c:v>
              </c:pt>
              <c:pt idx="3">
                <c:v>8.7123770306608517</c:v>
              </c:pt>
              <c:pt idx="4">
                <c:v>8.0528984028934012</c:v>
              </c:pt>
              <c:pt idx="5">
                <c:v>9.1644432045276663</c:v>
              </c:pt>
              <c:pt idx="6">
                <c:v>8.6770754055301786</c:v>
              </c:pt>
              <c:pt idx="7">
                <c:v>9.1278983364017687</c:v>
              </c:pt>
              <c:pt idx="8">
                <c:v>8.2570950328046102</c:v>
              </c:pt>
              <c:pt idx="9">
                <c:v>8.5398546423580122</c:v>
              </c:pt>
              <c:pt idx="10">
                <c:v>8.33778438372733</c:v>
              </c:pt>
              <c:pt idx="11">
                <c:v>7.6419843683674733</c:v>
              </c:pt>
              <c:pt idx="12">
                <c:v>7.531788735213726</c:v>
              </c:pt>
              <c:pt idx="13">
                <c:v>8.4140347699637665</c:v>
              </c:pt>
              <c:pt idx="14">
                <c:v>9.6859870662216192</c:v>
              </c:pt>
              <c:pt idx="15">
                <c:v>10.332175513696109</c:v>
              </c:pt>
              <c:pt idx="16">
                <c:v>7.7198176129414424</c:v>
              </c:pt>
              <c:pt idx="17">
                <c:v>7.8687821479267273</c:v>
              </c:pt>
              <c:pt idx="18">
                <c:v>7.317357111508378</c:v>
              </c:pt>
              <c:pt idx="19">
                <c:v>6.8986875999924919</c:v>
              </c:pt>
              <c:pt idx="20">
                <c:v>8.6494233545710504</c:v>
              </c:pt>
              <c:pt idx="21">
                <c:v>8.0614434717346573</c:v>
              </c:pt>
              <c:pt idx="22">
                <c:v>7.3894934434827295</c:v>
              </c:pt>
              <c:pt idx="23">
                <c:v>7.6909731129021042</c:v>
              </c:pt>
              <c:pt idx="24">
                <c:v>7.286430921837507</c:v>
              </c:pt>
              <c:pt idx="25">
                <c:v>8.2108204388649746</c:v>
              </c:pt>
              <c:pt idx="26">
                <c:v>6.9233665302029532</c:v>
              </c:pt>
              <c:pt idx="27">
                <c:v>8.2950062856911941</c:v>
              </c:pt>
              <c:pt idx="28">
                <c:v>6.5538199531839201</c:v>
              </c:pt>
              <c:pt idx="29">
                <c:v>8.0531238071098326</c:v>
              </c:pt>
              <c:pt idx="30">
                <c:v>7.7740452036877477</c:v>
              </c:pt>
              <c:pt idx="31">
                <c:v>7.1275247025677864</c:v>
              </c:pt>
              <c:pt idx="32">
                <c:v>6.4183788874847671</c:v>
              </c:pt>
              <c:pt idx="33">
                <c:v>8.7569341885374019</c:v>
              </c:pt>
              <c:pt idx="34">
                <c:v>7.5740159085941983</c:v>
              </c:pt>
              <c:pt idx="35">
                <c:v>8.6518208132082908</c:v>
              </c:pt>
              <c:pt idx="36">
                <c:v>8.2949953580314801</c:v>
              </c:pt>
              <c:pt idx="37">
                <c:v>7.5278851323433313</c:v>
              </c:pt>
              <c:pt idx="38">
                <c:v>6.3072047864212015</c:v>
              </c:pt>
              <c:pt idx="39">
                <c:v>6.1726136067000708</c:v>
              </c:pt>
              <c:pt idx="40">
                <c:v>6.9653495416820252</c:v>
              </c:pt>
              <c:pt idx="41">
                <c:v>7.2826684876930301</c:v>
              </c:pt>
              <c:pt idx="42">
                <c:v>6.8486626189210567</c:v>
              </c:pt>
              <c:pt idx="43">
                <c:v>6.2388024988345476</c:v>
              </c:pt>
              <c:pt idx="44">
                <c:v>7.3764500003415758</c:v>
              </c:pt>
              <c:pt idx="45">
                <c:v>8.1219551012102436</c:v>
              </c:pt>
              <c:pt idx="46">
                <c:v>4.5882836571475227</c:v>
              </c:pt>
              <c:pt idx="47">
                <c:v>4.3501985331808983</c:v>
              </c:pt>
              <c:pt idx="48">
                <c:v>6.0076349239150657</c:v>
              </c:pt>
              <c:pt idx="49">
                <c:v>7.0743920131796392</c:v>
              </c:pt>
              <c:pt idx="50">
                <c:v>7.6850174422021453</c:v>
              </c:pt>
              <c:pt idx="51">
                <c:v>4.7836188624260556</c:v>
              </c:pt>
              <c:pt idx="52">
                <c:v>6.7795146526626535</c:v>
              </c:pt>
              <c:pt idx="53">
                <c:v>6.1619661242627597</c:v>
              </c:pt>
              <c:pt idx="54">
                <c:v>6.9614818391945885</c:v>
              </c:pt>
              <c:pt idx="55">
                <c:v>4.8419517493645321</c:v>
              </c:pt>
              <c:pt idx="56">
                <c:v>9.6245208825855446</c:v>
              </c:pt>
              <c:pt idx="57">
                <c:v>5.431245503817669</c:v>
              </c:pt>
              <c:pt idx="58">
                <c:v>7.102403155484625</c:v>
              </c:pt>
              <c:pt idx="59">
                <c:v>6.2845619403762889</c:v>
              </c:pt>
              <c:pt idx="60">
                <c:v>9.5200401760810518</c:v>
              </c:pt>
              <c:pt idx="61">
                <c:v>4.5804988865013074</c:v>
              </c:pt>
              <c:pt idx="62">
                <c:v>8.0799766460132183</c:v>
              </c:pt>
              <c:pt idx="63">
                <c:v>8.384791773724924</c:v>
              </c:pt>
              <c:pt idx="64">
                <c:v>5.87940792234056</c:v>
              </c:pt>
              <c:pt idx="65">
                <c:v>2.2495882728199299</c:v>
              </c:pt>
              <c:pt idx="66">
                <c:v>7.9571541773741545</c:v>
              </c:pt>
              <c:pt idx="67">
                <c:v>9.546355347012943</c:v>
              </c:pt>
              <c:pt idx="68">
                <c:v>5.3793113611340377</c:v>
              </c:pt>
              <c:pt idx="69">
                <c:v>5.1087999999999996</c:v>
              </c:pt>
              <c:pt idx="70">
                <c:v>0</c:v>
              </c:pt>
            </c:numLit>
          </c:val>
          <c:smooth val="0"/>
          <c:extLst>
            <c:ext xmlns:c16="http://schemas.microsoft.com/office/drawing/2014/chart" uri="{C3380CC4-5D6E-409C-BE32-E72D297353CC}">
              <c16:uniqueId val="{00000001-6F88-4166-9794-F0A29BA91164}"/>
            </c:ext>
          </c:extLst>
        </c:ser>
        <c:dLbls>
          <c:showLegendKey val="0"/>
          <c:showVal val="0"/>
          <c:showCatName val="0"/>
          <c:showSerName val="0"/>
          <c:showPercent val="0"/>
          <c:showBubbleSize val="0"/>
        </c:dLbls>
        <c:smooth val="0"/>
        <c:axId val="1608151359"/>
        <c:axId val="1608148863"/>
      </c:lineChart>
      <c:catAx>
        <c:axId val="1608151359"/>
        <c:scaling>
          <c:orientation val="minMax"/>
        </c:scaling>
        <c:delete val="0"/>
        <c:axPos val="b"/>
        <c:title>
          <c:tx>
            <c:rich>
              <a:bodyPr rot="0" spcFirstLastPara="1" vertOverflow="ellipsis" vert="horz" wrap="square" anchor="ctr" anchorCtr="1"/>
              <a:lstStyle/>
              <a:p>
                <a:pPr>
                  <a:defRPr sz="1800" b="1" i="0" u="none" strike="noStrike" kern="1200" baseline="0">
                    <a:solidFill>
                      <a:schemeClr val="tx1"/>
                    </a:solidFill>
                    <a:latin typeface="Bookman Old Style" panose="02050604050505020204" pitchFamily="18" charset="0"/>
                    <a:ea typeface="+mn-ea"/>
                    <a:cs typeface="+mn-cs"/>
                  </a:defRPr>
                </a:pPr>
                <a:r>
                  <a:rPr lang="en-US" sz="1800" b="1" dirty="0">
                    <a:solidFill>
                      <a:schemeClr val="tx1"/>
                    </a:solidFill>
                    <a:latin typeface="Bookman Old Style" panose="02050604050505020204" pitchFamily="18" charset="0"/>
                  </a:rPr>
                  <a:t>Time(in sec)</a:t>
                </a:r>
              </a:p>
            </c:rich>
          </c:tx>
          <c:layout>
            <c:manualLayout>
              <c:xMode val="edge"/>
              <c:yMode val="edge"/>
              <c:x val="0.41044969066520187"/>
              <c:y val="0.93629864029416521"/>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Bookman Old Style" panose="02050604050505020204" pitchFamily="18" charset="0"/>
                  <a:ea typeface="+mn-ea"/>
                  <a:cs typeface="+mn-cs"/>
                </a:defRPr>
              </a:pPr>
              <a:endParaRPr lang="en-US"/>
            </a:p>
          </c:txPr>
        </c:title>
        <c:numFmt formatCode="General" sourceLinked="1"/>
        <c:majorTickMark val="in"/>
        <c:minorTickMark val="in"/>
        <c:tickLblPos val="nextTo"/>
        <c:spPr>
          <a:noFill/>
          <a:ln w="28575" cap="rnd" cmpd="sng" algn="ctr">
            <a:solidFill>
              <a:schemeClr val="tx1"/>
            </a:solidFill>
            <a:prstDash val="solid"/>
            <a:round/>
            <a:headEnd w="sm" len="sm"/>
          </a:ln>
          <a:effectLst/>
        </c:spPr>
        <c:txPr>
          <a:bodyPr rot="-60000000" spcFirstLastPara="1" vertOverflow="ellipsis" vert="horz" wrap="square" anchor="ctr" anchorCtr="1"/>
          <a:lstStyle/>
          <a:p>
            <a:pPr>
              <a:defRPr sz="1600" b="1" i="0" u="none" strike="noStrike" kern="1200" baseline="0">
                <a:solidFill>
                  <a:schemeClr val="tx1"/>
                </a:solidFill>
                <a:latin typeface="Bookman Old Style" panose="02050604050505020204" pitchFamily="18" charset="0"/>
                <a:ea typeface="+mn-ea"/>
                <a:cs typeface="+mn-cs"/>
              </a:defRPr>
            </a:pPr>
            <a:endParaRPr lang="en-US"/>
          </a:p>
        </c:txPr>
        <c:crossAx val="1608148863"/>
        <c:crosses val="autoZero"/>
        <c:auto val="1"/>
        <c:lblAlgn val="ctr"/>
        <c:lblOffset val="4"/>
        <c:tickLblSkip val="20"/>
        <c:tickMarkSkip val="2"/>
        <c:noMultiLvlLbl val="0"/>
      </c:catAx>
      <c:valAx>
        <c:axId val="1608148863"/>
        <c:scaling>
          <c:orientation val="minMax"/>
          <c:max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solidFill>
                    <a:latin typeface="Bookman Old Style" panose="02050604050505020204" pitchFamily="18" charset="0"/>
                    <a:ea typeface="+mn-ea"/>
                    <a:cs typeface="+mn-cs"/>
                  </a:defRPr>
                </a:pPr>
                <a:r>
                  <a:rPr lang="en-US" sz="1600" b="1">
                    <a:solidFill>
                      <a:schemeClr val="tx1"/>
                    </a:solidFill>
                    <a:latin typeface="Bookman Old Style" panose="02050604050505020204" pitchFamily="18" charset="0"/>
                  </a:rPr>
                  <a:t>Speed(in µm)</a:t>
                </a:r>
              </a:p>
              <a:p>
                <a:pPr>
                  <a:defRPr sz="1600" b="1">
                    <a:solidFill>
                      <a:schemeClr val="tx1"/>
                    </a:solidFill>
                    <a:latin typeface="Bookman Old Style" panose="02050604050505020204" pitchFamily="18" charset="0"/>
                  </a:defRPr>
                </a:pPr>
                <a:endParaRPr lang="en-US" sz="1600" b="1">
                  <a:solidFill>
                    <a:schemeClr val="tx1"/>
                  </a:solidFill>
                  <a:latin typeface="Bookman Old Style" panose="02050604050505020204" pitchFamily="18" charset="0"/>
                </a:endParaRPr>
              </a:p>
            </c:rich>
          </c:tx>
          <c:layout>
            <c:manualLayout>
              <c:xMode val="edge"/>
              <c:yMode val="edge"/>
              <c:x val="0"/>
              <c:y val="0.35787712521076137"/>
            </c:manualLayout>
          </c:layout>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Bookman Old Style" panose="02050604050505020204"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solidFill>
                <a:latin typeface="Bookman Old Style" panose="02050604050505020204" pitchFamily="18" charset="0"/>
                <a:ea typeface="+mn-ea"/>
                <a:cs typeface="+mn-cs"/>
              </a:defRPr>
            </a:pPr>
            <a:endParaRPr lang="en-US"/>
          </a:p>
        </c:txPr>
        <c:crossAx val="1608151359"/>
        <c:crossesAt val="2"/>
        <c:crossBetween val="midCat"/>
      </c:valAx>
      <c:spPr>
        <a:noFill/>
        <a:ln w="28575">
          <a:solidFill>
            <a:schemeClr val="tx1"/>
          </a:solidFill>
        </a:ln>
        <a:effectLst/>
      </c:spPr>
    </c:plotArea>
    <c:legend>
      <c:legendPos val="r"/>
      <c:layout>
        <c:manualLayout>
          <c:xMode val="edge"/>
          <c:yMode val="edge"/>
          <c:x val="0.49127654749678457"/>
          <c:y val="9.0740485831076148E-2"/>
          <c:w val="0.4046532331744761"/>
          <c:h val="0.13025014527887199"/>
        </c:manualLayout>
      </c:layout>
      <c:overlay val="0"/>
      <c:spPr>
        <a:noFill/>
        <a:ln>
          <a:solidFill>
            <a:schemeClr val="tx1"/>
          </a:solid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65A8008-B796-4A48-9E47-BBEABBC8B7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8C8FC3D-B04F-4C7B-8820-1A15726557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8A82D-7B7E-46E7-B50F-14A3135DB2FA}" type="datetimeFigureOut">
              <a:rPr lang="en-US" smtClean="0"/>
              <a:t>28-Jul-24</a:t>
            </a:fld>
            <a:endParaRPr lang="en-US"/>
          </a:p>
        </p:txBody>
      </p:sp>
      <p:sp>
        <p:nvSpPr>
          <p:cNvPr id="4" name="Footer Placeholder 3">
            <a:extLst>
              <a:ext uri="{FF2B5EF4-FFF2-40B4-BE49-F238E27FC236}">
                <a16:creationId xmlns:a16="http://schemas.microsoft.com/office/drawing/2014/main" id="{70BC2E7E-4DD1-4373-84FA-1663C374EF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6B8179E-5075-4FA4-B061-41146F80D0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4BAAA2-E6F1-445A-93E7-AB402AFB7215}" type="slidenum">
              <a:rPr lang="en-US" smtClean="0"/>
              <a:t>‹#›</a:t>
            </a:fld>
            <a:endParaRPr lang="en-US"/>
          </a:p>
        </p:txBody>
      </p:sp>
    </p:spTree>
    <p:extLst>
      <p:ext uri="{BB962C8B-B14F-4D97-AF65-F5344CB8AC3E}">
        <p14:creationId xmlns:p14="http://schemas.microsoft.com/office/powerpoint/2010/main" val="1459482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C5B401-3CEA-4E70-AFC9-1EB0275641C0}" type="datetimeFigureOut">
              <a:rPr lang="en-US" smtClean="0"/>
              <a:t>28-Jul-24</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0F9C1-AF76-441E-A0EC-376F13BFED64}" type="slidenum">
              <a:rPr lang="en-US" smtClean="0"/>
              <a:t>‹#›</a:t>
            </a:fld>
            <a:endParaRPr lang="en-US"/>
          </a:p>
        </p:txBody>
      </p:sp>
    </p:spTree>
    <p:extLst>
      <p:ext uri="{BB962C8B-B14F-4D97-AF65-F5344CB8AC3E}">
        <p14:creationId xmlns:p14="http://schemas.microsoft.com/office/powerpoint/2010/main" val="3523005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80F9C1-AF76-441E-A0EC-376F13BFED64}" type="slidenum">
              <a:rPr lang="en-US" smtClean="0"/>
              <a:t>1</a:t>
            </a:fld>
            <a:endParaRPr lang="en-US"/>
          </a:p>
        </p:txBody>
      </p:sp>
    </p:spTree>
    <p:extLst>
      <p:ext uri="{BB962C8B-B14F-4D97-AF65-F5344CB8AC3E}">
        <p14:creationId xmlns:p14="http://schemas.microsoft.com/office/powerpoint/2010/main" val="654462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9411C0-17C1-446B-945A-0743BA844B27}" type="datetimeFigureOut">
              <a:rPr lang="en-US" smtClean="0"/>
              <a:t>28-Jul-24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D2A49-6715-4AA7-A26A-7714C9D0D2F8}" type="slidenum">
              <a:rPr lang="en-US" smtClean="0"/>
              <a:t>‹#›</a:t>
            </a:fld>
            <a:endParaRPr lang="en-US"/>
          </a:p>
        </p:txBody>
      </p:sp>
    </p:spTree>
    <p:extLst>
      <p:ext uri="{BB962C8B-B14F-4D97-AF65-F5344CB8AC3E}">
        <p14:creationId xmlns:p14="http://schemas.microsoft.com/office/powerpoint/2010/main" val="1266623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9411C0-17C1-446B-945A-0743BA844B27}" type="datetimeFigureOut">
              <a:rPr lang="en-US" smtClean="0"/>
              <a:t>28-Jul-24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D2A49-6715-4AA7-A26A-7714C9D0D2F8}" type="slidenum">
              <a:rPr lang="en-US" smtClean="0"/>
              <a:t>‹#›</a:t>
            </a:fld>
            <a:endParaRPr lang="en-US"/>
          </a:p>
        </p:txBody>
      </p:sp>
    </p:spTree>
    <p:extLst>
      <p:ext uri="{BB962C8B-B14F-4D97-AF65-F5344CB8AC3E}">
        <p14:creationId xmlns:p14="http://schemas.microsoft.com/office/powerpoint/2010/main" val="18941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9411C0-17C1-446B-945A-0743BA844B27}" type="datetimeFigureOut">
              <a:rPr lang="en-US" smtClean="0"/>
              <a:t>28-Jul-24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D2A49-6715-4AA7-A26A-7714C9D0D2F8}" type="slidenum">
              <a:rPr lang="en-US" smtClean="0"/>
              <a:t>‹#›</a:t>
            </a:fld>
            <a:endParaRPr lang="en-US"/>
          </a:p>
        </p:txBody>
      </p:sp>
    </p:spTree>
    <p:extLst>
      <p:ext uri="{BB962C8B-B14F-4D97-AF65-F5344CB8AC3E}">
        <p14:creationId xmlns:p14="http://schemas.microsoft.com/office/powerpoint/2010/main" val="1717352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9411C0-17C1-446B-945A-0743BA844B27}" type="datetimeFigureOut">
              <a:rPr lang="en-US" smtClean="0"/>
              <a:t>28-Jul-24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D2A49-6715-4AA7-A26A-7714C9D0D2F8}" type="slidenum">
              <a:rPr lang="en-US" smtClean="0"/>
              <a:t>‹#›</a:t>
            </a:fld>
            <a:endParaRPr lang="en-US"/>
          </a:p>
        </p:txBody>
      </p:sp>
    </p:spTree>
    <p:extLst>
      <p:ext uri="{BB962C8B-B14F-4D97-AF65-F5344CB8AC3E}">
        <p14:creationId xmlns:p14="http://schemas.microsoft.com/office/powerpoint/2010/main" val="4255067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411C0-17C1-446B-945A-0743BA844B27}" type="datetimeFigureOut">
              <a:rPr lang="en-US" smtClean="0"/>
              <a:t>28-Jul-24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D2A49-6715-4AA7-A26A-7714C9D0D2F8}" type="slidenum">
              <a:rPr lang="en-US" smtClean="0"/>
              <a:t>‹#›</a:t>
            </a:fld>
            <a:endParaRPr lang="en-US"/>
          </a:p>
        </p:txBody>
      </p:sp>
    </p:spTree>
    <p:extLst>
      <p:ext uri="{BB962C8B-B14F-4D97-AF65-F5344CB8AC3E}">
        <p14:creationId xmlns:p14="http://schemas.microsoft.com/office/powerpoint/2010/main" val="4237416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9411C0-17C1-446B-945A-0743BA844B27}" type="datetimeFigureOut">
              <a:rPr lang="en-US" smtClean="0"/>
              <a:t>28-Jul-24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D2A49-6715-4AA7-A26A-7714C9D0D2F8}" type="slidenum">
              <a:rPr lang="en-US" smtClean="0"/>
              <a:t>‹#›</a:t>
            </a:fld>
            <a:endParaRPr lang="en-US"/>
          </a:p>
        </p:txBody>
      </p:sp>
    </p:spTree>
    <p:extLst>
      <p:ext uri="{BB962C8B-B14F-4D97-AF65-F5344CB8AC3E}">
        <p14:creationId xmlns:p14="http://schemas.microsoft.com/office/powerpoint/2010/main" val="10422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9411C0-17C1-446B-945A-0743BA844B27}" type="datetimeFigureOut">
              <a:rPr lang="en-US" smtClean="0"/>
              <a:t>28-Jul-24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BD2A49-6715-4AA7-A26A-7714C9D0D2F8}" type="slidenum">
              <a:rPr lang="en-US" smtClean="0"/>
              <a:t>‹#›</a:t>
            </a:fld>
            <a:endParaRPr lang="en-US"/>
          </a:p>
        </p:txBody>
      </p:sp>
    </p:spTree>
    <p:extLst>
      <p:ext uri="{BB962C8B-B14F-4D97-AF65-F5344CB8AC3E}">
        <p14:creationId xmlns:p14="http://schemas.microsoft.com/office/powerpoint/2010/main" val="117042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9411C0-17C1-446B-945A-0743BA844B27}" type="datetimeFigureOut">
              <a:rPr lang="en-US" smtClean="0"/>
              <a:t>28-Jul-24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BD2A49-6715-4AA7-A26A-7714C9D0D2F8}" type="slidenum">
              <a:rPr lang="en-US" smtClean="0"/>
              <a:t>‹#›</a:t>
            </a:fld>
            <a:endParaRPr lang="en-US"/>
          </a:p>
        </p:txBody>
      </p:sp>
    </p:spTree>
    <p:extLst>
      <p:ext uri="{BB962C8B-B14F-4D97-AF65-F5344CB8AC3E}">
        <p14:creationId xmlns:p14="http://schemas.microsoft.com/office/powerpoint/2010/main" val="145252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411C0-17C1-446B-945A-0743BA844B27}" type="datetimeFigureOut">
              <a:rPr lang="en-US" smtClean="0"/>
              <a:t>28-Jul-24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BD2A49-6715-4AA7-A26A-7714C9D0D2F8}" type="slidenum">
              <a:rPr lang="en-US" smtClean="0"/>
              <a:t>‹#›</a:t>
            </a:fld>
            <a:endParaRPr lang="en-US"/>
          </a:p>
        </p:txBody>
      </p:sp>
    </p:spTree>
    <p:extLst>
      <p:ext uri="{BB962C8B-B14F-4D97-AF65-F5344CB8AC3E}">
        <p14:creationId xmlns:p14="http://schemas.microsoft.com/office/powerpoint/2010/main" val="1899657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479411C0-17C1-446B-945A-0743BA844B27}" type="datetimeFigureOut">
              <a:rPr lang="en-US" smtClean="0"/>
              <a:t>28-Jul-24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D2A49-6715-4AA7-A26A-7714C9D0D2F8}" type="slidenum">
              <a:rPr lang="en-US" smtClean="0"/>
              <a:t>‹#›</a:t>
            </a:fld>
            <a:endParaRPr lang="en-US"/>
          </a:p>
        </p:txBody>
      </p:sp>
    </p:spTree>
    <p:extLst>
      <p:ext uri="{BB962C8B-B14F-4D97-AF65-F5344CB8AC3E}">
        <p14:creationId xmlns:p14="http://schemas.microsoft.com/office/powerpoint/2010/main" val="332405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479411C0-17C1-446B-945A-0743BA844B27}" type="datetimeFigureOut">
              <a:rPr lang="en-US" smtClean="0"/>
              <a:t>28-Jul-24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D2A49-6715-4AA7-A26A-7714C9D0D2F8}" type="slidenum">
              <a:rPr lang="en-US" smtClean="0"/>
              <a:t>‹#›</a:t>
            </a:fld>
            <a:endParaRPr lang="en-US"/>
          </a:p>
        </p:txBody>
      </p:sp>
    </p:spTree>
    <p:extLst>
      <p:ext uri="{BB962C8B-B14F-4D97-AF65-F5344CB8AC3E}">
        <p14:creationId xmlns:p14="http://schemas.microsoft.com/office/powerpoint/2010/main" val="3941051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479411C0-17C1-446B-945A-0743BA844B27}" type="datetimeFigureOut">
              <a:rPr lang="en-US" smtClean="0"/>
              <a:t>28-Jul-24</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BCBD2A49-6715-4AA7-A26A-7714C9D0D2F8}" type="slidenum">
              <a:rPr lang="en-US" smtClean="0"/>
              <a:t>‹#›</a:t>
            </a:fld>
            <a:endParaRPr lang="en-US"/>
          </a:p>
        </p:txBody>
      </p:sp>
    </p:spTree>
    <p:extLst>
      <p:ext uri="{BB962C8B-B14F-4D97-AF65-F5344CB8AC3E}">
        <p14:creationId xmlns:p14="http://schemas.microsoft.com/office/powerpoint/2010/main" val="2001324348"/>
      </p:ext>
    </p:extLst>
  </p:cSld>
  <p:clrMap bg1="lt1" tx1="dk1" bg2="lt2" tx2="dk2" accent1="accent1" accent2="accent2" accent3="accent3" accent4="accent4" accent5="accent5" accent6="accent6" hlink="hlink" folHlink="folHlink"/>
  <p:sldLayoutIdLst>
    <p:sldLayoutId id="2147484280" r:id="rId1"/>
    <p:sldLayoutId id="2147484281" r:id="rId2"/>
    <p:sldLayoutId id="2147484282" r:id="rId3"/>
    <p:sldLayoutId id="2147484283" r:id="rId4"/>
    <p:sldLayoutId id="2147484284" r:id="rId5"/>
    <p:sldLayoutId id="2147484285" r:id="rId6"/>
    <p:sldLayoutId id="2147484286" r:id="rId7"/>
    <p:sldLayoutId id="2147484287" r:id="rId8"/>
    <p:sldLayoutId id="2147484288" r:id="rId9"/>
    <p:sldLayoutId id="2147484289" r:id="rId10"/>
    <p:sldLayoutId id="2147484290"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chart" Target="../charts/chart5.xml"/><Relationship Id="rId18" Type="http://schemas.openxmlformats.org/officeDocument/2006/relationships/chart" Target="../charts/chart10.xml"/><Relationship Id="rId3" Type="http://schemas.openxmlformats.org/officeDocument/2006/relationships/image" Target="../media/image1.JPG"/><Relationship Id="rId7" Type="http://schemas.openxmlformats.org/officeDocument/2006/relationships/chart" Target="../charts/chart3.xml"/><Relationship Id="rId12" Type="http://schemas.openxmlformats.org/officeDocument/2006/relationships/chart" Target="../charts/chart4.xml"/><Relationship Id="rId17" Type="http://schemas.openxmlformats.org/officeDocument/2006/relationships/chart" Target="../charts/chart9.xml"/><Relationship Id="rId2" Type="http://schemas.openxmlformats.org/officeDocument/2006/relationships/notesSlide" Target="../notesSlides/notesSlide1.xml"/><Relationship Id="rId16" Type="http://schemas.openxmlformats.org/officeDocument/2006/relationships/chart" Target="../charts/chart8.xml"/><Relationship Id="rId1" Type="http://schemas.openxmlformats.org/officeDocument/2006/relationships/slideLayout" Target="../slideLayouts/slideLayout4.xml"/><Relationship Id="rId6" Type="http://schemas.openxmlformats.org/officeDocument/2006/relationships/chart" Target="../charts/chart2.xml"/><Relationship Id="rId11" Type="http://schemas.openxmlformats.org/officeDocument/2006/relationships/image" Target="../media/image6.png"/><Relationship Id="rId5" Type="http://schemas.openxmlformats.org/officeDocument/2006/relationships/chart" Target="../charts/chart1.xml"/><Relationship Id="rId15" Type="http://schemas.openxmlformats.org/officeDocument/2006/relationships/chart" Target="../charts/chart7.xml"/><Relationship Id="rId10" Type="http://schemas.openxmlformats.org/officeDocument/2006/relationships/image" Target="../media/image5.png"/><Relationship Id="rId19" Type="http://schemas.openxmlformats.org/officeDocument/2006/relationships/image" Target="../media/image7.png"/><Relationship Id="rId4" Type="http://schemas.openxmlformats.org/officeDocument/2006/relationships/image" Target="../media/image2.jpeg"/><Relationship Id="rId9" Type="http://schemas.openxmlformats.org/officeDocument/2006/relationships/image" Target="../media/image4.png"/><Relationship Id="rId1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B27321A7-7D39-4011-8112-D0FFBC49F282}"/>
              </a:ext>
            </a:extLst>
          </p:cNvPr>
          <p:cNvGrpSpPr/>
          <p:nvPr/>
        </p:nvGrpSpPr>
        <p:grpSpPr>
          <a:xfrm>
            <a:off x="717477" y="5645384"/>
            <a:ext cx="14293923" cy="1376774"/>
            <a:chOff x="2078191" y="11422070"/>
            <a:chExt cx="12902405" cy="1376774"/>
          </a:xfrm>
        </p:grpSpPr>
        <p:sp>
          <p:nvSpPr>
            <p:cNvPr id="23" name="Rectangle 22">
              <a:extLst>
                <a:ext uri="{FF2B5EF4-FFF2-40B4-BE49-F238E27FC236}">
                  <a16:creationId xmlns:a16="http://schemas.microsoft.com/office/drawing/2014/main" id="{6ADABE91-F981-4FC0-8B0C-723DF56F1B2A}"/>
                </a:ext>
              </a:extLst>
            </p:cNvPr>
            <p:cNvSpPr/>
            <p:nvPr/>
          </p:nvSpPr>
          <p:spPr>
            <a:xfrm>
              <a:off x="2078191" y="11422070"/>
              <a:ext cx="12902405" cy="1376774"/>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a:p>
          </p:txBody>
        </p:sp>
        <p:sp>
          <p:nvSpPr>
            <p:cNvPr id="24" name="TextBox 23">
              <a:extLst>
                <a:ext uri="{FF2B5EF4-FFF2-40B4-BE49-F238E27FC236}">
                  <a16:creationId xmlns:a16="http://schemas.microsoft.com/office/drawing/2014/main" id="{15EAC971-81CD-401D-84E3-A847887C3C9B}"/>
                </a:ext>
              </a:extLst>
            </p:cNvPr>
            <p:cNvSpPr txBox="1"/>
            <p:nvPr/>
          </p:nvSpPr>
          <p:spPr>
            <a:xfrm>
              <a:off x="4585659" y="11579488"/>
              <a:ext cx="8438523" cy="110799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6600" dirty="0">
                  <a:ln w="0"/>
                  <a:solidFill>
                    <a:schemeClr val="bg1"/>
                  </a:solidFill>
                  <a:effectLst>
                    <a:outerShdw blurRad="38100" dist="19050" dir="2700000" algn="tl" rotWithShape="0">
                      <a:schemeClr val="dk1">
                        <a:alpha val="40000"/>
                      </a:schemeClr>
                    </a:outerShdw>
                  </a:effectLst>
                </a:rPr>
                <a:t>Introduction:</a:t>
              </a:r>
            </a:p>
          </p:txBody>
        </p:sp>
      </p:grpSp>
      <p:grpSp>
        <p:nvGrpSpPr>
          <p:cNvPr id="53" name="Group 52">
            <a:extLst>
              <a:ext uri="{FF2B5EF4-FFF2-40B4-BE49-F238E27FC236}">
                <a16:creationId xmlns:a16="http://schemas.microsoft.com/office/drawing/2014/main" id="{9D1E5ED6-529B-4ED0-A02A-150D0144BA12}"/>
              </a:ext>
            </a:extLst>
          </p:cNvPr>
          <p:cNvGrpSpPr/>
          <p:nvPr/>
        </p:nvGrpSpPr>
        <p:grpSpPr>
          <a:xfrm>
            <a:off x="645060" y="21058776"/>
            <a:ext cx="14300200" cy="1376774"/>
            <a:chOff x="2113859" y="17916905"/>
            <a:chExt cx="12902405" cy="1376774"/>
          </a:xfrm>
        </p:grpSpPr>
        <p:sp>
          <p:nvSpPr>
            <p:cNvPr id="32" name="Rectangle 31">
              <a:extLst>
                <a:ext uri="{FF2B5EF4-FFF2-40B4-BE49-F238E27FC236}">
                  <a16:creationId xmlns:a16="http://schemas.microsoft.com/office/drawing/2014/main" id="{1E2BD9A0-B5A9-4F5B-8096-5C791E66C5C4}"/>
                </a:ext>
              </a:extLst>
            </p:cNvPr>
            <p:cNvSpPr/>
            <p:nvPr/>
          </p:nvSpPr>
          <p:spPr>
            <a:xfrm>
              <a:off x="2113859" y="17916905"/>
              <a:ext cx="12902405" cy="1376774"/>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dirty="0"/>
            </a:p>
          </p:txBody>
        </p:sp>
        <p:sp>
          <p:nvSpPr>
            <p:cNvPr id="33" name="TextBox 32">
              <a:extLst>
                <a:ext uri="{FF2B5EF4-FFF2-40B4-BE49-F238E27FC236}">
                  <a16:creationId xmlns:a16="http://schemas.microsoft.com/office/drawing/2014/main" id="{BF02D8B4-23C4-441D-8187-4E485CB577C7}"/>
                </a:ext>
              </a:extLst>
            </p:cNvPr>
            <p:cNvSpPr txBox="1"/>
            <p:nvPr/>
          </p:nvSpPr>
          <p:spPr>
            <a:xfrm>
              <a:off x="4621327" y="18074323"/>
              <a:ext cx="8438523" cy="110799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6600" dirty="0">
                  <a:ln w="0"/>
                  <a:solidFill>
                    <a:schemeClr val="bg1"/>
                  </a:solidFill>
                  <a:effectLst>
                    <a:outerShdw blurRad="38100" dist="19050" dir="2700000" algn="tl" rotWithShape="0">
                      <a:schemeClr val="dk1">
                        <a:alpha val="40000"/>
                      </a:schemeClr>
                    </a:outerShdw>
                  </a:effectLst>
                </a:rPr>
                <a:t>Objective:</a:t>
              </a:r>
            </a:p>
          </p:txBody>
        </p:sp>
      </p:grpSp>
      <p:grpSp>
        <p:nvGrpSpPr>
          <p:cNvPr id="38" name="Group 37">
            <a:extLst>
              <a:ext uri="{FF2B5EF4-FFF2-40B4-BE49-F238E27FC236}">
                <a16:creationId xmlns:a16="http://schemas.microsoft.com/office/drawing/2014/main" id="{A9D447CF-1968-440E-888F-E991449B3BE0}"/>
              </a:ext>
            </a:extLst>
          </p:cNvPr>
          <p:cNvGrpSpPr/>
          <p:nvPr/>
        </p:nvGrpSpPr>
        <p:grpSpPr>
          <a:xfrm>
            <a:off x="640480" y="25844178"/>
            <a:ext cx="14362427" cy="1376774"/>
            <a:chOff x="2211136" y="23889687"/>
            <a:chExt cx="12902405" cy="1376774"/>
          </a:xfrm>
        </p:grpSpPr>
        <p:sp>
          <p:nvSpPr>
            <p:cNvPr id="36" name="Rectangle 35">
              <a:extLst>
                <a:ext uri="{FF2B5EF4-FFF2-40B4-BE49-F238E27FC236}">
                  <a16:creationId xmlns:a16="http://schemas.microsoft.com/office/drawing/2014/main" id="{C1384E7F-0BF8-402E-A86D-114153157564}"/>
                </a:ext>
              </a:extLst>
            </p:cNvPr>
            <p:cNvSpPr/>
            <p:nvPr/>
          </p:nvSpPr>
          <p:spPr>
            <a:xfrm>
              <a:off x="2211136" y="23889687"/>
              <a:ext cx="12902405" cy="1376774"/>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a:p>
          </p:txBody>
        </p:sp>
        <p:sp>
          <p:nvSpPr>
            <p:cNvPr id="37" name="TextBox 36">
              <a:extLst>
                <a:ext uri="{FF2B5EF4-FFF2-40B4-BE49-F238E27FC236}">
                  <a16:creationId xmlns:a16="http://schemas.microsoft.com/office/drawing/2014/main" id="{BDD64013-02A0-4278-9525-52B63DC286A2}"/>
                </a:ext>
              </a:extLst>
            </p:cNvPr>
            <p:cNvSpPr txBox="1"/>
            <p:nvPr/>
          </p:nvSpPr>
          <p:spPr>
            <a:xfrm>
              <a:off x="4718604" y="24047105"/>
              <a:ext cx="8438523" cy="110799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6600" dirty="0">
                  <a:ln w="0"/>
                  <a:solidFill>
                    <a:schemeClr val="bg1"/>
                  </a:solidFill>
                  <a:effectLst>
                    <a:outerShdw blurRad="38100" dist="19050" dir="2700000" algn="tl" rotWithShape="0">
                      <a:schemeClr val="dk1">
                        <a:alpha val="40000"/>
                      </a:schemeClr>
                    </a:outerShdw>
                  </a:effectLst>
                </a:rPr>
                <a:t>Methodology:</a:t>
              </a:r>
            </a:p>
          </p:txBody>
        </p:sp>
      </p:grpSp>
      <p:sp>
        <p:nvSpPr>
          <p:cNvPr id="45" name="Rectangle 44">
            <a:extLst>
              <a:ext uri="{FF2B5EF4-FFF2-40B4-BE49-F238E27FC236}">
                <a16:creationId xmlns:a16="http://schemas.microsoft.com/office/drawing/2014/main" id="{CADE14E0-E21B-493D-AB4D-DCCACAE93638}"/>
              </a:ext>
            </a:extLst>
          </p:cNvPr>
          <p:cNvSpPr/>
          <p:nvPr/>
        </p:nvSpPr>
        <p:spPr>
          <a:xfrm>
            <a:off x="603115" y="693057"/>
            <a:ext cx="29394285" cy="459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0" dirty="0">
              <a:solidFill>
                <a:schemeClr val="bg1"/>
              </a:solidFill>
            </a:endParaRPr>
          </a:p>
        </p:txBody>
      </p:sp>
      <p:pic>
        <p:nvPicPr>
          <p:cNvPr id="47" name="Picture 46">
            <a:extLst>
              <a:ext uri="{FF2B5EF4-FFF2-40B4-BE49-F238E27FC236}">
                <a16:creationId xmlns:a16="http://schemas.microsoft.com/office/drawing/2014/main" id="{738DD127-DEE8-4608-A2E1-A038E7134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19314" y="1432988"/>
            <a:ext cx="3789746" cy="3673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style>
          <a:lnRef idx="2">
            <a:schemeClr val="accent1"/>
          </a:lnRef>
          <a:fillRef idx="1">
            <a:schemeClr val="lt1"/>
          </a:fillRef>
          <a:effectRef idx="0">
            <a:schemeClr val="accent1"/>
          </a:effectRef>
          <a:fontRef idx="minor">
            <a:schemeClr val="dk1"/>
          </a:fontRef>
        </p:style>
      </p:pic>
      <p:sp>
        <p:nvSpPr>
          <p:cNvPr id="49" name="TextBox 48">
            <a:extLst>
              <a:ext uri="{FF2B5EF4-FFF2-40B4-BE49-F238E27FC236}">
                <a16:creationId xmlns:a16="http://schemas.microsoft.com/office/drawing/2014/main" id="{E3BEE1FC-EC47-4C2C-BF98-DB4B90DC44B6}"/>
              </a:ext>
            </a:extLst>
          </p:cNvPr>
          <p:cNvSpPr txBox="1"/>
          <p:nvPr/>
        </p:nvSpPr>
        <p:spPr>
          <a:xfrm>
            <a:off x="6527800" y="1089498"/>
            <a:ext cx="16721307" cy="830997"/>
          </a:xfrm>
          <a:prstGeom prst="rect">
            <a:avLst/>
          </a:prstGeom>
          <a:noFill/>
        </p:spPr>
        <p:txBody>
          <a:bodyPr wrap="square" rtlCol="0">
            <a:spAutoFit/>
          </a:bodyPr>
          <a:lstStyle/>
          <a:p>
            <a:pPr algn="ctr"/>
            <a:r>
              <a:rPr lang="en-US" sz="4800" b="1" dirty="0">
                <a:solidFill>
                  <a:schemeClr val="bg1"/>
                </a:solidFill>
                <a:latin typeface="Arial Rounded MT Bold" panose="020F0704030504030204" pitchFamily="34" charset="0"/>
              </a:rPr>
              <a:t>PAIR INTERACTION OF ACTIVE JANUS COLLOIDS</a:t>
            </a:r>
            <a:endParaRPr lang="en-US" sz="4800" dirty="0">
              <a:solidFill>
                <a:schemeClr val="bg1"/>
              </a:solidFill>
            </a:endParaRPr>
          </a:p>
        </p:txBody>
      </p:sp>
      <p:sp>
        <p:nvSpPr>
          <p:cNvPr id="50" name="TextBox 49">
            <a:extLst>
              <a:ext uri="{FF2B5EF4-FFF2-40B4-BE49-F238E27FC236}">
                <a16:creationId xmlns:a16="http://schemas.microsoft.com/office/drawing/2014/main" id="{35F78D84-9F6C-4F3F-B82A-8DF638740200}"/>
              </a:ext>
            </a:extLst>
          </p:cNvPr>
          <p:cNvSpPr txBox="1"/>
          <p:nvPr/>
        </p:nvSpPr>
        <p:spPr>
          <a:xfrm>
            <a:off x="7713392" y="2392257"/>
            <a:ext cx="13800634" cy="707886"/>
          </a:xfrm>
          <a:prstGeom prst="rect">
            <a:avLst/>
          </a:prstGeom>
          <a:noFill/>
        </p:spPr>
        <p:txBody>
          <a:bodyPr wrap="square" rtlCol="0">
            <a:spAutoFit/>
          </a:bodyPr>
          <a:lstStyle/>
          <a:p>
            <a:pPr algn="ctr"/>
            <a:r>
              <a:rPr lang="en-US" sz="4000" dirty="0">
                <a:solidFill>
                  <a:schemeClr val="bg1"/>
                </a:solidFill>
                <a:latin typeface="Arial Rounded MT Bold" panose="020F0704030504030204" pitchFamily="34" charset="0"/>
              </a:rPr>
              <a:t>SHREYA SINGH DIXIT, RAHUL MANGAL</a:t>
            </a:r>
            <a:endParaRPr lang="en-US" sz="4000" dirty="0">
              <a:solidFill>
                <a:schemeClr val="bg1"/>
              </a:solidFill>
            </a:endParaRPr>
          </a:p>
        </p:txBody>
      </p:sp>
      <p:sp>
        <p:nvSpPr>
          <p:cNvPr id="51" name="TextBox 50">
            <a:extLst>
              <a:ext uri="{FF2B5EF4-FFF2-40B4-BE49-F238E27FC236}">
                <a16:creationId xmlns:a16="http://schemas.microsoft.com/office/drawing/2014/main" id="{C5F123AB-FB4D-472B-B1D6-069F1AE0AA5F}"/>
              </a:ext>
            </a:extLst>
          </p:cNvPr>
          <p:cNvSpPr txBox="1"/>
          <p:nvPr/>
        </p:nvSpPr>
        <p:spPr>
          <a:xfrm>
            <a:off x="3968885" y="3326860"/>
            <a:ext cx="22347704" cy="1200329"/>
          </a:xfrm>
          <a:prstGeom prst="rect">
            <a:avLst/>
          </a:prstGeom>
          <a:noFill/>
        </p:spPr>
        <p:txBody>
          <a:bodyPr wrap="square" rtlCol="0">
            <a:spAutoFit/>
          </a:bodyPr>
          <a:lstStyle/>
          <a:p>
            <a:pPr marL="514350" indent="-514350" algn="ctr">
              <a:buAutoNum type="arabicPeriod"/>
            </a:pPr>
            <a:r>
              <a:rPr lang="en-US" sz="3500" dirty="0">
                <a:solidFill>
                  <a:schemeClr val="bg1"/>
                </a:solidFill>
                <a:latin typeface="Arial Rounded MT Bold" panose="020F0704030504030204" pitchFamily="34" charset="0"/>
              </a:rPr>
              <a:t>DEPARTMENT OF CHEMICAL ENGINEERING, NIT RAIPUR</a:t>
            </a:r>
          </a:p>
          <a:p>
            <a:pPr algn="ctr"/>
            <a:r>
              <a:rPr lang="en-US" sz="3700" dirty="0">
                <a:solidFill>
                  <a:schemeClr val="bg1"/>
                </a:solidFill>
                <a:latin typeface="Arial Rounded MT Bold" panose="020F0704030504030204" pitchFamily="34" charset="0"/>
              </a:rPr>
              <a:t>2. DEPARTMENT OF CHEMICAL ENGINEERING, IIT RAIPUR</a:t>
            </a:r>
          </a:p>
        </p:txBody>
      </p:sp>
      <p:sp>
        <p:nvSpPr>
          <p:cNvPr id="5" name="TextBox 4">
            <a:extLst>
              <a:ext uri="{FF2B5EF4-FFF2-40B4-BE49-F238E27FC236}">
                <a16:creationId xmlns:a16="http://schemas.microsoft.com/office/drawing/2014/main" id="{D20EFEC2-E372-423B-BDFE-30135B984509}"/>
              </a:ext>
            </a:extLst>
          </p:cNvPr>
          <p:cNvSpPr txBox="1"/>
          <p:nvPr/>
        </p:nvSpPr>
        <p:spPr>
          <a:xfrm>
            <a:off x="653143" y="22510814"/>
            <a:ext cx="14385818" cy="2862322"/>
          </a:xfrm>
          <a:prstGeom prst="rect">
            <a:avLst/>
          </a:prstGeom>
          <a:noFill/>
        </p:spPr>
        <p:txBody>
          <a:bodyPr wrap="square" rtlCol="0">
            <a:spAutoFit/>
          </a:bodyPr>
          <a:lstStyle/>
          <a:p>
            <a:pPr algn="just"/>
            <a:r>
              <a:rPr lang="en-US" sz="3600" b="1" dirty="0">
                <a:latin typeface="Bookman Old Style" panose="02050604050505020204" pitchFamily="18" charset="0"/>
              </a:rPr>
              <a:t>To investigate the interaction and movement dynamics of Janus particle pairs of different sizes in hydrogen peroxide solutions. This study aims to understand their behavior under varying environmental conditions and the displacement and collision types.</a:t>
            </a:r>
            <a:endParaRPr lang="en-US" sz="3600" b="1" dirty="0">
              <a:solidFill>
                <a:schemeClr val="tx1">
                  <a:lumMod val="95000"/>
                  <a:lumOff val="5000"/>
                </a:schemeClr>
              </a:solidFill>
              <a:latin typeface="Bookman Old Style" panose="02050604050505020204" pitchFamily="18" charset="0"/>
            </a:endParaRPr>
          </a:p>
        </p:txBody>
      </p:sp>
      <p:sp>
        <p:nvSpPr>
          <p:cNvPr id="7" name="Rectangle 2">
            <a:extLst>
              <a:ext uri="{FF2B5EF4-FFF2-40B4-BE49-F238E27FC236}">
                <a16:creationId xmlns:a16="http://schemas.microsoft.com/office/drawing/2014/main" id="{A87C3938-5492-4726-AAF5-234618C2D4F2}"/>
              </a:ext>
            </a:extLst>
          </p:cNvPr>
          <p:cNvSpPr>
            <a:spLocks noGrp="1" noChangeArrowheads="1"/>
          </p:cNvSpPr>
          <p:nvPr>
            <p:ph sz="half" idx="2"/>
          </p:nvPr>
        </p:nvSpPr>
        <p:spPr bwMode="auto">
          <a:xfrm>
            <a:off x="805815" y="7665364"/>
            <a:ext cx="14274799"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Bookman Old Style" panose="02050604050505020204" pitchFamily="18" charset="0"/>
              </a:rPr>
              <a:t> Janus Particle Characteristics</a:t>
            </a:r>
            <a:r>
              <a:rPr kumimoji="0" lang="en-US" altLang="en-US" sz="3000" i="0" u="none" strike="noStrike" cap="none" normalizeH="0" baseline="0" dirty="0">
                <a:ln>
                  <a:noFill/>
                </a:ln>
                <a:solidFill>
                  <a:schemeClr val="tx1"/>
                </a:solidFill>
                <a:effectLst/>
                <a:latin typeface="Bookman Old Style" panose="02050604050505020204" pitchFamily="18" charset="0"/>
              </a:rPr>
              <a:t>: Janus particles possess a dual-faced structure comprising silica (</a:t>
            </a:r>
            <a:r>
              <a:rPr kumimoji="0" lang="en-US" altLang="en-US" sz="3200" u="none" strike="noStrike" cap="none" normalizeH="0" baseline="0" dirty="0">
                <a:ln>
                  <a:noFill/>
                </a:ln>
                <a:solidFill>
                  <a:schemeClr val="tx1"/>
                </a:solidFill>
                <a:latin typeface="Bookman Old Style" panose="02050604050505020204" pitchFamily="18" charset="0"/>
              </a:rPr>
              <a:t>SiO</a:t>
            </a:r>
            <a:r>
              <a:rPr lang="en-US" sz="3200" b="0" i="0" baseline="-25000" dirty="0">
                <a:effectLst/>
                <a:latin typeface="Google Sans"/>
              </a:rPr>
              <a:t>2</a:t>
            </a:r>
            <a:r>
              <a:rPr kumimoji="0" lang="en-US" altLang="en-US" sz="3000" i="0" u="none" strike="noStrike" cap="none" normalizeH="0" baseline="0" dirty="0">
                <a:ln>
                  <a:noFill/>
                </a:ln>
                <a:solidFill>
                  <a:schemeClr val="tx1"/>
                </a:solidFill>
                <a:effectLst/>
                <a:latin typeface="Bookman Old Style" panose="02050604050505020204" pitchFamily="18" charset="0"/>
              </a:rPr>
              <a:t>) and platinum (Pt) hemispheres, each imparting distinct physicochemical properties.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3000" i="0" u="none" strike="noStrike" cap="none" normalizeH="0" baseline="0" dirty="0">
              <a:ln>
                <a:noFill/>
              </a:ln>
              <a:solidFill>
                <a:schemeClr val="tx1"/>
              </a:solidFill>
              <a:effectLst/>
              <a:latin typeface="Bookman Old Style" panose="0205060405050502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Bookman Old Style" panose="02050604050505020204" pitchFamily="18" charset="0"/>
              </a:rPr>
              <a:t> Mechanism:</a:t>
            </a:r>
            <a:r>
              <a:rPr kumimoji="0" lang="en-US" altLang="en-US" sz="3000" i="0" u="none" strike="noStrike" cap="none" normalizeH="0" baseline="0" dirty="0">
                <a:ln>
                  <a:noFill/>
                </a:ln>
                <a:solidFill>
                  <a:schemeClr val="tx1"/>
                </a:solidFill>
                <a:effectLst/>
                <a:latin typeface="Bookman Old Style" panose="02050604050505020204" pitchFamily="18" charset="0"/>
              </a:rPr>
              <a:t> Their motion is driven by the catalytic decomposition of hydrogen peroxide (</a:t>
            </a:r>
            <a:r>
              <a:rPr lang="en-US" sz="3000" b="0" i="0" dirty="0">
                <a:effectLst/>
                <a:latin typeface="Google Sans"/>
              </a:rPr>
              <a:t>H</a:t>
            </a:r>
            <a:r>
              <a:rPr lang="en-US" sz="3000" b="0" i="0" baseline="-25000" dirty="0">
                <a:effectLst/>
                <a:latin typeface="Google Sans"/>
              </a:rPr>
              <a:t>2</a:t>
            </a:r>
            <a:r>
              <a:rPr lang="en-US" sz="3000" b="0" i="0" dirty="0">
                <a:effectLst/>
                <a:latin typeface="Google Sans"/>
              </a:rPr>
              <a:t>O</a:t>
            </a:r>
            <a:r>
              <a:rPr lang="en-US" sz="3000" b="0" i="0" baseline="-25000" dirty="0">
                <a:effectLst/>
                <a:latin typeface="Google Sans"/>
              </a:rPr>
              <a:t>2</a:t>
            </a:r>
            <a:r>
              <a:rPr kumimoji="0" lang="en-US" altLang="en-US" sz="3000" i="0" u="none" strike="noStrike" cap="none" normalizeH="0" baseline="0" dirty="0">
                <a:ln>
                  <a:noFill/>
                </a:ln>
                <a:solidFill>
                  <a:schemeClr val="tx1"/>
                </a:solidFill>
                <a:effectLst/>
                <a:latin typeface="Bookman Old Style" panose="02050604050505020204" pitchFamily="18" charset="0"/>
              </a:rPr>
              <a:t>) on the Pt surface, inducing </a:t>
            </a:r>
            <a:r>
              <a:rPr kumimoji="0" lang="en-US" altLang="en-US" sz="3000" i="0" u="none" strike="noStrike" cap="none" normalizeH="0" baseline="0" dirty="0" err="1">
                <a:ln>
                  <a:noFill/>
                </a:ln>
                <a:solidFill>
                  <a:schemeClr val="tx1"/>
                </a:solidFill>
                <a:effectLst/>
                <a:latin typeface="Bookman Old Style" panose="02050604050505020204" pitchFamily="18" charset="0"/>
              </a:rPr>
              <a:t>diffusiophoresis</a:t>
            </a:r>
            <a:r>
              <a:rPr kumimoji="0" lang="en-US" altLang="en-US" sz="3000" i="0" u="none" strike="noStrike" cap="none" normalizeH="0" baseline="0" dirty="0">
                <a:ln>
                  <a:noFill/>
                </a:ln>
                <a:solidFill>
                  <a:schemeClr val="tx1"/>
                </a:solidFill>
                <a:effectLst/>
                <a:latin typeface="Bookman Old Style" panose="02050604050505020204" pitchFamily="18" charset="0"/>
              </a:rPr>
              <a:t> and creating asymmetric chemical gradients.</a:t>
            </a:r>
          </a:p>
        </p:txBody>
      </p:sp>
      <p:pic>
        <p:nvPicPr>
          <p:cNvPr id="62" name="Main graphic">
            <a:extLst>
              <a:ext uri="{FF2B5EF4-FFF2-40B4-BE49-F238E27FC236}">
                <a16:creationId xmlns:a16="http://schemas.microsoft.com/office/drawing/2014/main" id="{085C1120-3D0D-44E2-8DC0-ECAC18D4BEF5}"/>
              </a:ext>
            </a:extLst>
          </p:cNvPr>
          <p:cNvPicPr>
            <a:picLocks noGrp="1"/>
          </p:cNvPicPr>
          <p:nvPr>
            <p:ph sz="half" idx="1"/>
          </p:nvPr>
        </p:nvPicPr>
        <p:blipFill>
          <a:blip r:embed="rId4"/>
          <a:stretch/>
        </p:blipFill>
        <p:spPr>
          <a:xfrm>
            <a:off x="697729" y="11584545"/>
            <a:ext cx="7556891" cy="6198818"/>
          </a:xfrm>
          <a:prstGeom prst="rect">
            <a:avLst/>
          </a:prstGeom>
          <a:ln>
            <a:noFill/>
          </a:ln>
        </p:spPr>
      </p:pic>
      <p:sp>
        <p:nvSpPr>
          <p:cNvPr id="10" name="Rectangle: Rounded Corners 9">
            <a:extLst>
              <a:ext uri="{FF2B5EF4-FFF2-40B4-BE49-F238E27FC236}">
                <a16:creationId xmlns:a16="http://schemas.microsoft.com/office/drawing/2014/main" id="{9C610899-EA8F-414F-AD63-B32B79A696F6}"/>
              </a:ext>
            </a:extLst>
          </p:cNvPr>
          <p:cNvSpPr/>
          <p:nvPr/>
        </p:nvSpPr>
        <p:spPr>
          <a:xfrm>
            <a:off x="10486417" y="11945566"/>
            <a:ext cx="1206230" cy="778213"/>
          </a:xfrm>
          <a:prstGeom prst="round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bg1"/>
                </a:solidFill>
              </a:rPr>
              <a:t>One</a:t>
            </a:r>
          </a:p>
          <a:p>
            <a:pPr algn="ctr"/>
            <a:endParaRPr lang="en-US" dirty="0">
              <a:solidFill>
                <a:srgbClr val="FF0000"/>
              </a:solidFill>
            </a:endParaRPr>
          </a:p>
        </p:txBody>
      </p:sp>
      <p:sp>
        <p:nvSpPr>
          <p:cNvPr id="2" name="TextBox 1"/>
          <p:cNvSpPr txBox="1"/>
          <p:nvPr/>
        </p:nvSpPr>
        <p:spPr>
          <a:xfrm>
            <a:off x="15559300" y="7237379"/>
            <a:ext cx="14474758" cy="646331"/>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4000">
                <a:latin typeface="Bookman Old Style" panose="02050604050505020204" pitchFamily="18" charset="0"/>
              </a:defRPr>
            </a:lvl1pPr>
          </a:lstStyle>
          <a:p>
            <a:r>
              <a:rPr lang="en-GB" sz="3600" b="1" dirty="0"/>
              <a:t>Number of Collision in each case</a:t>
            </a:r>
          </a:p>
        </p:txBody>
      </p:sp>
      <p:sp>
        <p:nvSpPr>
          <p:cNvPr id="61" name="TextBox 60"/>
          <p:cNvSpPr txBox="1"/>
          <p:nvPr/>
        </p:nvSpPr>
        <p:spPr>
          <a:xfrm>
            <a:off x="15584603" y="19810486"/>
            <a:ext cx="14474952"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4000">
                <a:latin typeface="Bookman Old Style" panose="02050604050505020204" pitchFamily="18" charset="0"/>
              </a:defRPr>
            </a:lvl1pPr>
          </a:lstStyle>
          <a:p>
            <a:r>
              <a:rPr lang="en-GB" sz="3600" b="1" dirty="0"/>
              <a:t>Average contact time during collision</a:t>
            </a:r>
            <a:endParaRPr lang="en-US" sz="3600" b="1" dirty="0"/>
          </a:p>
        </p:txBody>
      </p:sp>
      <p:sp>
        <p:nvSpPr>
          <p:cNvPr id="63" name="TextBox 62"/>
          <p:cNvSpPr txBox="1"/>
          <p:nvPr/>
        </p:nvSpPr>
        <p:spPr>
          <a:xfrm>
            <a:off x="15559203" y="27110953"/>
            <a:ext cx="14474952"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3600" b="1" dirty="0">
                <a:latin typeface="Bookman Old Style" panose="02050604050505020204" pitchFamily="18" charset="0"/>
              </a:rPr>
              <a:t>Speed of particles  </a:t>
            </a:r>
          </a:p>
        </p:txBody>
      </p:sp>
      <p:sp>
        <p:nvSpPr>
          <p:cNvPr id="42" name="TextBox 41"/>
          <p:cNvSpPr txBox="1"/>
          <p:nvPr/>
        </p:nvSpPr>
        <p:spPr>
          <a:xfrm>
            <a:off x="15559203" y="12217401"/>
            <a:ext cx="14474952"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4000">
                <a:latin typeface="Bookman Old Style" panose="02050604050505020204" pitchFamily="18" charset="0"/>
              </a:defRPr>
            </a:lvl1pPr>
          </a:lstStyle>
          <a:p>
            <a:r>
              <a:rPr lang="en-GB" sz="3600" b="1" dirty="0"/>
              <a:t>Trajectories of particles</a:t>
            </a:r>
            <a:endParaRPr lang="en-US" sz="3600" b="1" dirty="0"/>
          </a:p>
        </p:txBody>
      </p:sp>
      <p:grpSp>
        <p:nvGrpSpPr>
          <p:cNvPr id="18" name="Group 17"/>
          <p:cNvGrpSpPr/>
          <p:nvPr/>
        </p:nvGrpSpPr>
        <p:grpSpPr>
          <a:xfrm>
            <a:off x="15925801" y="20777199"/>
            <a:ext cx="13435839" cy="4250953"/>
            <a:chOff x="16813187" y="19938999"/>
            <a:chExt cx="12814809" cy="4250953"/>
          </a:xfrm>
        </p:grpSpPr>
        <p:graphicFrame>
          <p:nvGraphicFramePr>
            <p:cNvPr id="77" name="Chart 76"/>
            <p:cNvGraphicFramePr>
              <a:graphicFrameLocks/>
            </p:cNvGraphicFramePr>
            <p:nvPr>
              <p:extLst>
                <p:ext uri="{D42A27DB-BD31-4B8C-83A1-F6EECF244321}">
                  <p14:modId xmlns:p14="http://schemas.microsoft.com/office/powerpoint/2010/main" val="1747837997"/>
                </p:ext>
              </p:extLst>
            </p:nvPr>
          </p:nvGraphicFramePr>
          <p:xfrm>
            <a:off x="16813187" y="19938999"/>
            <a:ext cx="6061327" cy="425095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6" name="Chart 65"/>
            <p:cNvGraphicFramePr>
              <a:graphicFrameLocks/>
            </p:cNvGraphicFramePr>
            <p:nvPr>
              <p:extLst>
                <p:ext uri="{D42A27DB-BD31-4B8C-83A1-F6EECF244321}">
                  <p14:modId xmlns:p14="http://schemas.microsoft.com/office/powerpoint/2010/main" val="1691020174"/>
                </p:ext>
              </p:extLst>
            </p:nvPr>
          </p:nvGraphicFramePr>
          <p:xfrm>
            <a:off x="23038534" y="20150953"/>
            <a:ext cx="6589462" cy="3813010"/>
          </p:xfrm>
          <a:graphic>
            <a:graphicData uri="http://schemas.openxmlformats.org/drawingml/2006/chart">
              <c:chart xmlns:c="http://schemas.openxmlformats.org/drawingml/2006/chart" xmlns:r="http://schemas.openxmlformats.org/officeDocument/2006/relationships" r:id="rId6"/>
            </a:graphicData>
          </a:graphic>
        </p:graphicFrame>
      </p:grpSp>
      <p:graphicFrame>
        <p:nvGraphicFramePr>
          <p:cNvPr id="67" name="Chart 66"/>
          <p:cNvGraphicFramePr>
            <a:graphicFrameLocks/>
          </p:cNvGraphicFramePr>
          <p:nvPr>
            <p:extLst>
              <p:ext uri="{D42A27DB-BD31-4B8C-83A1-F6EECF244321}">
                <p14:modId xmlns:p14="http://schemas.microsoft.com/office/powerpoint/2010/main" val="3672893337"/>
              </p:ext>
            </p:extLst>
          </p:nvPr>
        </p:nvGraphicFramePr>
        <p:xfrm>
          <a:off x="17145000" y="8092513"/>
          <a:ext cx="4354568" cy="3658801"/>
        </p:xfrm>
        <a:graphic>
          <a:graphicData uri="http://schemas.openxmlformats.org/drawingml/2006/chart">
            <c:chart xmlns:c="http://schemas.openxmlformats.org/drawingml/2006/chart" xmlns:r="http://schemas.openxmlformats.org/officeDocument/2006/relationships" r:id="rId7"/>
          </a:graphicData>
        </a:graphic>
      </p:graphicFrame>
      <p:sp>
        <p:nvSpPr>
          <p:cNvPr id="9" name="Rectangle 8"/>
          <p:cNvSpPr/>
          <p:nvPr/>
        </p:nvSpPr>
        <p:spPr>
          <a:xfrm>
            <a:off x="4816772" y="31924154"/>
            <a:ext cx="1525663" cy="990563"/>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p:cNvCxnSpPr>
            <a:cxnSpLocks/>
            <a:stCxn id="69" idx="2"/>
          </p:cNvCxnSpPr>
          <p:nvPr/>
        </p:nvCxnSpPr>
        <p:spPr>
          <a:xfrm>
            <a:off x="11899900" y="31292801"/>
            <a:ext cx="0" cy="96519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193A7873-21F5-49EF-B147-2306919F53CF}"/>
              </a:ext>
            </a:extLst>
          </p:cNvPr>
          <p:cNvSpPr/>
          <p:nvPr/>
        </p:nvSpPr>
        <p:spPr>
          <a:xfrm>
            <a:off x="667967" y="28728481"/>
            <a:ext cx="7670799" cy="11684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0">
                  <a:noFill/>
                </a:ln>
                <a:solidFill>
                  <a:sysClr val="windowText" lastClr="000000"/>
                </a:solidFill>
                <a:effectLst>
                  <a:outerShdw blurRad="38100" dist="19050" dir="2700000" algn="tl" rotWithShape="0">
                    <a:schemeClr val="dk1">
                      <a:alpha val="40000"/>
                    </a:schemeClr>
                  </a:outerShdw>
                </a:effectLst>
                <a:latin typeface="Bookman Old Style" panose="02050604050505020204" pitchFamily="18" charset="0"/>
              </a:rPr>
              <a:t>Video Recording of Particle Movement</a:t>
            </a:r>
          </a:p>
          <a:p>
            <a:pPr algn="ctr"/>
            <a:r>
              <a:rPr lang="en-GB" sz="2800" dirty="0">
                <a:ln w="0">
                  <a:noFill/>
                </a:ln>
                <a:solidFill>
                  <a:sysClr val="windowText" lastClr="000000"/>
                </a:solidFill>
                <a:effectLst>
                  <a:outerShdw blurRad="38100" dist="19050" dir="2700000" algn="tl" rotWithShape="0">
                    <a:schemeClr val="dk1">
                      <a:alpha val="40000"/>
                    </a:schemeClr>
                  </a:outerShdw>
                </a:effectLst>
                <a:latin typeface="Bookman Old Style" panose="02050604050505020204" pitchFamily="18" charset="0"/>
              </a:rPr>
              <a:t>(180 seconds at 20 frames per second)</a:t>
            </a:r>
            <a:endParaRPr lang="en-US" sz="3200" dirty="0">
              <a:ln w="0">
                <a:noFill/>
              </a:ln>
              <a:solidFill>
                <a:sysClr val="windowText" lastClr="000000"/>
              </a:solidFill>
              <a:effectLst>
                <a:outerShdw blurRad="38100" dist="19050" dir="2700000" algn="tl" rotWithShape="0">
                  <a:schemeClr val="dk1">
                    <a:alpha val="40000"/>
                  </a:schemeClr>
                </a:outerShdw>
              </a:effectLst>
              <a:latin typeface="Bookman Old Style" panose="02050604050505020204" pitchFamily="18" charset="0"/>
            </a:endParaRPr>
          </a:p>
        </p:txBody>
      </p:sp>
      <p:sp>
        <p:nvSpPr>
          <p:cNvPr id="57" name="Rectangle: Rounded Corners 56">
            <a:extLst>
              <a:ext uri="{FF2B5EF4-FFF2-40B4-BE49-F238E27FC236}">
                <a16:creationId xmlns:a16="http://schemas.microsoft.com/office/drawing/2014/main" id="{DFE8A022-B09E-4129-8D99-08508875334A}"/>
              </a:ext>
            </a:extLst>
          </p:cNvPr>
          <p:cNvSpPr/>
          <p:nvPr/>
        </p:nvSpPr>
        <p:spPr>
          <a:xfrm>
            <a:off x="8626272" y="27475234"/>
            <a:ext cx="6821251" cy="13970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0">
                  <a:noFill/>
                </a:ln>
                <a:solidFill>
                  <a:sysClr val="windowText" lastClr="000000"/>
                </a:solidFill>
                <a:effectLst>
                  <a:outerShdw blurRad="38100" dist="19050" dir="2700000" algn="tl" rotWithShape="0">
                    <a:schemeClr val="dk1">
                      <a:alpha val="40000"/>
                    </a:schemeClr>
                  </a:outerShdw>
                </a:effectLst>
                <a:latin typeface="Bookman Old Style" panose="02050604050505020204" pitchFamily="18" charset="0"/>
              </a:rPr>
              <a:t>Video Cropping to Focus on Collisions</a:t>
            </a:r>
          </a:p>
          <a:p>
            <a:pPr algn="ctr"/>
            <a:r>
              <a:rPr lang="en-GB" sz="2400" dirty="0">
                <a:ln w="0">
                  <a:noFill/>
                </a:ln>
                <a:solidFill>
                  <a:sysClr val="windowText" lastClr="000000"/>
                </a:solidFill>
                <a:effectLst>
                  <a:outerShdw blurRad="38100" dist="19050" dir="2700000" algn="tl" rotWithShape="0">
                    <a:schemeClr val="dk1">
                      <a:alpha val="40000"/>
                    </a:schemeClr>
                  </a:outerShdw>
                </a:effectLst>
                <a:latin typeface="Bookman Old Style" panose="02050604050505020204" pitchFamily="18" charset="0"/>
              </a:rPr>
              <a:t>(Around 100 collisions for each dataset)</a:t>
            </a:r>
            <a:endParaRPr lang="en-US" sz="2400" dirty="0">
              <a:ln w="0">
                <a:noFill/>
              </a:ln>
              <a:solidFill>
                <a:sysClr val="windowText" lastClr="000000"/>
              </a:solidFill>
              <a:effectLst>
                <a:outerShdw blurRad="38100" dist="19050" dir="2700000" algn="tl" rotWithShape="0">
                  <a:schemeClr val="dk1">
                    <a:alpha val="40000"/>
                  </a:schemeClr>
                </a:outerShdw>
              </a:effectLst>
              <a:latin typeface="Bookman Old Style" panose="02050604050505020204" pitchFamily="18" charset="0"/>
            </a:endParaRPr>
          </a:p>
        </p:txBody>
      </p:sp>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7915" y="30018322"/>
            <a:ext cx="7512774" cy="9125780"/>
          </a:xfrm>
          <a:prstGeom prst="rect">
            <a:avLst/>
          </a:prstGeom>
        </p:spPr>
      </p:pic>
      <p:pic>
        <p:nvPicPr>
          <p:cNvPr id="69" name="Picture 68"/>
          <p:cNvPicPr>
            <a:picLocks noChangeAspect="1"/>
          </p:cNvPicPr>
          <p:nvPr/>
        </p:nvPicPr>
        <p:blipFill rotWithShape="1">
          <a:blip r:embed="rId8">
            <a:extLst>
              <a:ext uri="{28A0092B-C50C-407E-A947-70E740481C1C}">
                <a14:useLocalDpi xmlns:a14="http://schemas.microsoft.com/office/drawing/2010/main" val="0"/>
              </a:ext>
            </a:extLst>
          </a:blip>
          <a:srcRect l="47159" t="29567" r="31236" b="57023"/>
          <a:stretch/>
        </p:blipFill>
        <p:spPr>
          <a:xfrm>
            <a:off x="9419631" y="29006801"/>
            <a:ext cx="4960538" cy="2286000"/>
          </a:xfrm>
          <a:prstGeom prst="rect">
            <a:avLst/>
          </a:prstGeom>
          <a:ln w="63500">
            <a:solidFill>
              <a:schemeClr val="tx1"/>
            </a:solidFill>
          </a:ln>
        </p:spPr>
      </p:pic>
      <p:cxnSp>
        <p:nvCxnSpPr>
          <p:cNvPr id="22" name="Straight Arrow Connector 21"/>
          <p:cNvCxnSpPr>
            <a:cxnSpLocks/>
            <a:endCxn id="69" idx="1"/>
          </p:cNvCxnSpPr>
          <p:nvPr/>
        </p:nvCxnSpPr>
        <p:spPr>
          <a:xfrm flipV="1">
            <a:off x="6284068" y="30149801"/>
            <a:ext cx="3135563" cy="241840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Rounded Corners 56">
            <a:extLst>
              <a:ext uri="{FF2B5EF4-FFF2-40B4-BE49-F238E27FC236}">
                <a16:creationId xmlns:a16="http://schemas.microsoft.com/office/drawing/2014/main" id="{DFE8A022-B09E-4129-8D99-08508875334A}"/>
              </a:ext>
            </a:extLst>
          </p:cNvPr>
          <p:cNvSpPr/>
          <p:nvPr/>
        </p:nvSpPr>
        <p:spPr>
          <a:xfrm>
            <a:off x="8509000" y="32308800"/>
            <a:ext cx="6731000" cy="11684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0">
                  <a:noFill/>
                </a:ln>
                <a:solidFill>
                  <a:sysClr val="windowText" lastClr="000000"/>
                </a:solidFill>
                <a:effectLst>
                  <a:outerShdw blurRad="38100" dist="19050" dir="2700000" algn="tl" rotWithShape="0">
                    <a:schemeClr val="dk1">
                      <a:alpha val="40000"/>
                    </a:schemeClr>
                  </a:outerShdw>
                </a:effectLst>
                <a:latin typeface="Bookman Old Style" panose="02050604050505020204" pitchFamily="18" charset="0"/>
              </a:rPr>
              <a:t>Particle Tracking</a:t>
            </a:r>
          </a:p>
          <a:p>
            <a:pPr algn="ctr"/>
            <a:r>
              <a:rPr lang="en-GB" sz="2800" dirty="0">
                <a:ln w="0">
                  <a:noFill/>
                </a:ln>
                <a:solidFill>
                  <a:sysClr val="windowText" lastClr="000000"/>
                </a:solidFill>
                <a:effectLst>
                  <a:outerShdw blurRad="38100" dist="19050" dir="2700000" algn="tl" rotWithShape="0">
                    <a:schemeClr val="dk1">
                      <a:alpha val="40000"/>
                    </a:schemeClr>
                  </a:outerShdw>
                </a:effectLst>
                <a:latin typeface="Bookman Old Style" panose="02050604050505020204" pitchFamily="18" charset="0"/>
              </a:rPr>
              <a:t>(Using </a:t>
            </a:r>
            <a:r>
              <a:rPr lang="en-GB" sz="2800" dirty="0" err="1">
                <a:ln w="0">
                  <a:noFill/>
                </a:ln>
                <a:solidFill>
                  <a:sysClr val="windowText" lastClr="000000"/>
                </a:solidFill>
                <a:effectLst>
                  <a:outerShdw blurRad="38100" dist="19050" dir="2700000" algn="tl" rotWithShape="0">
                    <a:schemeClr val="dk1">
                      <a:alpha val="40000"/>
                    </a:schemeClr>
                  </a:outerShdw>
                </a:effectLst>
                <a:latin typeface="Bookman Old Style" panose="02050604050505020204" pitchFamily="18" charset="0"/>
              </a:rPr>
              <a:t>TrackMate</a:t>
            </a:r>
            <a:r>
              <a:rPr lang="en-GB" sz="2800" dirty="0">
                <a:ln w="0">
                  <a:noFill/>
                </a:ln>
                <a:solidFill>
                  <a:sysClr val="windowText" lastClr="000000"/>
                </a:solidFill>
                <a:effectLst>
                  <a:outerShdw blurRad="38100" dist="19050" dir="2700000" algn="tl" rotWithShape="0">
                    <a:schemeClr val="dk1">
                      <a:alpha val="40000"/>
                    </a:schemeClr>
                  </a:outerShdw>
                </a:effectLst>
                <a:latin typeface="Bookman Old Style" panose="02050604050505020204" pitchFamily="18" charset="0"/>
              </a:rPr>
              <a:t> plugin in </a:t>
            </a:r>
            <a:r>
              <a:rPr lang="en-GB" sz="2800" dirty="0" err="1">
                <a:ln w="0">
                  <a:noFill/>
                </a:ln>
                <a:solidFill>
                  <a:sysClr val="windowText" lastClr="000000"/>
                </a:solidFill>
                <a:effectLst>
                  <a:outerShdw blurRad="38100" dist="19050" dir="2700000" algn="tl" rotWithShape="0">
                    <a:schemeClr val="dk1">
                      <a:alpha val="40000"/>
                    </a:schemeClr>
                  </a:outerShdw>
                </a:effectLst>
                <a:latin typeface="Bookman Old Style" panose="02050604050505020204" pitchFamily="18" charset="0"/>
              </a:rPr>
              <a:t>ImageJ</a:t>
            </a:r>
            <a:r>
              <a:rPr lang="en-GB" sz="2800" dirty="0">
                <a:ln w="0">
                  <a:noFill/>
                </a:ln>
                <a:solidFill>
                  <a:sysClr val="windowText" lastClr="000000"/>
                </a:solidFill>
                <a:effectLst>
                  <a:outerShdw blurRad="38100" dist="19050" dir="2700000" algn="tl" rotWithShape="0">
                    <a:schemeClr val="dk1">
                      <a:alpha val="40000"/>
                    </a:schemeClr>
                  </a:outerShdw>
                </a:effectLst>
                <a:latin typeface="Bookman Old Style" panose="02050604050505020204" pitchFamily="18" charset="0"/>
              </a:rPr>
              <a:t>)</a:t>
            </a:r>
            <a:endParaRPr lang="en-US" sz="2800" dirty="0">
              <a:ln w="0">
                <a:noFill/>
              </a:ln>
              <a:solidFill>
                <a:sysClr val="windowText" lastClr="000000"/>
              </a:solidFill>
              <a:effectLst>
                <a:outerShdw blurRad="38100" dist="19050" dir="2700000" algn="tl" rotWithShape="0">
                  <a:schemeClr val="dk1">
                    <a:alpha val="40000"/>
                  </a:schemeClr>
                </a:outerShdw>
              </a:effectLst>
              <a:latin typeface="Bookman Old Style" panose="02050604050505020204" pitchFamily="18" charset="0"/>
            </a:endParaRPr>
          </a:p>
        </p:txBody>
      </p:sp>
      <p:pic>
        <p:nvPicPr>
          <p:cNvPr id="75" name="Picture 74"/>
          <p:cNvPicPr>
            <a:picLocks noChangeAspect="1"/>
          </p:cNvPicPr>
          <p:nvPr/>
        </p:nvPicPr>
        <p:blipFill>
          <a:blip r:embed="rId9"/>
          <a:stretch>
            <a:fillRect/>
          </a:stretch>
        </p:blipFill>
        <p:spPr>
          <a:xfrm>
            <a:off x="9942897" y="33718099"/>
            <a:ext cx="4340994" cy="2819400"/>
          </a:xfrm>
          <a:prstGeom prst="rect">
            <a:avLst/>
          </a:prstGeom>
        </p:spPr>
      </p:pic>
      <p:grpSp>
        <p:nvGrpSpPr>
          <p:cNvPr id="83" name="Group 82"/>
          <p:cNvGrpSpPr/>
          <p:nvPr/>
        </p:nvGrpSpPr>
        <p:grpSpPr>
          <a:xfrm>
            <a:off x="9499600" y="36779201"/>
            <a:ext cx="4793915" cy="3489382"/>
            <a:chOff x="9860084" y="33139176"/>
            <a:chExt cx="4371308" cy="3186963"/>
          </a:xfrm>
        </p:grpSpPr>
        <p:pic>
          <p:nvPicPr>
            <p:cNvPr id="76" name="Picture 75"/>
            <p:cNvPicPr>
              <a:picLocks noChangeAspect="1"/>
            </p:cNvPicPr>
            <p:nvPr/>
          </p:nvPicPr>
          <p:blipFill>
            <a:blip r:embed="rId10"/>
            <a:stretch>
              <a:fillRect/>
            </a:stretch>
          </p:blipFill>
          <p:spPr>
            <a:xfrm>
              <a:off x="9860084" y="33139176"/>
              <a:ext cx="4371308" cy="3186963"/>
            </a:xfrm>
            <a:prstGeom prst="rect">
              <a:avLst/>
            </a:prstGeom>
          </p:spPr>
        </p:pic>
        <p:pic>
          <p:nvPicPr>
            <p:cNvPr id="78" name="Picture 77"/>
            <p:cNvPicPr>
              <a:picLocks noChangeAspect="1"/>
            </p:cNvPicPr>
            <p:nvPr/>
          </p:nvPicPr>
          <p:blipFill rotWithShape="1">
            <a:blip r:embed="rId11"/>
            <a:srcRect r="42341"/>
            <a:stretch/>
          </p:blipFill>
          <p:spPr>
            <a:xfrm>
              <a:off x="9877959" y="33162769"/>
              <a:ext cx="2504541" cy="3152595"/>
            </a:xfrm>
            <a:prstGeom prst="rect">
              <a:avLst/>
            </a:prstGeom>
          </p:spPr>
        </p:pic>
      </p:grpSp>
      <p:sp>
        <p:nvSpPr>
          <p:cNvPr id="82" name="TextBox 81"/>
          <p:cNvSpPr txBox="1"/>
          <p:nvPr/>
        </p:nvSpPr>
        <p:spPr>
          <a:xfrm>
            <a:off x="10388600" y="33731200"/>
            <a:ext cx="4486027" cy="369332"/>
          </a:xfrm>
          <a:prstGeom prst="rect">
            <a:avLst/>
          </a:prstGeom>
          <a:noFill/>
        </p:spPr>
        <p:txBody>
          <a:bodyPr wrap="square" rtlCol="0">
            <a:spAutoFit/>
          </a:bodyPr>
          <a:lstStyle/>
          <a:p>
            <a:r>
              <a:rPr lang="en-GB" b="1" dirty="0">
                <a:solidFill>
                  <a:schemeClr val="bg1"/>
                </a:solidFill>
                <a:latin typeface="Bookman Old Style" panose="02050604050505020204" pitchFamily="18" charset="0"/>
              </a:rPr>
              <a:t>Particle centre detection</a:t>
            </a:r>
            <a:endParaRPr lang="en-US" b="1" dirty="0">
              <a:solidFill>
                <a:schemeClr val="bg1"/>
              </a:solidFill>
              <a:latin typeface="Bookman Old Style" panose="02050604050505020204" pitchFamily="18" charset="0"/>
            </a:endParaRPr>
          </a:p>
        </p:txBody>
      </p:sp>
      <p:sp>
        <p:nvSpPr>
          <p:cNvPr id="92" name="TextBox 91"/>
          <p:cNvSpPr txBox="1"/>
          <p:nvPr/>
        </p:nvSpPr>
        <p:spPr>
          <a:xfrm>
            <a:off x="10160000" y="37058599"/>
            <a:ext cx="4460627" cy="369332"/>
          </a:xfrm>
          <a:prstGeom prst="rect">
            <a:avLst/>
          </a:prstGeom>
          <a:noFill/>
        </p:spPr>
        <p:txBody>
          <a:bodyPr wrap="square" rtlCol="0">
            <a:spAutoFit/>
          </a:bodyPr>
          <a:lstStyle/>
          <a:p>
            <a:r>
              <a:rPr lang="en-GB" b="1" dirty="0">
                <a:solidFill>
                  <a:schemeClr val="bg1"/>
                </a:solidFill>
                <a:latin typeface="Bookman Old Style" panose="02050604050505020204" pitchFamily="18" charset="0"/>
              </a:rPr>
              <a:t>Pt-hemisphere centre detection</a:t>
            </a:r>
            <a:endParaRPr lang="en-US" b="1" dirty="0">
              <a:solidFill>
                <a:schemeClr val="bg1"/>
              </a:solidFill>
              <a:latin typeface="Bookman Old Style" panose="02050604050505020204" pitchFamily="18" charset="0"/>
            </a:endParaRPr>
          </a:p>
        </p:txBody>
      </p:sp>
      <p:sp>
        <p:nvSpPr>
          <p:cNvPr id="93" name="TextBox 92"/>
          <p:cNvSpPr txBox="1"/>
          <p:nvPr/>
        </p:nvSpPr>
        <p:spPr>
          <a:xfrm>
            <a:off x="805815" y="18141891"/>
            <a:ext cx="5629823" cy="369332"/>
          </a:xfrm>
          <a:prstGeom prst="rect">
            <a:avLst/>
          </a:prstGeom>
          <a:noFill/>
        </p:spPr>
        <p:txBody>
          <a:bodyPr wrap="square" rtlCol="0">
            <a:spAutoFit/>
          </a:bodyPr>
          <a:lstStyle/>
          <a:p>
            <a:r>
              <a:rPr lang="en-GB" i="1" dirty="0"/>
              <a:t>Singh et al., Langmuir (2024)</a:t>
            </a:r>
            <a:endParaRPr lang="en-US" i="1" dirty="0"/>
          </a:p>
        </p:txBody>
      </p:sp>
      <p:grpSp>
        <p:nvGrpSpPr>
          <p:cNvPr id="25" name="Group 24">
            <a:extLst>
              <a:ext uri="{FF2B5EF4-FFF2-40B4-BE49-F238E27FC236}">
                <a16:creationId xmlns:a16="http://schemas.microsoft.com/office/drawing/2014/main" id="{804FEAB8-9B5B-4DCE-987E-2D48BEEF9C10}"/>
              </a:ext>
            </a:extLst>
          </p:cNvPr>
          <p:cNvGrpSpPr/>
          <p:nvPr/>
        </p:nvGrpSpPr>
        <p:grpSpPr>
          <a:xfrm>
            <a:off x="8088825" y="13138167"/>
            <a:ext cx="6584694" cy="6497794"/>
            <a:chOff x="8415396" y="11570625"/>
            <a:chExt cx="6584694" cy="6497794"/>
          </a:xfrm>
        </p:grpSpPr>
        <p:sp>
          <p:nvSpPr>
            <p:cNvPr id="94" name="Rectangle 93"/>
            <p:cNvSpPr/>
            <p:nvPr/>
          </p:nvSpPr>
          <p:spPr>
            <a:xfrm>
              <a:off x="8415396" y="11570625"/>
              <a:ext cx="6584694" cy="6497794"/>
            </a:xfrm>
            <a:prstGeom prst="rect">
              <a:avLst/>
            </a:prstGeom>
            <a:solidFill>
              <a:schemeClr val="bg1">
                <a:lumMod val="9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grpSp>
          <p:nvGrpSpPr>
            <p:cNvPr id="104" name="Group 103"/>
            <p:cNvGrpSpPr/>
            <p:nvPr/>
          </p:nvGrpSpPr>
          <p:grpSpPr>
            <a:xfrm>
              <a:off x="9225832" y="12052402"/>
              <a:ext cx="3364343" cy="3364343"/>
              <a:chOff x="9239250" y="12289049"/>
              <a:chExt cx="2453397" cy="2453397"/>
            </a:xfrm>
          </p:grpSpPr>
          <p:sp>
            <p:nvSpPr>
              <p:cNvPr id="95" name="Oval 94"/>
              <p:cNvSpPr/>
              <p:nvPr/>
            </p:nvSpPr>
            <p:spPr>
              <a:xfrm rot="5400000">
                <a:off x="9239250" y="12289049"/>
                <a:ext cx="2453397" cy="2453397"/>
              </a:xfrm>
              <a:prstGeom prst="ellipse">
                <a:avLst/>
              </a:prstGeom>
              <a:gradFill>
                <a:gsLst>
                  <a:gs pos="53000">
                    <a:schemeClr val="bg1">
                      <a:lumMod val="85000"/>
                    </a:schemeClr>
                  </a:gs>
                  <a:gs pos="47000">
                    <a:schemeClr val="tx1"/>
                  </a:gs>
                </a:gsLst>
                <a:lin ang="19080000" scaled="0"/>
              </a:gra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cxnSp>
            <p:nvCxnSpPr>
              <p:cNvPr id="98" name="Straight Arrow Connector 97"/>
              <p:cNvCxnSpPr>
                <a:endCxn id="95" idx="7"/>
              </p:cNvCxnSpPr>
              <p:nvPr/>
            </p:nvCxnSpPr>
            <p:spPr>
              <a:xfrm>
                <a:off x="10486417" y="13515747"/>
                <a:ext cx="846938" cy="86740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a:off x="12477114" y="15450250"/>
              <a:ext cx="2132094" cy="2132094"/>
              <a:chOff x="12867292" y="15424132"/>
              <a:chExt cx="1460591" cy="1460591"/>
            </a:xfrm>
          </p:grpSpPr>
          <p:sp>
            <p:nvSpPr>
              <p:cNvPr id="96" name="Oval 95"/>
              <p:cNvSpPr/>
              <p:nvPr/>
            </p:nvSpPr>
            <p:spPr>
              <a:xfrm rot="14784511">
                <a:off x="12867292" y="15424132"/>
                <a:ext cx="1460591" cy="1460591"/>
              </a:xfrm>
              <a:prstGeom prst="ellipse">
                <a:avLst/>
              </a:prstGeom>
              <a:gradFill>
                <a:gsLst>
                  <a:gs pos="53000">
                    <a:schemeClr val="bg1">
                      <a:lumMod val="85000"/>
                    </a:schemeClr>
                  </a:gs>
                  <a:gs pos="47000">
                    <a:schemeClr val="tx1"/>
                  </a:gs>
                </a:gsLst>
                <a:lin ang="19080000" scaled="0"/>
              </a:gra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cxnSp>
            <p:nvCxnSpPr>
              <p:cNvPr id="99" name="Straight Arrow Connector 98"/>
              <p:cNvCxnSpPr>
                <a:endCxn id="96" idx="7"/>
              </p:cNvCxnSpPr>
              <p:nvPr/>
            </p:nvCxnSpPr>
            <p:spPr>
              <a:xfrm flipH="1" flipV="1">
                <a:off x="12917682" y="15887859"/>
                <a:ext cx="703251" cy="340635"/>
              </a:xfrm>
              <a:prstGeom prst="straightConnector1">
                <a:avLst/>
              </a:prstGeom>
              <a:ln w="1270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 name="TextBox 2">
            <a:extLst>
              <a:ext uri="{FF2B5EF4-FFF2-40B4-BE49-F238E27FC236}">
                <a16:creationId xmlns:a16="http://schemas.microsoft.com/office/drawing/2014/main" id="{2871A6D5-0B14-4EDB-A268-384099DB5219}"/>
              </a:ext>
            </a:extLst>
          </p:cNvPr>
          <p:cNvSpPr txBox="1"/>
          <p:nvPr/>
        </p:nvSpPr>
        <p:spPr>
          <a:xfrm>
            <a:off x="4772498" y="17825935"/>
            <a:ext cx="3229583" cy="584775"/>
          </a:xfrm>
          <a:prstGeom prst="rect">
            <a:avLst/>
          </a:prstGeom>
          <a:noFill/>
        </p:spPr>
        <p:txBody>
          <a:bodyPr wrap="square" rtlCol="0">
            <a:spAutoFit/>
          </a:bodyPr>
          <a:lstStyle/>
          <a:p>
            <a:r>
              <a:rPr lang="en-US" sz="3200" b="1" dirty="0">
                <a:latin typeface="Bookman Old Style" panose="02050604050505020204" pitchFamily="18" charset="0"/>
              </a:rPr>
              <a:t>Platinum Side</a:t>
            </a:r>
          </a:p>
        </p:txBody>
      </p:sp>
      <p:sp>
        <p:nvSpPr>
          <p:cNvPr id="70" name="TextBox 69">
            <a:extLst>
              <a:ext uri="{FF2B5EF4-FFF2-40B4-BE49-F238E27FC236}">
                <a16:creationId xmlns:a16="http://schemas.microsoft.com/office/drawing/2014/main" id="{A3E26B0F-C4E6-43A2-8BBD-D40C0949B74E}"/>
              </a:ext>
            </a:extLst>
          </p:cNvPr>
          <p:cNvSpPr txBox="1"/>
          <p:nvPr/>
        </p:nvSpPr>
        <p:spPr>
          <a:xfrm>
            <a:off x="7541098" y="11731556"/>
            <a:ext cx="3229583" cy="584775"/>
          </a:xfrm>
          <a:prstGeom prst="rect">
            <a:avLst/>
          </a:prstGeom>
          <a:noFill/>
        </p:spPr>
        <p:txBody>
          <a:bodyPr wrap="square" rtlCol="0">
            <a:spAutoFit/>
          </a:bodyPr>
          <a:lstStyle/>
          <a:p>
            <a:r>
              <a:rPr lang="en-US" sz="3200" b="1" dirty="0">
                <a:latin typeface="Bookman Old Style" panose="02050604050505020204" pitchFamily="18" charset="0"/>
              </a:rPr>
              <a:t>Silica Side</a:t>
            </a:r>
          </a:p>
        </p:txBody>
      </p:sp>
      <p:cxnSp>
        <p:nvCxnSpPr>
          <p:cNvPr id="29" name="Straight Arrow Connector 28">
            <a:extLst>
              <a:ext uri="{FF2B5EF4-FFF2-40B4-BE49-F238E27FC236}">
                <a16:creationId xmlns:a16="http://schemas.microsoft.com/office/drawing/2014/main" id="{67257D42-C5F7-493E-8582-A5F38D515AB7}"/>
              </a:ext>
            </a:extLst>
          </p:cNvPr>
          <p:cNvCxnSpPr>
            <a:cxnSpLocks/>
          </p:cNvCxnSpPr>
          <p:nvPr/>
        </p:nvCxnSpPr>
        <p:spPr>
          <a:xfrm>
            <a:off x="4191000" y="15036800"/>
            <a:ext cx="1803400" cy="279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0C6FD33-DA0E-49BE-9553-EB399F380C78}"/>
              </a:ext>
            </a:extLst>
          </p:cNvPr>
          <p:cNvCxnSpPr>
            <a:cxnSpLocks/>
          </p:cNvCxnSpPr>
          <p:nvPr/>
        </p:nvCxnSpPr>
        <p:spPr>
          <a:xfrm flipV="1">
            <a:off x="5613400" y="12242800"/>
            <a:ext cx="1828800" cy="149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E448822C-B87C-4876-A0D8-1D41221F5B93}"/>
              </a:ext>
            </a:extLst>
          </p:cNvPr>
          <p:cNvSpPr txBox="1"/>
          <p:nvPr/>
        </p:nvSpPr>
        <p:spPr>
          <a:xfrm>
            <a:off x="22085300" y="8585200"/>
            <a:ext cx="7277100" cy="2246769"/>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latin typeface="Bookman Old Style" panose="02050604050505020204" pitchFamily="18" charset="0"/>
              </a:rPr>
              <a:t>Increasing </a:t>
            </a:r>
            <a:r>
              <a:rPr lang="en-US" sz="2800" b="1" i="0" dirty="0">
                <a:effectLst/>
                <a:latin typeface="Bookman Old Style" panose="02050604050505020204" pitchFamily="18" charset="0"/>
              </a:rPr>
              <a:t>H</a:t>
            </a:r>
            <a:r>
              <a:rPr lang="en-US" sz="2800" b="1" i="0" baseline="-25000" dirty="0">
                <a:effectLst/>
                <a:latin typeface="Bookman Old Style" panose="02050604050505020204" pitchFamily="18" charset="0"/>
              </a:rPr>
              <a:t>2</a:t>
            </a:r>
            <a:r>
              <a:rPr lang="en-US" sz="2800" b="1" i="0" dirty="0">
                <a:effectLst/>
                <a:latin typeface="Bookman Old Style" panose="02050604050505020204" pitchFamily="18" charset="0"/>
              </a:rPr>
              <a:t>O</a:t>
            </a:r>
            <a:r>
              <a:rPr lang="en-US" sz="2800" b="1" i="0" baseline="-25000" dirty="0">
                <a:effectLst/>
                <a:latin typeface="Bookman Old Style" panose="02050604050505020204" pitchFamily="18" charset="0"/>
              </a:rPr>
              <a:t>2</a:t>
            </a:r>
            <a:r>
              <a:rPr lang="en-US" sz="2800" b="1" dirty="0">
                <a:latin typeface="Bookman Old Style" panose="02050604050505020204" pitchFamily="18" charset="0"/>
              </a:rPr>
              <a:t> concentration raises the total number of collisions, with platinum side collisions increasing and silica side collisions decreasing.</a:t>
            </a:r>
          </a:p>
        </p:txBody>
      </p:sp>
      <p:grpSp>
        <p:nvGrpSpPr>
          <p:cNvPr id="97" name="Group 96">
            <a:extLst>
              <a:ext uri="{FF2B5EF4-FFF2-40B4-BE49-F238E27FC236}">
                <a16:creationId xmlns:a16="http://schemas.microsoft.com/office/drawing/2014/main" id="{36AE6F75-4DFB-4A20-A9A1-977BE82B58A2}"/>
              </a:ext>
            </a:extLst>
          </p:cNvPr>
          <p:cNvGrpSpPr/>
          <p:nvPr/>
        </p:nvGrpSpPr>
        <p:grpSpPr>
          <a:xfrm>
            <a:off x="16091710" y="12435734"/>
            <a:ext cx="13669779" cy="5013098"/>
            <a:chOff x="16106820" y="26597302"/>
            <a:chExt cx="13021810" cy="4730196"/>
          </a:xfrm>
        </p:grpSpPr>
        <p:graphicFrame>
          <p:nvGraphicFramePr>
            <p:cNvPr id="100" name="Chart 99">
              <a:extLst>
                <a:ext uri="{FF2B5EF4-FFF2-40B4-BE49-F238E27FC236}">
                  <a16:creationId xmlns:a16="http://schemas.microsoft.com/office/drawing/2014/main" id="{E05ACC35-7E16-4448-A3BA-FA95C63265A1}"/>
                </a:ext>
              </a:extLst>
            </p:cNvPr>
            <p:cNvGraphicFramePr>
              <a:graphicFrameLocks/>
            </p:cNvGraphicFramePr>
            <p:nvPr>
              <p:extLst>
                <p:ext uri="{D42A27DB-BD31-4B8C-83A1-F6EECF244321}">
                  <p14:modId xmlns:p14="http://schemas.microsoft.com/office/powerpoint/2010/main" val="983820285"/>
                </p:ext>
              </p:extLst>
            </p:nvPr>
          </p:nvGraphicFramePr>
          <p:xfrm>
            <a:off x="16106820" y="26693168"/>
            <a:ext cx="4282231" cy="4532889"/>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101" name="Chart 100">
              <a:extLst>
                <a:ext uri="{FF2B5EF4-FFF2-40B4-BE49-F238E27FC236}">
                  <a16:creationId xmlns:a16="http://schemas.microsoft.com/office/drawing/2014/main" id="{49446FBC-F823-4492-9BF4-AE6DBBDBC01A}"/>
                </a:ext>
              </a:extLst>
            </p:cNvPr>
            <p:cNvGraphicFramePr>
              <a:graphicFrameLocks/>
            </p:cNvGraphicFramePr>
            <p:nvPr>
              <p:extLst>
                <p:ext uri="{D42A27DB-BD31-4B8C-83A1-F6EECF244321}">
                  <p14:modId xmlns:p14="http://schemas.microsoft.com/office/powerpoint/2010/main" val="1512842053"/>
                </p:ext>
              </p:extLst>
            </p:nvPr>
          </p:nvGraphicFramePr>
          <p:xfrm>
            <a:off x="20316924" y="26908868"/>
            <a:ext cx="4334765" cy="441863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02" name="Chart 101">
              <a:extLst>
                <a:ext uri="{FF2B5EF4-FFF2-40B4-BE49-F238E27FC236}">
                  <a16:creationId xmlns:a16="http://schemas.microsoft.com/office/drawing/2014/main" id="{AB3CA76A-978E-41B4-939F-7258C87BA30B}"/>
                </a:ext>
              </a:extLst>
            </p:cNvPr>
            <p:cNvGraphicFramePr>
              <a:graphicFrameLocks/>
            </p:cNvGraphicFramePr>
            <p:nvPr>
              <p:extLst>
                <p:ext uri="{D42A27DB-BD31-4B8C-83A1-F6EECF244321}">
                  <p14:modId xmlns:p14="http://schemas.microsoft.com/office/powerpoint/2010/main" val="4255491747"/>
                </p:ext>
              </p:extLst>
            </p:nvPr>
          </p:nvGraphicFramePr>
          <p:xfrm>
            <a:off x="24672204" y="26597302"/>
            <a:ext cx="4456426" cy="4619933"/>
          </p:xfrm>
          <a:graphic>
            <a:graphicData uri="http://schemas.openxmlformats.org/drawingml/2006/chart">
              <c:chart xmlns:c="http://schemas.openxmlformats.org/drawingml/2006/chart" xmlns:r="http://schemas.openxmlformats.org/officeDocument/2006/relationships" r:id="rId14"/>
            </a:graphicData>
          </a:graphic>
        </p:graphicFrame>
      </p:grpSp>
      <p:sp>
        <p:nvSpPr>
          <p:cNvPr id="103" name="TextBox 102">
            <a:extLst>
              <a:ext uri="{FF2B5EF4-FFF2-40B4-BE49-F238E27FC236}">
                <a16:creationId xmlns:a16="http://schemas.microsoft.com/office/drawing/2014/main" id="{DE71B3ED-F94D-488B-994B-829D95B56B50}"/>
              </a:ext>
            </a:extLst>
          </p:cNvPr>
          <p:cNvSpPr txBox="1"/>
          <p:nvPr/>
        </p:nvSpPr>
        <p:spPr>
          <a:xfrm>
            <a:off x="15675429" y="25145999"/>
            <a:ext cx="13899358" cy="1815882"/>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latin typeface="Bookman Old Style" panose="02050604050505020204" pitchFamily="18" charset="0"/>
              </a:rPr>
              <a:t>The average contact time is lower for the </a:t>
            </a:r>
            <a:r>
              <a:rPr lang="en-US" sz="2800" b="1" dirty="0" err="1">
                <a:latin typeface="Bookman Old Style" panose="02050604050505020204" pitchFamily="18" charset="0"/>
              </a:rPr>
              <a:t>Equitorial</a:t>
            </a:r>
            <a:r>
              <a:rPr lang="en-US" sz="2800" b="1" dirty="0">
                <a:latin typeface="Bookman Old Style" panose="02050604050505020204" pitchFamily="18" charset="0"/>
              </a:rPr>
              <a:t> side in both 0.5% </a:t>
            </a:r>
            <a:r>
              <a:rPr lang="en-US" sz="2800" b="1" i="0" dirty="0">
                <a:effectLst/>
                <a:latin typeface="Bookman Old Style" panose="02050604050505020204" pitchFamily="18" charset="0"/>
              </a:rPr>
              <a:t>H</a:t>
            </a:r>
            <a:r>
              <a:rPr lang="en-US" sz="2800" b="1" i="0" baseline="-25000" dirty="0">
                <a:effectLst/>
                <a:latin typeface="Bookman Old Style" panose="02050604050505020204" pitchFamily="18" charset="0"/>
              </a:rPr>
              <a:t>2</a:t>
            </a:r>
            <a:r>
              <a:rPr lang="en-US" sz="2800" b="1" i="0" dirty="0">
                <a:effectLst/>
                <a:latin typeface="Bookman Old Style" panose="02050604050505020204" pitchFamily="18" charset="0"/>
              </a:rPr>
              <a:t>O</a:t>
            </a:r>
            <a:r>
              <a:rPr lang="en-US" sz="2800" b="1" i="0" baseline="-25000" dirty="0">
                <a:effectLst/>
                <a:latin typeface="Bookman Old Style" panose="02050604050505020204" pitchFamily="18" charset="0"/>
              </a:rPr>
              <a:t>2</a:t>
            </a:r>
            <a:r>
              <a:rPr lang="en-US" sz="2800" b="1" dirty="0">
                <a:latin typeface="Bookman Old Style" panose="02050604050505020204" pitchFamily="18" charset="0"/>
              </a:rPr>
              <a:t> and 1% </a:t>
            </a:r>
            <a:r>
              <a:rPr lang="en-US" sz="2800" b="1" i="0" dirty="0">
                <a:effectLst/>
                <a:latin typeface="Bookman Old Style" panose="02050604050505020204" pitchFamily="18" charset="0"/>
              </a:rPr>
              <a:t>H</a:t>
            </a:r>
            <a:r>
              <a:rPr lang="en-US" sz="2800" b="1" i="0" baseline="-25000" dirty="0">
                <a:effectLst/>
                <a:latin typeface="Bookman Old Style" panose="02050604050505020204" pitchFamily="18" charset="0"/>
              </a:rPr>
              <a:t>2</a:t>
            </a:r>
            <a:r>
              <a:rPr lang="en-US" sz="2800" b="1" i="0" dirty="0">
                <a:effectLst/>
                <a:latin typeface="Bookman Old Style" panose="02050604050505020204" pitchFamily="18" charset="0"/>
              </a:rPr>
              <a:t>O</a:t>
            </a:r>
            <a:r>
              <a:rPr lang="en-US" sz="2800" b="1" i="0" baseline="-25000" dirty="0">
                <a:effectLst/>
                <a:latin typeface="Bookman Old Style" panose="02050604050505020204" pitchFamily="18" charset="0"/>
              </a:rPr>
              <a:t>2</a:t>
            </a:r>
            <a:r>
              <a:rPr lang="en-US" sz="2800" b="1" dirty="0">
                <a:latin typeface="Bookman Old Style" panose="02050604050505020204" pitchFamily="18" charset="0"/>
              </a:rPr>
              <a:t> cases. In contrast, the average contact time for the 0.5% passive colloid is significantly higher, primarily due to the domination of Brownian motion and lower reactivity.</a:t>
            </a:r>
          </a:p>
        </p:txBody>
      </p:sp>
      <p:sp>
        <p:nvSpPr>
          <p:cNvPr id="109" name="TextBox 108">
            <a:extLst>
              <a:ext uri="{FF2B5EF4-FFF2-40B4-BE49-F238E27FC236}">
                <a16:creationId xmlns:a16="http://schemas.microsoft.com/office/drawing/2014/main" id="{15CB2372-0910-43F5-B346-3CCBE619DF3E}"/>
              </a:ext>
            </a:extLst>
          </p:cNvPr>
          <p:cNvSpPr txBox="1"/>
          <p:nvPr/>
        </p:nvSpPr>
        <p:spPr>
          <a:xfrm>
            <a:off x="15533803" y="34738518"/>
            <a:ext cx="14474952"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defRPr sz="3600" b="1">
                <a:latin typeface="Bookman Old Style" panose="02050604050505020204" pitchFamily="18" charset="0"/>
              </a:defRPr>
            </a:lvl1pPr>
          </a:lstStyle>
          <a:p>
            <a:r>
              <a:rPr lang="en-US" dirty="0"/>
              <a:t>Speed ratio  in each case</a:t>
            </a:r>
          </a:p>
        </p:txBody>
      </p:sp>
      <p:grpSp>
        <p:nvGrpSpPr>
          <p:cNvPr id="110" name="Group 109">
            <a:extLst>
              <a:ext uri="{FF2B5EF4-FFF2-40B4-BE49-F238E27FC236}">
                <a16:creationId xmlns:a16="http://schemas.microsoft.com/office/drawing/2014/main" id="{27081006-A665-4F39-AB21-8FE100D95355}"/>
              </a:ext>
            </a:extLst>
          </p:cNvPr>
          <p:cNvGrpSpPr/>
          <p:nvPr/>
        </p:nvGrpSpPr>
        <p:grpSpPr>
          <a:xfrm>
            <a:off x="16154399" y="28321000"/>
            <a:ext cx="13231073" cy="4521199"/>
            <a:chOff x="15897611" y="7998839"/>
            <a:chExt cx="13049785" cy="4353979"/>
          </a:xfrm>
        </p:grpSpPr>
        <p:graphicFrame>
          <p:nvGraphicFramePr>
            <p:cNvPr id="111" name="Chart 110">
              <a:extLst>
                <a:ext uri="{FF2B5EF4-FFF2-40B4-BE49-F238E27FC236}">
                  <a16:creationId xmlns:a16="http://schemas.microsoft.com/office/drawing/2014/main" id="{5E538FFC-C0CE-4B26-9683-533716A60934}"/>
                </a:ext>
              </a:extLst>
            </p:cNvPr>
            <p:cNvGraphicFramePr>
              <a:graphicFrameLocks/>
            </p:cNvGraphicFramePr>
            <p:nvPr>
              <p:extLst>
                <p:ext uri="{D42A27DB-BD31-4B8C-83A1-F6EECF244321}">
                  <p14:modId xmlns:p14="http://schemas.microsoft.com/office/powerpoint/2010/main" val="3014233435"/>
                </p:ext>
              </p:extLst>
            </p:nvPr>
          </p:nvGraphicFramePr>
          <p:xfrm>
            <a:off x="15897611" y="8218984"/>
            <a:ext cx="4317193" cy="4076458"/>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112" name="Chart 111">
              <a:extLst>
                <a:ext uri="{FF2B5EF4-FFF2-40B4-BE49-F238E27FC236}">
                  <a16:creationId xmlns:a16="http://schemas.microsoft.com/office/drawing/2014/main" id="{4EA1806F-2309-475D-BBE9-C20731A75210}"/>
                </a:ext>
              </a:extLst>
            </p:cNvPr>
            <p:cNvGraphicFramePr>
              <a:graphicFrameLocks/>
            </p:cNvGraphicFramePr>
            <p:nvPr>
              <p:extLst>
                <p:ext uri="{D42A27DB-BD31-4B8C-83A1-F6EECF244321}">
                  <p14:modId xmlns:p14="http://schemas.microsoft.com/office/powerpoint/2010/main" val="638044323"/>
                </p:ext>
              </p:extLst>
            </p:nvPr>
          </p:nvGraphicFramePr>
          <p:xfrm>
            <a:off x="24615700" y="8148532"/>
            <a:ext cx="4331696" cy="4204286"/>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113" name="Chart 112">
              <a:extLst>
                <a:ext uri="{FF2B5EF4-FFF2-40B4-BE49-F238E27FC236}">
                  <a16:creationId xmlns:a16="http://schemas.microsoft.com/office/drawing/2014/main" id="{850E2AA5-6CFA-4B4B-AE12-C04144DF52AA}"/>
                </a:ext>
              </a:extLst>
            </p:cNvPr>
            <p:cNvGraphicFramePr>
              <a:graphicFrameLocks/>
            </p:cNvGraphicFramePr>
            <p:nvPr>
              <p:extLst>
                <p:ext uri="{D42A27DB-BD31-4B8C-83A1-F6EECF244321}">
                  <p14:modId xmlns:p14="http://schemas.microsoft.com/office/powerpoint/2010/main" val="3130932144"/>
                </p:ext>
              </p:extLst>
            </p:nvPr>
          </p:nvGraphicFramePr>
          <p:xfrm>
            <a:off x="20206552" y="7998839"/>
            <a:ext cx="4506006" cy="3840829"/>
          </p:xfrm>
          <a:graphic>
            <a:graphicData uri="http://schemas.openxmlformats.org/drawingml/2006/chart">
              <c:chart xmlns:c="http://schemas.openxmlformats.org/drawingml/2006/chart" xmlns:r="http://schemas.openxmlformats.org/officeDocument/2006/relationships" r:id="rId17"/>
            </a:graphicData>
          </a:graphic>
        </p:graphicFrame>
      </p:grpSp>
      <p:graphicFrame>
        <p:nvGraphicFramePr>
          <p:cNvPr id="114" name="Chart 113">
            <a:extLst>
              <a:ext uri="{FF2B5EF4-FFF2-40B4-BE49-F238E27FC236}">
                <a16:creationId xmlns:a16="http://schemas.microsoft.com/office/drawing/2014/main" id="{F55B28E3-304C-4925-932D-BACA090F6414}"/>
              </a:ext>
            </a:extLst>
          </p:cNvPr>
          <p:cNvGraphicFramePr>
            <a:graphicFrameLocks/>
          </p:cNvGraphicFramePr>
          <p:nvPr>
            <p:extLst>
              <p:ext uri="{D42A27DB-BD31-4B8C-83A1-F6EECF244321}">
                <p14:modId xmlns:p14="http://schemas.microsoft.com/office/powerpoint/2010/main" val="2792141280"/>
              </p:ext>
            </p:extLst>
          </p:nvPr>
        </p:nvGraphicFramePr>
        <p:xfrm>
          <a:off x="16103600" y="35534600"/>
          <a:ext cx="6493678" cy="4953000"/>
        </p:xfrm>
        <a:graphic>
          <a:graphicData uri="http://schemas.openxmlformats.org/drawingml/2006/chart">
            <c:chart xmlns:c="http://schemas.openxmlformats.org/drawingml/2006/chart" xmlns:r="http://schemas.openxmlformats.org/officeDocument/2006/relationships" r:id="rId18"/>
          </a:graphicData>
        </a:graphic>
      </p:graphicFrame>
      <p:sp>
        <p:nvSpPr>
          <p:cNvPr id="115" name="TextBox 114">
            <a:extLst>
              <a:ext uri="{FF2B5EF4-FFF2-40B4-BE49-F238E27FC236}">
                <a16:creationId xmlns:a16="http://schemas.microsoft.com/office/drawing/2014/main" id="{CC8D5F97-FBE2-441C-B707-6D34B1286507}"/>
              </a:ext>
            </a:extLst>
          </p:cNvPr>
          <p:cNvSpPr txBox="1"/>
          <p:nvPr/>
        </p:nvSpPr>
        <p:spPr>
          <a:xfrm>
            <a:off x="16011728" y="17831881"/>
            <a:ext cx="13520906" cy="1384995"/>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latin typeface="Bookman Old Style" panose="02050604050505020204" pitchFamily="18" charset="0"/>
              </a:rPr>
              <a:t>Janus particles in 0.5% H2O2 solution show the longest displacement due to active propulsion. In contrast, passive colloids exhibit shorter displacement due to Brownian motion.</a:t>
            </a:r>
          </a:p>
        </p:txBody>
      </p:sp>
      <p:sp>
        <p:nvSpPr>
          <p:cNvPr id="116" name="TextBox 115">
            <a:extLst>
              <a:ext uri="{FF2B5EF4-FFF2-40B4-BE49-F238E27FC236}">
                <a16:creationId xmlns:a16="http://schemas.microsoft.com/office/drawing/2014/main" id="{73BB5D01-CC18-4767-8BD0-97CB28B725BA}"/>
              </a:ext>
            </a:extLst>
          </p:cNvPr>
          <p:cNvSpPr txBox="1"/>
          <p:nvPr/>
        </p:nvSpPr>
        <p:spPr>
          <a:xfrm>
            <a:off x="15759889" y="33414125"/>
            <a:ext cx="13526311" cy="954107"/>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latin typeface="Bookman Old Style" panose="02050604050505020204" pitchFamily="18" charset="0"/>
              </a:rPr>
              <a:t>The speed of the 2-micron particle is consistently higher in all three cases studied.</a:t>
            </a:r>
          </a:p>
        </p:txBody>
      </p:sp>
      <p:sp>
        <p:nvSpPr>
          <p:cNvPr id="65" name="TextBox 64">
            <a:extLst>
              <a:ext uri="{FF2B5EF4-FFF2-40B4-BE49-F238E27FC236}">
                <a16:creationId xmlns:a16="http://schemas.microsoft.com/office/drawing/2014/main" id="{33C2F2ED-E2CD-413D-93EE-CE0253F6E603}"/>
              </a:ext>
            </a:extLst>
          </p:cNvPr>
          <p:cNvSpPr txBox="1"/>
          <p:nvPr/>
        </p:nvSpPr>
        <p:spPr>
          <a:xfrm>
            <a:off x="17106900" y="28112666"/>
            <a:ext cx="28321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800" b="1" dirty="0">
                <a:solidFill>
                  <a:schemeClr val="bg1"/>
                </a:solidFill>
                <a:latin typeface="+mn-lt"/>
                <a:ea typeface="+mn-ea"/>
                <a:cs typeface="+mn-cs"/>
              </a:rPr>
              <a:t>0.5% - </a:t>
            </a:r>
            <a:r>
              <a:rPr lang="en-US" sz="1600" b="1" i="0" dirty="0">
                <a:solidFill>
                  <a:schemeClr val="bg1"/>
                </a:solidFill>
                <a:effectLst/>
                <a:latin typeface="Bookman Old Style" panose="02050604050505020204" pitchFamily="18" charset="0"/>
              </a:rPr>
              <a:t>H</a:t>
            </a:r>
            <a:r>
              <a:rPr lang="en-US" sz="1600" b="1" i="0" baseline="-25000" dirty="0">
                <a:solidFill>
                  <a:schemeClr val="bg1"/>
                </a:solidFill>
                <a:effectLst/>
                <a:latin typeface="Bookman Old Style" panose="02050604050505020204" pitchFamily="18" charset="0"/>
              </a:rPr>
              <a:t>2</a:t>
            </a:r>
            <a:r>
              <a:rPr lang="en-US" sz="1600" b="1" i="0" dirty="0">
                <a:solidFill>
                  <a:schemeClr val="bg1"/>
                </a:solidFill>
                <a:effectLst/>
                <a:latin typeface="Bookman Old Style" panose="02050604050505020204" pitchFamily="18" charset="0"/>
              </a:rPr>
              <a:t>O</a:t>
            </a:r>
            <a:r>
              <a:rPr lang="en-US" sz="1600" b="1" i="0" baseline="-25000" dirty="0">
                <a:solidFill>
                  <a:schemeClr val="bg1"/>
                </a:solidFill>
                <a:effectLst/>
                <a:latin typeface="Bookman Old Style" panose="02050604050505020204" pitchFamily="18" charset="0"/>
              </a:rPr>
              <a:t>2</a:t>
            </a:r>
            <a:r>
              <a:rPr lang="en-US" sz="1800" b="1" i="0" baseline="-25000" dirty="0">
                <a:solidFill>
                  <a:schemeClr val="bg1"/>
                </a:solidFill>
                <a:effectLst/>
                <a:latin typeface="Bookman Old Style" panose="02050604050505020204" pitchFamily="18" charset="0"/>
              </a:rPr>
              <a:t> </a:t>
            </a:r>
            <a:r>
              <a:rPr lang="en-US" sz="1800" b="1" dirty="0">
                <a:solidFill>
                  <a:schemeClr val="bg1"/>
                </a:solidFill>
                <a:latin typeface="+mn-lt"/>
                <a:ea typeface="+mn-ea"/>
                <a:cs typeface="+mn-cs"/>
              </a:rPr>
              <a:t>active</a:t>
            </a:r>
            <a:r>
              <a:rPr lang="en-US" sz="1800" b="1" baseline="0" dirty="0">
                <a:solidFill>
                  <a:schemeClr val="bg1"/>
                </a:solidFill>
                <a:latin typeface="+mn-lt"/>
                <a:ea typeface="+mn-ea"/>
                <a:cs typeface="+mn-cs"/>
              </a:rPr>
              <a:t> colloi</a:t>
            </a:r>
            <a:r>
              <a:rPr lang="en-US" b="1" baseline="0" dirty="0">
                <a:solidFill>
                  <a:schemeClr val="bg1"/>
                </a:solidFill>
              </a:rPr>
              <a:t>d</a:t>
            </a:r>
            <a:endParaRPr lang="en-US" sz="1800" b="1" baseline="0" dirty="0">
              <a:solidFill>
                <a:schemeClr val="bg1"/>
              </a:solidFill>
              <a:latin typeface="Bookman Old Style" panose="02050604050505020204" pitchFamily="18" charset="0"/>
            </a:endParaRPr>
          </a:p>
        </p:txBody>
      </p:sp>
      <p:sp>
        <p:nvSpPr>
          <p:cNvPr id="118" name="TextBox 117">
            <a:extLst>
              <a:ext uri="{FF2B5EF4-FFF2-40B4-BE49-F238E27FC236}">
                <a16:creationId xmlns:a16="http://schemas.microsoft.com/office/drawing/2014/main" id="{81D93596-C36D-48D5-AFCE-968F9A99DE15}"/>
              </a:ext>
            </a:extLst>
          </p:cNvPr>
          <p:cNvSpPr txBox="1"/>
          <p:nvPr/>
        </p:nvSpPr>
        <p:spPr>
          <a:xfrm>
            <a:off x="21579731" y="28103749"/>
            <a:ext cx="2875605" cy="37883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800" b="1" dirty="0">
                <a:solidFill>
                  <a:schemeClr val="bg1"/>
                </a:solidFill>
                <a:latin typeface="+mn-lt"/>
                <a:ea typeface="+mn-ea"/>
                <a:cs typeface="+mn-cs"/>
              </a:rPr>
              <a:t>0.5% - </a:t>
            </a:r>
            <a:r>
              <a:rPr lang="en-US" sz="1600" b="1" i="0" dirty="0">
                <a:solidFill>
                  <a:schemeClr val="bg1"/>
                </a:solidFill>
                <a:effectLst/>
                <a:latin typeface="Bookman Old Style" panose="02050604050505020204" pitchFamily="18" charset="0"/>
              </a:rPr>
              <a:t>H</a:t>
            </a:r>
            <a:r>
              <a:rPr lang="en-US" sz="1600" b="1" i="0" baseline="-25000" dirty="0">
                <a:solidFill>
                  <a:schemeClr val="bg1"/>
                </a:solidFill>
                <a:effectLst/>
                <a:latin typeface="Bookman Old Style" panose="02050604050505020204" pitchFamily="18" charset="0"/>
              </a:rPr>
              <a:t>2</a:t>
            </a:r>
            <a:r>
              <a:rPr lang="en-US" sz="1600" b="1" i="0" dirty="0">
                <a:solidFill>
                  <a:schemeClr val="bg1"/>
                </a:solidFill>
                <a:effectLst/>
                <a:latin typeface="Bookman Old Style" panose="02050604050505020204" pitchFamily="18" charset="0"/>
              </a:rPr>
              <a:t>O</a:t>
            </a:r>
            <a:r>
              <a:rPr lang="en-US" sz="1600" b="1" i="0" baseline="-25000" dirty="0">
                <a:solidFill>
                  <a:schemeClr val="bg1"/>
                </a:solidFill>
                <a:effectLst/>
                <a:latin typeface="Bookman Old Style" panose="02050604050505020204" pitchFamily="18" charset="0"/>
              </a:rPr>
              <a:t>2 </a:t>
            </a:r>
            <a:r>
              <a:rPr lang="en-US" sz="1800" b="1" dirty="0">
                <a:solidFill>
                  <a:schemeClr val="bg1"/>
                </a:solidFill>
                <a:latin typeface="+mn-lt"/>
                <a:ea typeface="+mn-ea"/>
                <a:cs typeface="+mn-cs"/>
              </a:rPr>
              <a:t>passive</a:t>
            </a:r>
            <a:r>
              <a:rPr lang="en-US" sz="1800" b="1" baseline="0" dirty="0">
                <a:solidFill>
                  <a:schemeClr val="bg1"/>
                </a:solidFill>
                <a:latin typeface="+mn-lt"/>
                <a:ea typeface="+mn-ea"/>
                <a:cs typeface="+mn-cs"/>
              </a:rPr>
              <a:t> colloi</a:t>
            </a:r>
            <a:r>
              <a:rPr lang="en-US" b="1" baseline="0" dirty="0">
                <a:solidFill>
                  <a:schemeClr val="bg1"/>
                </a:solidFill>
              </a:rPr>
              <a:t>d</a:t>
            </a:r>
            <a:endParaRPr lang="en-US" sz="1800" b="1" baseline="0" dirty="0">
              <a:solidFill>
                <a:schemeClr val="bg1"/>
              </a:solidFill>
              <a:latin typeface="Bookman Old Style" panose="02050604050505020204" pitchFamily="18" charset="0"/>
            </a:endParaRPr>
          </a:p>
        </p:txBody>
      </p:sp>
      <p:sp>
        <p:nvSpPr>
          <p:cNvPr id="119" name="TextBox 118">
            <a:extLst>
              <a:ext uri="{FF2B5EF4-FFF2-40B4-BE49-F238E27FC236}">
                <a16:creationId xmlns:a16="http://schemas.microsoft.com/office/drawing/2014/main" id="{2854AA98-7A6E-4EF0-B14A-49361C7CB2D0}"/>
              </a:ext>
            </a:extLst>
          </p:cNvPr>
          <p:cNvSpPr txBox="1"/>
          <p:nvPr/>
        </p:nvSpPr>
        <p:spPr>
          <a:xfrm>
            <a:off x="26083909" y="28119421"/>
            <a:ext cx="25527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a:solidFill>
                  <a:schemeClr val="bg1"/>
                </a:solidFill>
              </a:rPr>
              <a:t>1</a:t>
            </a:r>
            <a:r>
              <a:rPr lang="en-US" sz="1800" b="1" dirty="0">
                <a:solidFill>
                  <a:schemeClr val="bg1"/>
                </a:solidFill>
                <a:latin typeface="+mn-lt"/>
                <a:ea typeface="+mn-ea"/>
                <a:cs typeface="+mn-cs"/>
              </a:rPr>
              <a:t>% </a:t>
            </a:r>
            <a:r>
              <a:rPr lang="en-US" b="1" dirty="0">
                <a:solidFill>
                  <a:schemeClr val="bg1"/>
                </a:solidFill>
                <a:latin typeface="Bookman Old Style" panose="02050604050505020204" pitchFamily="18" charset="0"/>
                <a:ea typeface="+mn-ea"/>
                <a:cs typeface="+mn-cs"/>
              </a:rPr>
              <a:t>- </a:t>
            </a:r>
            <a:r>
              <a:rPr lang="en-US" sz="1600" b="1" i="0" dirty="0">
                <a:solidFill>
                  <a:schemeClr val="bg1"/>
                </a:solidFill>
                <a:effectLst/>
                <a:latin typeface="Bookman Old Style" panose="02050604050505020204" pitchFamily="18" charset="0"/>
              </a:rPr>
              <a:t>H</a:t>
            </a:r>
            <a:r>
              <a:rPr lang="en-US" sz="1600" b="1" i="0" baseline="-25000" dirty="0">
                <a:solidFill>
                  <a:schemeClr val="bg1"/>
                </a:solidFill>
                <a:effectLst/>
                <a:latin typeface="Bookman Old Style" panose="02050604050505020204" pitchFamily="18" charset="0"/>
              </a:rPr>
              <a:t>2</a:t>
            </a:r>
            <a:r>
              <a:rPr lang="en-US" sz="1600" b="1" i="0" dirty="0">
                <a:solidFill>
                  <a:schemeClr val="bg1"/>
                </a:solidFill>
                <a:effectLst/>
                <a:latin typeface="Bookman Old Style" panose="02050604050505020204" pitchFamily="18" charset="0"/>
              </a:rPr>
              <a:t>O</a:t>
            </a:r>
            <a:r>
              <a:rPr lang="en-US" sz="1600" b="1" i="0" baseline="-25000" dirty="0">
                <a:solidFill>
                  <a:schemeClr val="bg1"/>
                </a:solidFill>
                <a:effectLst/>
                <a:latin typeface="Bookman Old Style" panose="02050604050505020204" pitchFamily="18" charset="0"/>
              </a:rPr>
              <a:t>2</a:t>
            </a:r>
            <a:r>
              <a:rPr lang="en-US" sz="1800" b="1" dirty="0">
                <a:solidFill>
                  <a:schemeClr val="bg1"/>
                </a:solidFill>
                <a:latin typeface="+mn-lt"/>
                <a:ea typeface="+mn-ea"/>
                <a:cs typeface="+mn-cs"/>
              </a:rPr>
              <a:t>active</a:t>
            </a:r>
            <a:r>
              <a:rPr lang="en-US" sz="1800" b="1" baseline="0" dirty="0">
                <a:solidFill>
                  <a:schemeClr val="bg1"/>
                </a:solidFill>
                <a:latin typeface="+mn-lt"/>
                <a:ea typeface="+mn-ea"/>
                <a:cs typeface="+mn-cs"/>
              </a:rPr>
              <a:t> colloi</a:t>
            </a:r>
            <a:r>
              <a:rPr lang="en-US" b="1" baseline="0" dirty="0">
                <a:solidFill>
                  <a:schemeClr val="bg1"/>
                </a:solidFill>
              </a:rPr>
              <a:t>d</a:t>
            </a:r>
            <a:endParaRPr lang="en-US" sz="1800" b="1" baseline="0" dirty="0">
              <a:solidFill>
                <a:schemeClr val="bg1"/>
              </a:solidFill>
              <a:latin typeface="Bookman Old Style" panose="02050604050505020204" pitchFamily="18" charset="0"/>
            </a:endParaRPr>
          </a:p>
        </p:txBody>
      </p:sp>
      <p:sp>
        <p:nvSpPr>
          <p:cNvPr id="121" name="TextBox 120">
            <a:extLst>
              <a:ext uri="{FF2B5EF4-FFF2-40B4-BE49-F238E27FC236}">
                <a16:creationId xmlns:a16="http://schemas.microsoft.com/office/drawing/2014/main" id="{2F49BE3D-767D-4427-B656-5B9483211F81}"/>
              </a:ext>
            </a:extLst>
          </p:cNvPr>
          <p:cNvSpPr txBox="1"/>
          <p:nvPr/>
        </p:nvSpPr>
        <p:spPr>
          <a:xfrm>
            <a:off x="21653500" y="36004500"/>
            <a:ext cx="7785100"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latin typeface="Bookman Old Style" panose="02050604050505020204" pitchFamily="18" charset="0"/>
              </a:rPr>
              <a:t>In the 1% </a:t>
            </a:r>
            <a:r>
              <a:rPr lang="en-US" sz="2800" b="1" i="0" dirty="0">
                <a:effectLst/>
                <a:latin typeface="Bookman Old Style" panose="02050604050505020204" pitchFamily="18" charset="0"/>
              </a:rPr>
              <a:t>H</a:t>
            </a:r>
            <a:r>
              <a:rPr lang="en-US" sz="2800" b="1" i="0" baseline="-25000" dirty="0">
                <a:effectLst/>
                <a:latin typeface="Bookman Old Style" panose="02050604050505020204" pitchFamily="18" charset="0"/>
              </a:rPr>
              <a:t>2</a:t>
            </a:r>
            <a:r>
              <a:rPr lang="en-US" sz="2800" b="1" i="0" dirty="0">
                <a:effectLst/>
                <a:latin typeface="Bookman Old Style" panose="02050604050505020204" pitchFamily="18" charset="0"/>
              </a:rPr>
              <a:t>O</a:t>
            </a:r>
            <a:r>
              <a:rPr lang="en-US" sz="2800" b="1" i="0" baseline="-25000" dirty="0">
                <a:effectLst/>
                <a:latin typeface="Bookman Old Style" panose="02050604050505020204" pitchFamily="18" charset="0"/>
              </a:rPr>
              <a:t>2</a:t>
            </a:r>
            <a:r>
              <a:rPr lang="en-US" sz="2800" b="1" dirty="0">
                <a:latin typeface="Bookman Old Style" panose="02050604050505020204" pitchFamily="18" charset="0"/>
              </a:rPr>
              <a:t> case, the Platinum side particle exhibits the highest speed ratio among the particles. Conversely, in the 0.5% H2O2 case, the Platinum side particle shows a higher speed ratio than others.</a:t>
            </a:r>
          </a:p>
        </p:txBody>
      </p:sp>
      <p:grpSp>
        <p:nvGrpSpPr>
          <p:cNvPr id="85" name="Group 84">
            <a:extLst>
              <a:ext uri="{FF2B5EF4-FFF2-40B4-BE49-F238E27FC236}">
                <a16:creationId xmlns:a16="http://schemas.microsoft.com/office/drawing/2014/main" id="{A0459A76-0902-4439-99AE-9CEC62D65B89}"/>
              </a:ext>
            </a:extLst>
          </p:cNvPr>
          <p:cNvGrpSpPr/>
          <p:nvPr/>
        </p:nvGrpSpPr>
        <p:grpSpPr>
          <a:xfrm>
            <a:off x="15609443" y="5621605"/>
            <a:ext cx="14293923" cy="1376774"/>
            <a:chOff x="2078191" y="11422070"/>
            <a:chExt cx="12902405" cy="1376774"/>
          </a:xfrm>
        </p:grpSpPr>
        <p:sp>
          <p:nvSpPr>
            <p:cNvPr id="86" name="Rectangle 85">
              <a:extLst>
                <a:ext uri="{FF2B5EF4-FFF2-40B4-BE49-F238E27FC236}">
                  <a16:creationId xmlns:a16="http://schemas.microsoft.com/office/drawing/2014/main" id="{2D639DA4-2138-407B-B0E0-F391DEF579CA}"/>
                </a:ext>
              </a:extLst>
            </p:cNvPr>
            <p:cNvSpPr/>
            <p:nvPr/>
          </p:nvSpPr>
          <p:spPr>
            <a:xfrm>
              <a:off x="2078191" y="11422070"/>
              <a:ext cx="12902405" cy="1376774"/>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a:p>
          </p:txBody>
        </p:sp>
        <p:sp>
          <p:nvSpPr>
            <p:cNvPr id="87" name="TextBox 86">
              <a:extLst>
                <a:ext uri="{FF2B5EF4-FFF2-40B4-BE49-F238E27FC236}">
                  <a16:creationId xmlns:a16="http://schemas.microsoft.com/office/drawing/2014/main" id="{4EFC0494-2968-4C79-B8DC-1782AF2BD9D1}"/>
                </a:ext>
              </a:extLst>
            </p:cNvPr>
            <p:cNvSpPr txBox="1"/>
            <p:nvPr/>
          </p:nvSpPr>
          <p:spPr>
            <a:xfrm>
              <a:off x="4585659" y="11579488"/>
              <a:ext cx="8438523" cy="110799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6600" dirty="0">
                  <a:ln w="0"/>
                  <a:solidFill>
                    <a:schemeClr val="bg1"/>
                  </a:solidFill>
                  <a:effectLst>
                    <a:outerShdw blurRad="38100" dist="19050" dir="2700000" algn="tl" rotWithShape="0">
                      <a:schemeClr val="dk1">
                        <a:alpha val="40000"/>
                      </a:schemeClr>
                    </a:outerShdw>
                  </a:effectLst>
                </a:rPr>
                <a:t>Result and Discussions:</a:t>
              </a:r>
            </a:p>
          </p:txBody>
        </p:sp>
      </p:grpSp>
      <p:sp>
        <p:nvSpPr>
          <p:cNvPr id="123" name="Rectangle 122">
            <a:extLst>
              <a:ext uri="{FF2B5EF4-FFF2-40B4-BE49-F238E27FC236}">
                <a16:creationId xmlns:a16="http://schemas.microsoft.com/office/drawing/2014/main" id="{FC8FB977-E030-4D35-92BA-148A9BF6F094}"/>
              </a:ext>
            </a:extLst>
          </p:cNvPr>
          <p:cNvSpPr/>
          <p:nvPr/>
        </p:nvSpPr>
        <p:spPr>
          <a:xfrm>
            <a:off x="447472" y="41213314"/>
            <a:ext cx="29394285" cy="1425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dirty="0">
                <a:solidFill>
                  <a:schemeClr val="bg1"/>
                </a:solidFill>
              </a:rPr>
              <a:t>Email -dixit9639@gmail.com</a:t>
            </a:r>
          </a:p>
        </p:txBody>
      </p:sp>
      <p:pic>
        <p:nvPicPr>
          <p:cNvPr id="6" name="Picture 5">
            <a:extLst>
              <a:ext uri="{FF2B5EF4-FFF2-40B4-BE49-F238E27FC236}">
                <a16:creationId xmlns:a16="http://schemas.microsoft.com/office/drawing/2014/main" id="{4ECE0BE3-C1A4-46CD-9E99-E8EC9269C30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11200" y="1371600"/>
            <a:ext cx="7745301" cy="3837555"/>
          </a:xfrm>
          <a:prstGeom prst="rect">
            <a:avLst/>
          </a:prstGeom>
        </p:spPr>
      </p:pic>
      <p:sp>
        <p:nvSpPr>
          <p:cNvPr id="4" name="Rectangle 3">
            <a:extLst>
              <a:ext uri="{FF2B5EF4-FFF2-40B4-BE49-F238E27FC236}">
                <a16:creationId xmlns:a16="http://schemas.microsoft.com/office/drawing/2014/main" id="{C0B42AF7-261D-40C1-8E24-72D20FC66BB5}"/>
              </a:ext>
            </a:extLst>
          </p:cNvPr>
          <p:cNvSpPr/>
          <p:nvPr/>
        </p:nvSpPr>
        <p:spPr>
          <a:xfrm>
            <a:off x="4027251" y="32548749"/>
            <a:ext cx="2276272" cy="12840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6348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2108</TotalTime>
  <Words>473</Words>
  <Application>Microsoft Office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Rounded MT Bold</vt:lpstr>
      <vt:lpstr>Bookman Old Style</vt:lpstr>
      <vt:lpstr>Calibri</vt:lpstr>
      <vt:lpstr>Calibri Light</vt:lpstr>
      <vt:lpstr>Google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 Dixit</dc:creator>
  <cp:lastModifiedBy>Shreya Dixit</cp:lastModifiedBy>
  <cp:revision>72</cp:revision>
  <dcterms:created xsi:type="dcterms:W3CDTF">2024-07-05T06:57:19Z</dcterms:created>
  <dcterms:modified xsi:type="dcterms:W3CDTF">2024-07-28T08:19:30Z</dcterms:modified>
</cp:coreProperties>
</file>