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7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55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3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0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99E4F-FB50-4C90-81AB-CCE2C8F803D8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40B79A-66C5-4F48-94EE-CE19E1629B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0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nfosys.com/services/data-analytic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nfosys.com/services/digital-supply-chai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sys.com/services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sys.com/services/blockchain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sys.com/services/data-analytics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sys.com/services/digital-supply-chain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sys.com/services/blockchai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957E3F-D7CD-A78F-5B9C-2AF3C57739CC}"/>
              </a:ext>
            </a:extLst>
          </p:cNvPr>
          <p:cNvSpPr txBox="1"/>
          <p:nvPr/>
        </p:nvSpPr>
        <p:spPr>
          <a:xfrm>
            <a:off x="1946787" y="1691288"/>
            <a:ext cx="85540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Comprehensive SEO Audit &amp; Optimization for Organic Traffic Growth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22F2E-0DCF-3285-D50C-E1E69B675120}"/>
              </a:ext>
            </a:extLst>
          </p:cNvPr>
          <p:cNvSpPr txBox="1"/>
          <p:nvPr/>
        </p:nvSpPr>
        <p:spPr>
          <a:xfrm>
            <a:off x="2418735" y="3456039"/>
            <a:ext cx="761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SHREYAS REDDY KANTHAREDDY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5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1149C-490F-3CC4-1CBE-F3E80067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3B430-C1D5-58B5-ED94-50FE3F26B3DC}"/>
              </a:ext>
            </a:extLst>
          </p:cNvPr>
          <p:cNvSpPr txBox="1"/>
          <p:nvPr/>
        </p:nvSpPr>
        <p:spPr>
          <a:xfrm>
            <a:off x="521109" y="208624"/>
            <a:ext cx="1118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Technical SEO: Used SEO tools </a:t>
            </a:r>
            <a:r>
              <a:rPr lang="en-US" dirty="0"/>
              <a:t>SEOsitecheckup.com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audit the webpages.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5E11B-BD8A-23A2-E16C-B9ED7195333E}"/>
              </a:ext>
            </a:extLst>
          </p:cNvPr>
          <p:cNvSpPr txBox="1"/>
          <p:nvPr/>
        </p:nvSpPr>
        <p:spPr>
          <a:xfrm>
            <a:off x="452283" y="724418"/>
            <a:ext cx="1104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Page 2: Data Analytics page from Infosys, URL-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https://www.infosys.com/services/data-analytics.html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43DBD-6639-CE3F-74F3-C5E24EBD5CFE}"/>
              </a:ext>
            </a:extLst>
          </p:cNvPr>
          <p:cNvSpPr txBox="1"/>
          <p:nvPr/>
        </p:nvSpPr>
        <p:spPr>
          <a:xfrm>
            <a:off x="521109" y="1302307"/>
            <a:ext cx="6037007" cy="4109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overall SEO score for this page is 62%, which is awarded by SEOsitecheckup.com.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webpage's DOM has 1,631 nodes, exceeding the recommended 1,500, which harms performance and slows page load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broken link found (used deadlinkchecker.com)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is a good canonical link provided.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provide a good user experience, the Largest Contenful Paint duration of 2.5 seconds or less but here it is 4.9s.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Minify CSS and JavaScript files to improve performance, enhance caching, and reduce loading times.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E5DDF-4E56-1CED-B3BD-32DE7C97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04" y="1302307"/>
            <a:ext cx="5054870" cy="2237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81E918-9373-6417-E4E5-76DA4CE4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505" y="3748170"/>
            <a:ext cx="5054870" cy="2402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23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C7D2A-F88E-311B-3DB4-C453E72F5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D22FD-04D8-3447-91A7-B6523AA0AB4F}"/>
              </a:ext>
            </a:extLst>
          </p:cNvPr>
          <p:cNvSpPr txBox="1"/>
          <p:nvPr/>
        </p:nvSpPr>
        <p:spPr>
          <a:xfrm>
            <a:off x="521109" y="208624"/>
            <a:ext cx="1118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Technical SEO: Used SEO tools </a:t>
            </a:r>
            <a:r>
              <a:rPr lang="en-US" dirty="0"/>
              <a:t>SEOsitecheckup.com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audit the webpages.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0ED69-CC8D-A533-248F-6D475ADFB0F7}"/>
              </a:ext>
            </a:extLst>
          </p:cNvPr>
          <p:cNvSpPr txBox="1"/>
          <p:nvPr/>
        </p:nvSpPr>
        <p:spPr>
          <a:xfrm>
            <a:off x="452283" y="724418"/>
            <a:ext cx="1104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Page 3: Digital Supply Chain page from Infosys, URL-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https://www.infosys.com/services/digital-supply-chain.html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5B254-B854-A14B-C348-C02B0808F23B}"/>
              </a:ext>
            </a:extLst>
          </p:cNvPr>
          <p:cNvSpPr txBox="1"/>
          <p:nvPr/>
        </p:nvSpPr>
        <p:spPr>
          <a:xfrm>
            <a:off x="521109" y="1062972"/>
            <a:ext cx="6037007" cy="5217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overall SEO score for this page is 65%, which is awarded by SEOsitecheckup.com.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webpage’s Document Object Model (DOM) has 1,620 nodes, exceeding the recommended 1,500, which harms performance and slows page load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Robots meta tag is missing in the webpage, it tells how search engines crawl, index, and interact with individual web pages, helping optimize SEO and manage visibility.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is a good canonical link provided.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 broken links were found (used deadlinkchecker.com)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Largest contentful paint is 3.9s and first contentful paint is 3.8s.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Minify CSS and JavaScript files to improve performance, enhance caching, and reduce loading times.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80CEC-60BE-D1DE-4FFD-FD0E5BD9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05" y="1302306"/>
            <a:ext cx="5054870" cy="2345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9277C-47D5-C285-6871-430DC4DA2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506" y="3887403"/>
            <a:ext cx="5054870" cy="2345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89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9422A-D331-55FD-6012-05E535F23CCA}"/>
              </a:ext>
            </a:extLst>
          </p:cNvPr>
          <p:cNvSpPr txBox="1"/>
          <p:nvPr/>
        </p:nvSpPr>
        <p:spPr>
          <a:xfrm>
            <a:off x="521109" y="208624"/>
            <a:ext cx="5869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Five best practices to improve site and web page speed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06DE1-2677-F759-808B-3B947A4B98AE}"/>
              </a:ext>
            </a:extLst>
          </p:cNvPr>
          <p:cNvSpPr txBox="1"/>
          <p:nvPr/>
        </p:nvSpPr>
        <p:spPr>
          <a:xfrm>
            <a:off x="521109" y="1081548"/>
            <a:ext cx="10510684" cy="3338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Minify CSS, JavaScript, and HTML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 the images.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the best SEO results there should be exactly one H1 tag on each page.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 redirects because it can slow the webpage by 50%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browser caching, this allows browsers to store recent web pages on the server, so they load faster when users request them.</a:t>
            </a:r>
          </a:p>
        </p:txBody>
      </p:sp>
    </p:spTree>
    <p:extLst>
      <p:ext uri="{BB962C8B-B14F-4D97-AF65-F5344CB8AC3E}">
        <p14:creationId xmlns:p14="http://schemas.microsoft.com/office/powerpoint/2010/main" val="350344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6C916F-B8E3-CF1D-3B5C-228A6D866B63}"/>
              </a:ext>
            </a:extLst>
          </p:cNvPr>
          <p:cNvSpPr txBox="1"/>
          <p:nvPr/>
        </p:nvSpPr>
        <p:spPr>
          <a:xfrm>
            <a:off x="373626" y="197097"/>
            <a:ext cx="8937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Content Strategy: Develop a content strategy plan based on keyword research.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D205E-2E59-750A-B5BC-284900859D48}"/>
              </a:ext>
            </a:extLst>
          </p:cNvPr>
          <p:cNvSpPr txBox="1"/>
          <p:nvPr/>
        </p:nvSpPr>
        <p:spPr>
          <a:xfrm>
            <a:off x="373626" y="1071715"/>
            <a:ext cx="10510684" cy="5035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Blog topics related to the targeted keywords: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"Top 5 Real-World Applications of Blockchain You Should Know About“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"Top Skills You’ll Learn in a Blockchain Development Course“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"From Raw Data to Insights: The Power of Modern Data Analytics“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"Data Science vs. Data Analytics: Understanding the Key Differences“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"Digital Supply Chain Management Trends to Watch in 2024“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"Why SCM Software is a Game-Changer for Small and Medium Businesses“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 in-depth blog posts on these topics to attract the targeted audience.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videos on these topics because understanding a topic visually is more comfortable.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Publish articles/paper and upload it on google scholar.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Share these blog posts and videos on linkedin, facebook, and twitter for better reach.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 a dedicated team for content creation.</a:t>
            </a:r>
          </a:p>
        </p:txBody>
      </p:sp>
    </p:spTree>
    <p:extLst>
      <p:ext uri="{BB962C8B-B14F-4D97-AF65-F5344CB8AC3E}">
        <p14:creationId xmlns:p14="http://schemas.microsoft.com/office/powerpoint/2010/main" val="224306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FF0FA7-A37C-188C-396E-514B43AFFEC2}"/>
              </a:ext>
            </a:extLst>
          </p:cNvPr>
          <p:cNvSpPr txBox="1"/>
          <p:nvPr/>
        </p:nvSpPr>
        <p:spPr>
          <a:xfrm>
            <a:off x="373625" y="197097"/>
            <a:ext cx="9261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Off-Page SEO: Create an Off-page SEO plan and Strategy for the selected website.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78A50-0D97-7BB1-B4EA-D9B8E9B56EE4}"/>
              </a:ext>
            </a:extLst>
          </p:cNvPr>
          <p:cNvSpPr txBox="1"/>
          <p:nvPr/>
        </p:nvSpPr>
        <p:spPr>
          <a:xfrm>
            <a:off x="373626" y="1071715"/>
            <a:ext cx="10510684" cy="5035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Building high quality backlinks by targeting industry related websites where they write articles.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any links are broken, it is better to replace those broken links because these links can negatively impact on both user experience and SEO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Make use of the social media platform such as twitter and linkedin to share the content and recent case studies.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conduct various activities like polls by joining in the relevant groups on linkedin and share visual content on the current topics.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Should conduct live webinars and events by collaborating with experts for wider reach.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Maintain consistent business information such as name, address, phone number, services, and products across all the online directories which strengthens the search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successful project or a service, it is better to ask the client to leave a feedback or a review by providing direct links review website.</a:t>
            </a:r>
          </a:p>
        </p:txBody>
      </p:sp>
    </p:spTree>
    <p:extLst>
      <p:ext uri="{BB962C8B-B14F-4D97-AF65-F5344CB8AC3E}">
        <p14:creationId xmlns:p14="http://schemas.microsoft.com/office/powerpoint/2010/main" val="63795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BB29C-0C32-D44A-8190-7E8764B7A5E8}"/>
              </a:ext>
            </a:extLst>
          </p:cNvPr>
          <p:cNvSpPr txBox="1"/>
          <p:nvPr/>
        </p:nvSpPr>
        <p:spPr>
          <a:xfrm>
            <a:off x="1396180" y="2767280"/>
            <a:ext cx="939963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4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C5131-FE46-AE06-D1A6-D8B7431DD82A}"/>
              </a:ext>
            </a:extLst>
          </p:cNvPr>
          <p:cNvSpPr txBox="1"/>
          <p:nvPr/>
        </p:nvSpPr>
        <p:spPr>
          <a:xfrm>
            <a:off x="737418" y="531802"/>
            <a:ext cx="1090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 Selection: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company select for this SEO project is “Infosys”. URL-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https://www.infosys.com/services.html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0E2E-1462-F9D7-0118-091DBC03EC04}"/>
              </a:ext>
            </a:extLst>
          </p:cNvPr>
          <p:cNvSpPr txBox="1"/>
          <p:nvPr/>
        </p:nvSpPr>
        <p:spPr>
          <a:xfrm>
            <a:off x="737418" y="2290916"/>
            <a:ext cx="1045169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the company:</a:t>
            </a: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Infosys Limited is a global leader in next-generation digital services and consulting.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Founded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1981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headquartered in Bangalore, India, Infosys has grown to become one of the largest IT services companies in the world.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provides a wide range of services, including IT consulting, software development, business process outsourcing, and digital transformation solutions.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Operates in over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50 countries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worldwide and employs more than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343,000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employees globally (as of 2024).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Reported annual revenue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$18.21 billion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FY 2023.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Ranked as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2nd largest IT services company in India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TCS.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Invested over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$1 billion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 R&amp;D and digital transformation initiatives.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9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0FCBF-2F60-B2B3-F398-B625EDCBBFBF}"/>
              </a:ext>
            </a:extLst>
          </p:cNvPr>
          <p:cNvSpPr txBox="1"/>
          <p:nvPr/>
        </p:nvSpPr>
        <p:spPr>
          <a:xfrm>
            <a:off x="688257" y="140718"/>
            <a:ext cx="55748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Audit: used RankMath to analyze the site.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0A007-A654-E2EF-E61C-1B6C209E42C8}"/>
              </a:ext>
            </a:extLst>
          </p:cNvPr>
          <p:cNvSpPr txBox="1"/>
          <p:nvPr/>
        </p:nvSpPr>
        <p:spPr>
          <a:xfrm>
            <a:off x="688257" y="642667"/>
            <a:ext cx="11100619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Performance: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score is 68 out of 100 which is good.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Good usage of key words for better search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of the images have ALT attribute.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webpage has valid robots.txt file to manage the crawling traffic.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response time is under 0.2 seconds which is great.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site is using a secure transfer protocol (https) to have a secure connection.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F5A36-BF9D-5A1C-D6FE-60DE2CE16381}"/>
              </a:ext>
            </a:extLst>
          </p:cNvPr>
          <p:cNvSpPr txBox="1"/>
          <p:nvPr/>
        </p:nvSpPr>
        <p:spPr>
          <a:xfrm>
            <a:off x="688256" y="2640535"/>
            <a:ext cx="1110061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Strengths: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Meta description was found, and it is 155 characters long.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Keywords are found in both title and description.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homepage is using canonical link tag which helps the search engine to show the main version of the webpage.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or more H2 tags are used in the webpage.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34 images are having ALT attribute.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C7D4B-8884-EE46-E3E5-3C5A134A3D6E}"/>
              </a:ext>
            </a:extLst>
          </p:cNvPr>
          <p:cNvSpPr txBox="1"/>
          <p:nvPr/>
        </p:nvSpPr>
        <p:spPr>
          <a:xfrm>
            <a:off x="688257" y="4421678"/>
            <a:ext cx="1110061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Weakness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than one H1 tags are use in the site. It is better to maintain just one H1 tag in each webpage.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title of the homepage has 68 characters which is a bit more than the recommended.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14 images do not have ALT attribute.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CSS and JavaScript files don't seem to be minified. By minimizing these files, website speed will be improved.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site makes 61 requests. A large number of requests can result in slow page loading.</a:t>
            </a:r>
          </a:p>
        </p:txBody>
      </p:sp>
    </p:spTree>
    <p:extLst>
      <p:ext uri="{BB962C8B-B14F-4D97-AF65-F5344CB8AC3E}">
        <p14:creationId xmlns:p14="http://schemas.microsoft.com/office/powerpoint/2010/main" val="212550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712726-9DCF-CE02-BA58-17D329210412}"/>
              </a:ext>
            </a:extLst>
          </p:cNvPr>
          <p:cNvSpPr txBox="1"/>
          <p:nvPr/>
        </p:nvSpPr>
        <p:spPr>
          <a:xfrm>
            <a:off x="599766" y="207776"/>
            <a:ext cx="10992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Keyword Research: Used google keyword planner to identify primary, secondary, and long tail keywords.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C36A1-D302-4632-3AED-FC5252F4CC17}"/>
              </a:ext>
            </a:extLst>
          </p:cNvPr>
          <p:cNvSpPr txBox="1"/>
          <p:nvPr/>
        </p:nvSpPr>
        <p:spPr>
          <a:xfrm>
            <a:off x="599766" y="793250"/>
            <a:ext cx="2959511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Primary Keywords: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Blockchain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Blockchain development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Supply chain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SCM software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BD99B-DC57-2814-D5FE-A3F4F3F37BA9}"/>
              </a:ext>
            </a:extLst>
          </p:cNvPr>
          <p:cNvSpPr txBox="1"/>
          <p:nvPr/>
        </p:nvSpPr>
        <p:spPr>
          <a:xfrm>
            <a:off x="3696926" y="1947412"/>
            <a:ext cx="370676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Secondary Keywords: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Blockchain consulting services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Blockchain app development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Business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mining and predictive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Supply chain for digital products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6A5C5-1EFA-08C7-89BB-A469E9BAB26B}"/>
              </a:ext>
            </a:extLst>
          </p:cNvPr>
          <p:cNvSpPr txBox="1"/>
          <p:nvPr/>
        </p:nvSpPr>
        <p:spPr>
          <a:xfrm>
            <a:off x="7541339" y="2855353"/>
            <a:ext cx="4513009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1600" dirty="0"/>
              <a:t>Long Tail Keywords: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/>
              <a:t>Blockchain technology for enhancing supply chain resilience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/>
              <a:t>Identity management system using blockchain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/>
              <a:t>Business intelligence guidebook from data integration to analytics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/>
              <a:t>MySql for data analytics and business intelligence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/>
              <a:t>Supply chain 4.0 the next generation digital supply chain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/>
              <a:t>Digital technology in supply chain management</a:t>
            </a:r>
          </a:p>
        </p:txBody>
      </p:sp>
    </p:spTree>
    <p:extLst>
      <p:ext uri="{BB962C8B-B14F-4D97-AF65-F5344CB8AC3E}">
        <p14:creationId xmlns:p14="http://schemas.microsoft.com/office/powerpoint/2010/main" val="102608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15387-65DE-DA99-0BDE-9EA9EAF3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1" y="1231476"/>
            <a:ext cx="8436078" cy="5028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1D695-77C8-27F3-EDC7-3BD5A587EB02}"/>
              </a:ext>
            </a:extLst>
          </p:cNvPr>
          <p:cNvSpPr txBox="1"/>
          <p:nvPr/>
        </p:nvSpPr>
        <p:spPr>
          <a:xfrm>
            <a:off x="442451" y="90140"/>
            <a:ext cx="10933472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Competitive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Wipro and Accenture are the direct competitors for Infosys.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Accenture has a greater number of keywords when compared to Infosys.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6BCA1-06C7-C5B5-DE13-4F0EBAD055F8}"/>
              </a:ext>
            </a:extLst>
          </p:cNvPr>
          <p:cNvSpPr txBox="1"/>
          <p:nvPr/>
        </p:nvSpPr>
        <p:spPr>
          <a:xfrm>
            <a:off x="8957187" y="1474839"/>
            <a:ext cx="241873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Accenture- 1,26,985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Infosys- 63,739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Wipro- 58,345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between 3 companies – 21,527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4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37461C-E487-01B2-B708-0B8CC1B6BDE6}"/>
              </a:ext>
            </a:extLst>
          </p:cNvPr>
          <p:cNvSpPr txBox="1"/>
          <p:nvPr/>
        </p:nvSpPr>
        <p:spPr>
          <a:xfrm>
            <a:off x="521109" y="208624"/>
            <a:ext cx="1118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On-Page SEO Optimization Audit: Used SEO tools such as Aioseo and SEO Meta to audit the webpages.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12C95-5779-A513-A6CA-EB97F7D5DB79}"/>
              </a:ext>
            </a:extLst>
          </p:cNvPr>
          <p:cNvSpPr txBox="1"/>
          <p:nvPr/>
        </p:nvSpPr>
        <p:spPr>
          <a:xfrm>
            <a:off x="521109" y="1175134"/>
            <a:ext cx="92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1: Blockchain page from Infosys, URL- </a:t>
            </a:r>
            <a:r>
              <a:rPr lang="en-US" dirty="0">
                <a:hlinkClick r:id="rId2"/>
              </a:rPr>
              <a:t>https://www.infosys.com/services/blockchain.html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87ECB-F577-39AD-2C5E-B5A74F91B3C1}"/>
              </a:ext>
            </a:extLst>
          </p:cNvPr>
          <p:cNvSpPr txBox="1"/>
          <p:nvPr/>
        </p:nvSpPr>
        <p:spPr>
          <a:xfrm>
            <a:off x="599767" y="1940175"/>
            <a:ext cx="9261987" cy="3373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Meta title (53) and description (156) is properly written within the recommended characters.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one H1 tag is been used which is good.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36 images with ALT attribute and 24 images with ALT attribute.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59 images are without descriptive title.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Keywords are very well utilized in both content and headings, but there is keyword stuffing.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300 internal links and 43 external links in this webpage. Used Aioseo tool to analyze links.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canonical tag to prevent duplication of the original webpage.</a:t>
            </a:r>
          </a:p>
        </p:txBody>
      </p:sp>
    </p:spTree>
    <p:extLst>
      <p:ext uri="{BB962C8B-B14F-4D97-AF65-F5344CB8AC3E}">
        <p14:creationId xmlns:p14="http://schemas.microsoft.com/office/powerpoint/2010/main" val="386722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DE850-8FF1-9E0E-F708-3DF5FA4A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8DBD28-A615-FB03-34AF-63F615CA289F}"/>
              </a:ext>
            </a:extLst>
          </p:cNvPr>
          <p:cNvSpPr txBox="1"/>
          <p:nvPr/>
        </p:nvSpPr>
        <p:spPr>
          <a:xfrm>
            <a:off x="521109" y="208624"/>
            <a:ext cx="1118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On-Page SEO Optimization Audit: Used SEO tools such as Aioseo and SEO Meta to audit the webpages.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39C19-F65D-0B8E-5E9F-21575D7D44B8}"/>
              </a:ext>
            </a:extLst>
          </p:cNvPr>
          <p:cNvSpPr txBox="1"/>
          <p:nvPr/>
        </p:nvSpPr>
        <p:spPr>
          <a:xfrm>
            <a:off x="521109" y="1175134"/>
            <a:ext cx="97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2: Data Analytics page from Infosys, URL- </a:t>
            </a:r>
            <a:r>
              <a:rPr lang="en-US" dirty="0">
                <a:hlinkClick r:id="rId2"/>
              </a:rPr>
              <a:t>https://www.infosys.com/services/data-analytics.html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770AA-712B-4A7E-1700-27624B4D60FC}"/>
              </a:ext>
            </a:extLst>
          </p:cNvPr>
          <p:cNvSpPr txBox="1"/>
          <p:nvPr/>
        </p:nvSpPr>
        <p:spPr>
          <a:xfrm>
            <a:off x="599767" y="1940175"/>
            <a:ext cx="9733935" cy="3373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Meta title (53) and description (146) is properly written within the recommended characters.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H1 tag is not used in the webpage. There should be one H1 tag present in each webpage.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36 images with ALT attribute and 21 images with ALT attribute.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56 images are without descriptive title.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Keywords are very well utilized in both content and headings.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294 internal links and 42 external links in this webpage. Used Aioseo tool to analyze links.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canonical tag to prevent duplication of the original webpage.</a:t>
            </a:r>
          </a:p>
        </p:txBody>
      </p:sp>
    </p:spTree>
    <p:extLst>
      <p:ext uri="{BB962C8B-B14F-4D97-AF65-F5344CB8AC3E}">
        <p14:creationId xmlns:p14="http://schemas.microsoft.com/office/powerpoint/2010/main" val="229891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50DC5-C229-22E5-3021-C4E6EB2A0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522A1F-5BA8-29B9-2E1E-BC9BDF6AF497}"/>
              </a:ext>
            </a:extLst>
          </p:cNvPr>
          <p:cNvSpPr txBox="1"/>
          <p:nvPr/>
        </p:nvSpPr>
        <p:spPr>
          <a:xfrm>
            <a:off x="521109" y="208624"/>
            <a:ext cx="1118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On-Page SEO Optimization Audit: Used SEO tools such as Aioseo and SEO Meta to audit the webpages.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B9639-9260-8486-1567-A080006E2A3A}"/>
              </a:ext>
            </a:extLst>
          </p:cNvPr>
          <p:cNvSpPr txBox="1"/>
          <p:nvPr/>
        </p:nvSpPr>
        <p:spPr>
          <a:xfrm>
            <a:off x="521109" y="1175134"/>
            <a:ext cx="1063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3: Digital Supply Chain page from Infosys, URL- </a:t>
            </a:r>
            <a:r>
              <a:rPr lang="en-US" dirty="0">
                <a:hlinkClick r:id="rId2"/>
              </a:rPr>
              <a:t>https://www.infosys.com/services/digital-supply-chain.html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7E967-EC5C-71CD-FDFF-B25CE3EA766F}"/>
              </a:ext>
            </a:extLst>
          </p:cNvPr>
          <p:cNvSpPr txBox="1"/>
          <p:nvPr/>
        </p:nvSpPr>
        <p:spPr>
          <a:xfrm>
            <a:off x="599767" y="1940175"/>
            <a:ext cx="9733935" cy="37888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Meta title (59) and description (145) is properly written within the recommended characters.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one H1 tag is been used which is good.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37 images with ALT attribute and 20 images with ALT attribute.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56 images are without descriptive title.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Keywords are very well utilized in both content and headings. But there is keyword stuffing for the keyword ‘Supply Chain’.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302 internal links and 42 external links in this webpage. Used Aioseo tool to analyze links.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canonical tag to prevent duplication of the original webpage.</a:t>
            </a:r>
          </a:p>
        </p:txBody>
      </p:sp>
    </p:spTree>
    <p:extLst>
      <p:ext uri="{BB962C8B-B14F-4D97-AF65-F5344CB8AC3E}">
        <p14:creationId xmlns:p14="http://schemas.microsoft.com/office/powerpoint/2010/main" val="34814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5DB0A-CB9A-D501-CF14-44413E3909BA}"/>
              </a:ext>
            </a:extLst>
          </p:cNvPr>
          <p:cNvSpPr txBox="1"/>
          <p:nvPr/>
        </p:nvSpPr>
        <p:spPr>
          <a:xfrm>
            <a:off x="521109" y="208624"/>
            <a:ext cx="1118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Technical SEO: Used SEO tools </a:t>
            </a:r>
            <a:r>
              <a:rPr lang="en-US" dirty="0"/>
              <a:t>SEOsitecheckup.com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audit the webpages.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AA3B7-5032-E790-33B6-D19F2DFF5312}"/>
              </a:ext>
            </a:extLst>
          </p:cNvPr>
          <p:cNvSpPr txBox="1"/>
          <p:nvPr/>
        </p:nvSpPr>
        <p:spPr>
          <a:xfrm>
            <a:off x="452283" y="724418"/>
            <a:ext cx="1104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Page 1: Blockchain page from Infosys, URL-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https://www.infosys.com/services/blockchain.html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BC745-A5F6-21F8-F3D8-11A68EA1986F}"/>
              </a:ext>
            </a:extLst>
          </p:cNvPr>
          <p:cNvSpPr txBox="1"/>
          <p:nvPr/>
        </p:nvSpPr>
        <p:spPr>
          <a:xfrm>
            <a:off x="521109" y="1302307"/>
            <a:ext cx="6037007" cy="4478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overall SEO score for this page is 69%, which is awarded by SEOsitecheckup.com.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no problems in accessing the website, meaning the crawlability is good.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is a good canonical link provided.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size of this webpage's HTML is 50.64 Kb and is greater than the average size of 33 Kb. This can lead to slower loading times.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 broken links were found (used deadlinkchecker.com).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website is not using a custom 404 error page. Default 404 error pages result in a poor experience - it can mislead users into thinking an entire site is down.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F1469-A501-4BEC-78FA-388E4BE5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917" y="1302307"/>
            <a:ext cx="5113961" cy="2146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30675-C4E1-599C-79F3-5F9F17C26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917" y="3765755"/>
            <a:ext cx="5113961" cy="2367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1282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2338</TotalTime>
  <Words>1835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Reddy Kanthareddy</dc:creator>
  <cp:lastModifiedBy>Shreyas Reddy Kanthareddy</cp:lastModifiedBy>
  <cp:revision>3</cp:revision>
  <dcterms:created xsi:type="dcterms:W3CDTF">2024-12-17T02:56:30Z</dcterms:created>
  <dcterms:modified xsi:type="dcterms:W3CDTF">2024-12-21T14:38:46Z</dcterms:modified>
</cp:coreProperties>
</file>