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26D32"/>
    <a:srgbClr val="216983"/>
    <a:srgbClr val="FFFFFF"/>
    <a:srgbClr val="FF0066"/>
    <a:srgbClr val="003366"/>
    <a:srgbClr val="5F5F5F"/>
    <a:srgbClr val="00FF00"/>
    <a:srgbClr val="66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AF1B6-295C-4C14-A830-0B08B4736083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F32A1FA8-EC24-4280-BF80-EF199E035D89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SOURCE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0B9EDD-40B7-4767-8F48-3DA111E756C8}" type="parTrans" cxnId="{73A4921A-E0EA-4EF3-A757-EC2601C3B0B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5A6641E-F997-42D7-A268-7A3213E5B1F2}" type="sibTrans" cxnId="{73A4921A-E0EA-4EF3-A757-EC2601C3B0B0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D5CA255-8687-47FC-905D-EBDB38FD3CA1}">
      <dgm:prSet phldrT="[Text]"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Twitter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8E2BAE-37BA-46FF-BF78-E5B11554682B}" type="parTrans" cxnId="{05E234A4-F58E-4098-9B66-48F3F1B6C8C1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1E2350A-400D-48AF-8BB4-497160E1AF86}" type="sibTrans" cxnId="{05E234A4-F58E-4098-9B66-48F3F1B6C8C1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2155C74-9215-41E4-84DB-7EFD8CF09E92}">
      <dgm:prSet phldrT="[Text]"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Instagram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44DA26C-58BA-43C3-8D73-1F562C2B8A81}" type="parTrans" cxnId="{7D218B0D-D28E-4E19-9D60-BAB8D57415E4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B84B75-C9E1-4601-B747-994AF8A5E882}" type="sibTrans" cxnId="{7D218B0D-D28E-4E19-9D60-BAB8D57415E4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DB9806D-C23B-46DB-91F7-906AF1C91A7E}">
      <dgm:prSet phldrT="[Text]"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Facebook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C96F76D-FF00-4865-81AB-17388A09F6A6}" type="parTrans" cxnId="{3C2175C4-8A0F-4B6A-A5F5-21C6D0DD9365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0BEAD52-DE1E-4EFC-BF17-1A6A49C491E9}" type="sibTrans" cxnId="{3C2175C4-8A0F-4B6A-A5F5-21C6D0DD9365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E5CB75E-21DB-475F-A829-D99A91E30CA1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YouTube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128747-F2C3-4928-A556-2132C6E5153E}" type="parTrans" cxnId="{27FAEFBA-3900-4026-B156-654D715D2F98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AD80C50-17B3-4A97-90B1-5E5E2F91A847}" type="sibTrans" cxnId="{27FAEFBA-3900-4026-B156-654D715D2F98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6701492-947E-4F83-975D-8E0917A812B7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Google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81990E4-FE3C-4DD5-AAE1-42676AAE2F31}" type="parTrans" cxnId="{CA7094B3-C4AE-450A-8972-B0039B5FD04A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0320FD3-F8A7-4209-A26E-7D20D8A66941}" type="sibTrans" cxnId="{CA7094B3-C4AE-450A-8972-B0039B5FD04A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72A267B-02DB-4E77-9502-7ED412195AF4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Mouthshut.com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7ADBDD1-4DCC-4186-8B98-6437C55B3254}" type="parTrans" cxnId="{CF682EAF-8936-457D-B34E-B15BBB988C0E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5E1376-9BC6-48CE-8F49-8FF1C9E81B07}" type="sibTrans" cxnId="{CF682EAF-8936-457D-B34E-B15BBB988C0E}">
      <dgm:prSet/>
      <dgm:spPr/>
      <dgm:t>
        <a:bodyPr/>
        <a:lstStyle/>
        <a:p>
          <a:endParaRPr lang="en-IN" sz="160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AA757D-335B-4CD1-8946-07ACC6F39D88}">
      <dgm:prSet custT="1"/>
      <dgm:spPr/>
      <dgm:t>
        <a:bodyPr/>
        <a:lstStyle/>
        <a:p>
          <a:r>
            <a: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Trustpilot</a:t>
          </a:r>
          <a:endParaRPr lang="en-IN" sz="16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F1E5B77-26A9-4258-9529-0916CBB5798A}" type="parTrans" cxnId="{F18C2FDE-CB9C-4599-A4C8-10BA27DD1803}">
      <dgm:prSet/>
      <dgm:spPr/>
      <dgm:t>
        <a:bodyPr/>
        <a:lstStyle/>
        <a:p>
          <a:endParaRPr lang="en-IN" sz="1600">
            <a:solidFill>
              <a:schemeClr val="tx1"/>
            </a:solidFill>
          </a:endParaRPr>
        </a:p>
      </dgm:t>
    </dgm:pt>
    <dgm:pt modelId="{BBA59384-4EE4-41EE-B8E3-7889B494AFCE}" type="sibTrans" cxnId="{F18C2FDE-CB9C-4599-A4C8-10BA27DD1803}">
      <dgm:prSet/>
      <dgm:spPr/>
      <dgm:t>
        <a:bodyPr/>
        <a:lstStyle/>
        <a:p>
          <a:endParaRPr lang="en-IN" sz="1600">
            <a:solidFill>
              <a:schemeClr val="tx1"/>
            </a:solidFill>
          </a:endParaRPr>
        </a:p>
      </dgm:t>
    </dgm:pt>
    <dgm:pt modelId="{0C1772E2-4D23-43A4-A444-9E62375A48F8}" type="pres">
      <dgm:prSet presAssocID="{DC4AF1B6-295C-4C14-A830-0B08B47360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2A0B2E-1898-46B2-A964-6A2EFA403DF4}" type="pres">
      <dgm:prSet presAssocID="{F32A1FA8-EC24-4280-BF80-EF199E035D89}" presName="hierRoot1" presStyleCnt="0">
        <dgm:presLayoutVars>
          <dgm:hierBranch val="init"/>
        </dgm:presLayoutVars>
      </dgm:prSet>
      <dgm:spPr/>
    </dgm:pt>
    <dgm:pt modelId="{EB8E4A60-3E42-4128-BA34-53EC2CBCF490}" type="pres">
      <dgm:prSet presAssocID="{F32A1FA8-EC24-4280-BF80-EF199E035D89}" presName="rootComposite1" presStyleCnt="0"/>
      <dgm:spPr/>
    </dgm:pt>
    <dgm:pt modelId="{3F0B44EE-5A87-4AEC-9D88-AA7D270E323A}" type="pres">
      <dgm:prSet presAssocID="{F32A1FA8-EC24-4280-BF80-EF199E035D89}" presName="rootText1" presStyleLbl="node0" presStyleIdx="0" presStyleCnt="1">
        <dgm:presLayoutVars>
          <dgm:chPref val="3"/>
        </dgm:presLayoutVars>
      </dgm:prSet>
      <dgm:spPr/>
    </dgm:pt>
    <dgm:pt modelId="{C1EFB6DD-22AC-48CA-8ADA-EB4BFBFBF68D}" type="pres">
      <dgm:prSet presAssocID="{F32A1FA8-EC24-4280-BF80-EF199E035D89}" presName="rootConnector1" presStyleLbl="node1" presStyleIdx="0" presStyleCnt="0"/>
      <dgm:spPr/>
    </dgm:pt>
    <dgm:pt modelId="{70A11BF7-041E-4014-B1CF-6623CA5180DD}" type="pres">
      <dgm:prSet presAssocID="{F32A1FA8-EC24-4280-BF80-EF199E035D89}" presName="hierChild2" presStyleCnt="0"/>
      <dgm:spPr/>
    </dgm:pt>
    <dgm:pt modelId="{A01EEA2D-B81A-4968-AD91-2AD38E565A06}" type="pres">
      <dgm:prSet presAssocID="{044DA26C-58BA-43C3-8D73-1F562C2B8A81}" presName="Name37" presStyleLbl="parChTrans1D2" presStyleIdx="0" presStyleCnt="5"/>
      <dgm:spPr/>
    </dgm:pt>
    <dgm:pt modelId="{62C1F0B7-8017-4D9F-AC78-673E90E3DFC0}" type="pres">
      <dgm:prSet presAssocID="{72155C74-9215-41E4-84DB-7EFD8CF09E92}" presName="hierRoot2" presStyleCnt="0">
        <dgm:presLayoutVars>
          <dgm:hierBranch val="init"/>
        </dgm:presLayoutVars>
      </dgm:prSet>
      <dgm:spPr/>
    </dgm:pt>
    <dgm:pt modelId="{581E3A99-F6CD-45B6-B03C-BD9C6F0547C0}" type="pres">
      <dgm:prSet presAssocID="{72155C74-9215-41E4-84DB-7EFD8CF09E92}" presName="rootComposite" presStyleCnt="0"/>
      <dgm:spPr/>
    </dgm:pt>
    <dgm:pt modelId="{15F668BF-C13C-4621-A9AD-A2D74B0DFF7C}" type="pres">
      <dgm:prSet presAssocID="{72155C74-9215-41E4-84DB-7EFD8CF09E92}" presName="rootText" presStyleLbl="node2" presStyleIdx="0" presStyleCnt="5">
        <dgm:presLayoutVars>
          <dgm:chPref val="3"/>
        </dgm:presLayoutVars>
      </dgm:prSet>
      <dgm:spPr/>
    </dgm:pt>
    <dgm:pt modelId="{26DB3A2D-39B3-4BB5-BE09-82D7F59891B8}" type="pres">
      <dgm:prSet presAssocID="{72155C74-9215-41E4-84DB-7EFD8CF09E92}" presName="rootConnector" presStyleLbl="node2" presStyleIdx="0" presStyleCnt="5"/>
      <dgm:spPr/>
    </dgm:pt>
    <dgm:pt modelId="{324BEFC0-76EF-40DA-B71B-12C869344AC9}" type="pres">
      <dgm:prSet presAssocID="{72155C74-9215-41E4-84DB-7EFD8CF09E92}" presName="hierChild4" presStyleCnt="0"/>
      <dgm:spPr/>
    </dgm:pt>
    <dgm:pt modelId="{AA4A2D34-B01F-4D9F-A432-7380D04A6CB4}" type="pres">
      <dgm:prSet presAssocID="{72155C74-9215-41E4-84DB-7EFD8CF09E92}" presName="hierChild5" presStyleCnt="0"/>
      <dgm:spPr/>
    </dgm:pt>
    <dgm:pt modelId="{68D2B06F-E72D-4643-8ECB-01A9C848FF02}" type="pres">
      <dgm:prSet presAssocID="{A5128747-F2C3-4928-A556-2132C6E5153E}" presName="Name37" presStyleLbl="parChTrans1D2" presStyleIdx="1" presStyleCnt="5"/>
      <dgm:spPr/>
    </dgm:pt>
    <dgm:pt modelId="{2ED80983-000E-42B4-843D-94C989285012}" type="pres">
      <dgm:prSet presAssocID="{7E5CB75E-21DB-475F-A829-D99A91E30CA1}" presName="hierRoot2" presStyleCnt="0">
        <dgm:presLayoutVars>
          <dgm:hierBranch val="init"/>
        </dgm:presLayoutVars>
      </dgm:prSet>
      <dgm:spPr/>
    </dgm:pt>
    <dgm:pt modelId="{BAEA2F64-CD0A-4C2D-B58B-3173D186158D}" type="pres">
      <dgm:prSet presAssocID="{7E5CB75E-21DB-475F-A829-D99A91E30CA1}" presName="rootComposite" presStyleCnt="0"/>
      <dgm:spPr/>
    </dgm:pt>
    <dgm:pt modelId="{6A5ED11F-A1B2-424E-8E61-D31F93A18E08}" type="pres">
      <dgm:prSet presAssocID="{7E5CB75E-21DB-475F-A829-D99A91E30CA1}" presName="rootText" presStyleLbl="node2" presStyleIdx="1" presStyleCnt="5">
        <dgm:presLayoutVars>
          <dgm:chPref val="3"/>
        </dgm:presLayoutVars>
      </dgm:prSet>
      <dgm:spPr/>
    </dgm:pt>
    <dgm:pt modelId="{59B7997B-852B-40ED-AF62-3D3E0D836CD2}" type="pres">
      <dgm:prSet presAssocID="{7E5CB75E-21DB-475F-A829-D99A91E30CA1}" presName="rootConnector" presStyleLbl="node2" presStyleIdx="1" presStyleCnt="5"/>
      <dgm:spPr/>
    </dgm:pt>
    <dgm:pt modelId="{0F975AC4-6740-453E-BDE1-DB58C941CC0E}" type="pres">
      <dgm:prSet presAssocID="{7E5CB75E-21DB-475F-A829-D99A91E30CA1}" presName="hierChild4" presStyleCnt="0"/>
      <dgm:spPr/>
    </dgm:pt>
    <dgm:pt modelId="{DCC5EF86-AFC3-4FC8-B3E6-0D8F43E9E9EF}" type="pres">
      <dgm:prSet presAssocID="{7E5CB75E-21DB-475F-A829-D99A91E30CA1}" presName="hierChild5" presStyleCnt="0"/>
      <dgm:spPr/>
    </dgm:pt>
    <dgm:pt modelId="{000BD152-3725-4553-B853-95316899CCEB}" type="pres">
      <dgm:prSet presAssocID="{481990E4-FE3C-4DD5-AAE1-42676AAE2F31}" presName="Name37" presStyleLbl="parChTrans1D2" presStyleIdx="2" presStyleCnt="5"/>
      <dgm:spPr/>
    </dgm:pt>
    <dgm:pt modelId="{B025A173-FA58-47B5-8666-5D50A2EE30D3}" type="pres">
      <dgm:prSet presAssocID="{F6701492-947E-4F83-975D-8E0917A812B7}" presName="hierRoot2" presStyleCnt="0">
        <dgm:presLayoutVars>
          <dgm:hierBranch val="init"/>
        </dgm:presLayoutVars>
      </dgm:prSet>
      <dgm:spPr/>
    </dgm:pt>
    <dgm:pt modelId="{EAB714A5-5885-4563-BDD6-43C7C9C75388}" type="pres">
      <dgm:prSet presAssocID="{F6701492-947E-4F83-975D-8E0917A812B7}" presName="rootComposite" presStyleCnt="0"/>
      <dgm:spPr/>
    </dgm:pt>
    <dgm:pt modelId="{AAC7B53B-F629-402B-9FD8-4DCC3BC77849}" type="pres">
      <dgm:prSet presAssocID="{F6701492-947E-4F83-975D-8E0917A812B7}" presName="rootText" presStyleLbl="node2" presStyleIdx="2" presStyleCnt="5">
        <dgm:presLayoutVars>
          <dgm:chPref val="3"/>
        </dgm:presLayoutVars>
      </dgm:prSet>
      <dgm:spPr/>
    </dgm:pt>
    <dgm:pt modelId="{62E9F5A1-3318-4DF8-84F9-4A0CB7B8CFDD}" type="pres">
      <dgm:prSet presAssocID="{F6701492-947E-4F83-975D-8E0917A812B7}" presName="rootConnector" presStyleLbl="node2" presStyleIdx="2" presStyleCnt="5"/>
      <dgm:spPr/>
    </dgm:pt>
    <dgm:pt modelId="{7ACFD027-B149-4348-BF2E-6CCD01D27B35}" type="pres">
      <dgm:prSet presAssocID="{F6701492-947E-4F83-975D-8E0917A812B7}" presName="hierChild4" presStyleCnt="0"/>
      <dgm:spPr/>
    </dgm:pt>
    <dgm:pt modelId="{875D60CF-E9E5-472D-8943-C37D19337EB2}" type="pres">
      <dgm:prSet presAssocID="{37ADBDD1-4DCC-4186-8B98-6437C55B3254}" presName="Name37" presStyleLbl="parChTrans1D3" presStyleIdx="0" presStyleCnt="2"/>
      <dgm:spPr/>
    </dgm:pt>
    <dgm:pt modelId="{5349D2EB-7E57-4695-8993-71BB81660F1B}" type="pres">
      <dgm:prSet presAssocID="{772A267B-02DB-4E77-9502-7ED412195AF4}" presName="hierRoot2" presStyleCnt="0">
        <dgm:presLayoutVars>
          <dgm:hierBranch val="init"/>
        </dgm:presLayoutVars>
      </dgm:prSet>
      <dgm:spPr/>
    </dgm:pt>
    <dgm:pt modelId="{2F73A2A2-F858-4C14-A3A5-A163D72038B2}" type="pres">
      <dgm:prSet presAssocID="{772A267B-02DB-4E77-9502-7ED412195AF4}" presName="rootComposite" presStyleCnt="0"/>
      <dgm:spPr/>
    </dgm:pt>
    <dgm:pt modelId="{A85B003E-337B-405F-BFE0-6D7BC4BBA8E6}" type="pres">
      <dgm:prSet presAssocID="{772A267B-02DB-4E77-9502-7ED412195AF4}" presName="rootText" presStyleLbl="node3" presStyleIdx="0" presStyleCnt="2">
        <dgm:presLayoutVars>
          <dgm:chPref val="3"/>
        </dgm:presLayoutVars>
      </dgm:prSet>
      <dgm:spPr/>
    </dgm:pt>
    <dgm:pt modelId="{976D8CCA-4BC4-4F4F-A553-3431B22E28BA}" type="pres">
      <dgm:prSet presAssocID="{772A267B-02DB-4E77-9502-7ED412195AF4}" presName="rootConnector" presStyleLbl="node3" presStyleIdx="0" presStyleCnt="2"/>
      <dgm:spPr/>
    </dgm:pt>
    <dgm:pt modelId="{F0FA9DFB-05A7-4C3D-97AB-F3929C21572B}" type="pres">
      <dgm:prSet presAssocID="{772A267B-02DB-4E77-9502-7ED412195AF4}" presName="hierChild4" presStyleCnt="0"/>
      <dgm:spPr/>
    </dgm:pt>
    <dgm:pt modelId="{17255AA6-CDC4-4FFC-93B3-578CE72E1DB7}" type="pres">
      <dgm:prSet presAssocID="{772A267B-02DB-4E77-9502-7ED412195AF4}" presName="hierChild5" presStyleCnt="0"/>
      <dgm:spPr/>
    </dgm:pt>
    <dgm:pt modelId="{F45E28EF-D1AC-44B9-991A-529D565412FB}" type="pres">
      <dgm:prSet presAssocID="{1F1E5B77-26A9-4258-9529-0916CBB5798A}" presName="Name37" presStyleLbl="parChTrans1D3" presStyleIdx="1" presStyleCnt="2"/>
      <dgm:spPr/>
    </dgm:pt>
    <dgm:pt modelId="{8659603B-5299-4848-85A8-B3A55C6426FC}" type="pres">
      <dgm:prSet presAssocID="{C5AA757D-335B-4CD1-8946-07ACC6F39D88}" presName="hierRoot2" presStyleCnt="0">
        <dgm:presLayoutVars>
          <dgm:hierBranch val="init"/>
        </dgm:presLayoutVars>
      </dgm:prSet>
      <dgm:spPr/>
    </dgm:pt>
    <dgm:pt modelId="{D5A90F62-9D20-4711-AF8F-8D2E3C74F8E2}" type="pres">
      <dgm:prSet presAssocID="{C5AA757D-335B-4CD1-8946-07ACC6F39D88}" presName="rootComposite" presStyleCnt="0"/>
      <dgm:spPr/>
    </dgm:pt>
    <dgm:pt modelId="{E9EF6FDB-1D48-4D3D-82F4-48D9FDDD4DF5}" type="pres">
      <dgm:prSet presAssocID="{C5AA757D-335B-4CD1-8946-07ACC6F39D88}" presName="rootText" presStyleLbl="node3" presStyleIdx="1" presStyleCnt="2">
        <dgm:presLayoutVars>
          <dgm:chPref val="3"/>
        </dgm:presLayoutVars>
      </dgm:prSet>
      <dgm:spPr/>
    </dgm:pt>
    <dgm:pt modelId="{32AC3A19-C99C-47B7-A9D7-D34CAE346C88}" type="pres">
      <dgm:prSet presAssocID="{C5AA757D-335B-4CD1-8946-07ACC6F39D88}" presName="rootConnector" presStyleLbl="node3" presStyleIdx="1" presStyleCnt="2"/>
      <dgm:spPr/>
    </dgm:pt>
    <dgm:pt modelId="{94942F2F-3111-4F69-977E-E99E1421D5AC}" type="pres">
      <dgm:prSet presAssocID="{C5AA757D-335B-4CD1-8946-07ACC6F39D88}" presName="hierChild4" presStyleCnt="0"/>
      <dgm:spPr/>
    </dgm:pt>
    <dgm:pt modelId="{83FFB0FA-A46E-4E85-90E5-78BC887510F3}" type="pres">
      <dgm:prSet presAssocID="{C5AA757D-335B-4CD1-8946-07ACC6F39D88}" presName="hierChild5" presStyleCnt="0"/>
      <dgm:spPr/>
    </dgm:pt>
    <dgm:pt modelId="{1A091AE0-B84F-4822-B006-9360E79E18A3}" type="pres">
      <dgm:prSet presAssocID="{F6701492-947E-4F83-975D-8E0917A812B7}" presName="hierChild5" presStyleCnt="0"/>
      <dgm:spPr/>
    </dgm:pt>
    <dgm:pt modelId="{AEC1C28D-BEC0-413C-87BD-6DD08690D50E}" type="pres">
      <dgm:prSet presAssocID="{A78E2BAE-37BA-46FF-BF78-E5B11554682B}" presName="Name37" presStyleLbl="parChTrans1D2" presStyleIdx="3" presStyleCnt="5"/>
      <dgm:spPr/>
    </dgm:pt>
    <dgm:pt modelId="{4BB84A27-7E48-496C-9DFA-C2F76C3C76BE}" type="pres">
      <dgm:prSet presAssocID="{0D5CA255-8687-47FC-905D-EBDB38FD3CA1}" presName="hierRoot2" presStyleCnt="0">
        <dgm:presLayoutVars>
          <dgm:hierBranch val="init"/>
        </dgm:presLayoutVars>
      </dgm:prSet>
      <dgm:spPr/>
    </dgm:pt>
    <dgm:pt modelId="{091945F2-44CC-4E42-A331-C810CC8469A6}" type="pres">
      <dgm:prSet presAssocID="{0D5CA255-8687-47FC-905D-EBDB38FD3CA1}" presName="rootComposite" presStyleCnt="0"/>
      <dgm:spPr/>
    </dgm:pt>
    <dgm:pt modelId="{3732D750-4704-46C5-B8B1-97168DFA31E4}" type="pres">
      <dgm:prSet presAssocID="{0D5CA255-8687-47FC-905D-EBDB38FD3CA1}" presName="rootText" presStyleLbl="node2" presStyleIdx="3" presStyleCnt="5">
        <dgm:presLayoutVars>
          <dgm:chPref val="3"/>
        </dgm:presLayoutVars>
      </dgm:prSet>
      <dgm:spPr/>
    </dgm:pt>
    <dgm:pt modelId="{1972D40F-31DC-4C5D-9250-ADF6761FC688}" type="pres">
      <dgm:prSet presAssocID="{0D5CA255-8687-47FC-905D-EBDB38FD3CA1}" presName="rootConnector" presStyleLbl="node2" presStyleIdx="3" presStyleCnt="5"/>
      <dgm:spPr/>
    </dgm:pt>
    <dgm:pt modelId="{F928F73A-6C2C-444C-AA84-3EBB5F34CC09}" type="pres">
      <dgm:prSet presAssocID="{0D5CA255-8687-47FC-905D-EBDB38FD3CA1}" presName="hierChild4" presStyleCnt="0"/>
      <dgm:spPr/>
    </dgm:pt>
    <dgm:pt modelId="{DFA76115-FD0D-4797-94CC-EDC8A4FA2698}" type="pres">
      <dgm:prSet presAssocID="{0D5CA255-8687-47FC-905D-EBDB38FD3CA1}" presName="hierChild5" presStyleCnt="0"/>
      <dgm:spPr/>
    </dgm:pt>
    <dgm:pt modelId="{18D83790-7F94-49F1-918F-813601999EE1}" type="pres">
      <dgm:prSet presAssocID="{EC96F76D-FF00-4865-81AB-17388A09F6A6}" presName="Name37" presStyleLbl="parChTrans1D2" presStyleIdx="4" presStyleCnt="5"/>
      <dgm:spPr/>
    </dgm:pt>
    <dgm:pt modelId="{203B5564-D7A0-40E5-A13B-8335967A6A19}" type="pres">
      <dgm:prSet presAssocID="{6DB9806D-C23B-46DB-91F7-906AF1C91A7E}" presName="hierRoot2" presStyleCnt="0">
        <dgm:presLayoutVars>
          <dgm:hierBranch val="init"/>
        </dgm:presLayoutVars>
      </dgm:prSet>
      <dgm:spPr/>
    </dgm:pt>
    <dgm:pt modelId="{59BBA03D-11E3-42BB-944B-C4F30B78DB10}" type="pres">
      <dgm:prSet presAssocID="{6DB9806D-C23B-46DB-91F7-906AF1C91A7E}" presName="rootComposite" presStyleCnt="0"/>
      <dgm:spPr/>
    </dgm:pt>
    <dgm:pt modelId="{7E09C22F-2AEC-44A6-8BD7-A4CB09F0CCFF}" type="pres">
      <dgm:prSet presAssocID="{6DB9806D-C23B-46DB-91F7-906AF1C91A7E}" presName="rootText" presStyleLbl="node2" presStyleIdx="4" presStyleCnt="5">
        <dgm:presLayoutVars>
          <dgm:chPref val="3"/>
        </dgm:presLayoutVars>
      </dgm:prSet>
      <dgm:spPr/>
    </dgm:pt>
    <dgm:pt modelId="{8723A752-60D5-4DBC-8BBF-5974514EA7CE}" type="pres">
      <dgm:prSet presAssocID="{6DB9806D-C23B-46DB-91F7-906AF1C91A7E}" presName="rootConnector" presStyleLbl="node2" presStyleIdx="4" presStyleCnt="5"/>
      <dgm:spPr/>
    </dgm:pt>
    <dgm:pt modelId="{E852F7D5-8CEB-4D22-AA33-5A0799742E4F}" type="pres">
      <dgm:prSet presAssocID="{6DB9806D-C23B-46DB-91F7-906AF1C91A7E}" presName="hierChild4" presStyleCnt="0"/>
      <dgm:spPr/>
    </dgm:pt>
    <dgm:pt modelId="{952C7905-AF9B-4167-8C1B-8EE228A68CC8}" type="pres">
      <dgm:prSet presAssocID="{6DB9806D-C23B-46DB-91F7-906AF1C91A7E}" presName="hierChild5" presStyleCnt="0"/>
      <dgm:spPr/>
    </dgm:pt>
    <dgm:pt modelId="{DDED738C-D1FD-47F1-B7BA-D5302E594F39}" type="pres">
      <dgm:prSet presAssocID="{F32A1FA8-EC24-4280-BF80-EF199E035D89}" presName="hierChild3" presStyleCnt="0"/>
      <dgm:spPr/>
    </dgm:pt>
  </dgm:ptLst>
  <dgm:cxnLst>
    <dgm:cxn modelId="{B8DC6502-B7A1-4754-B064-15EE747FAF83}" type="presOf" srcId="{6DB9806D-C23B-46DB-91F7-906AF1C91A7E}" destId="{7E09C22F-2AEC-44A6-8BD7-A4CB09F0CCFF}" srcOrd="0" destOrd="0" presId="urn:microsoft.com/office/officeart/2005/8/layout/orgChart1"/>
    <dgm:cxn modelId="{A879B70B-630C-43AB-A316-76D721FB91D7}" type="presOf" srcId="{1F1E5B77-26A9-4258-9529-0916CBB5798A}" destId="{F45E28EF-D1AC-44B9-991A-529D565412FB}" srcOrd="0" destOrd="0" presId="urn:microsoft.com/office/officeart/2005/8/layout/orgChart1"/>
    <dgm:cxn modelId="{7D218B0D-D28E-4E19-9D60-BAB8D57415E4}" srcId="{F32A1FA8-EC24-4280-BF80-EF199E035D89}" destId="{72155C74-9215-41E4-84DB-7EFD8CF09E92}" srcOrd="0" destOrd="0" parTransId="{044DA26C-58BA-43C3-8D73-1F562C2B8A81}" sibTransId="{50B84B75-C9E1-4601-B747-994AF8A5E882}"/>
    <dgm:cxn modelId="{BB32AB0E-DE78-4E27-A012-101617EBE7F5}" type="presOf" srcId="{0D5CA255-8687-47FC-905D-EBDB38FD3CA1}" destId="{1972D40F-31DC-4C5D-9250-ADF6761FC688}" srcOrd="1" destOrd="0" presId="urn:microsoft.com/office/officeart/2005/8/layout/orgChart1"/>
    <dgm:cxn modelId="{AB342815-EDDF-4E02-B57D-CAB2A6656D5A}" type="presOf" srcId="{A78E2BAE-37BA-46FF-BF78-E5B11554682B}" destId="{AEC1C28D-BEC0-413C-87BD-6DD08690D50E}" srcOrd="0" destOrd="0" presId="urn:microsoft.com/office/officeart/2005/8/layout/orgChart1"/>
    <dgm:cxn modelId="{73A4921A-E0EA-4EF3-A757-EC2601C3B0B0}" srcId="{DC4AF1B6-295C-4C14-A830-0B08B4736083}" destId="{F32A1FA8-EC24-4280-BF80-EF199E035D89}" srcOrd="0" destOrd="0" parTransId="{810B9EDD-40B7-4767-8F48-3DA111E756C8}" sibTransId="{45A6641E-F997-42D7-A268-7A3213E5B1F2}"/>
    <dgm:cxn modelId="{25DB4F1B-DE8A-49C9-8E3E-05B472536926}" type="presOf" srcId="{F6701492-947E-4F83-975D-8E0917A812B7}" destId="{AAC7B53B-F629-402B-9FD8-4DCC3BC77849}" srcOrd="0" destOrd="0" presId="urn:microsoft.com/office/officeart/2005/8/layout/orgChart1"/>
    <dgm:cxn modelId="{69F3D723-C665-47E9-84C8-96CB55664246}" type="presOf" srcId="{72155C74-9215-41E4-84DB-7EFD8CF09E92}" destId="{15F668BF-C13C-4621-A9AD-A2D74B0DFF7C}" srcOrd="0" destOrd="0" presId="urn:microsoft.com/office/officeart/2005/8/layout/orgChart1"/>
    <dgm:cxn modelId="{6261F938-D28F-439F-B74E-5B327E1A48DB}" type="presOf" srcId="{6DB9806D-C23B-46DB-91F7-906AF1C91A7E}" destId="{8723A752-60D5-4DBC-8BBF-5974514EA7CE}" srcOrd="1" destOrd="0" presId="urn:microsoft.com/office/officeart/2005/8/layout/orgChart1"/>
    <dgm:cxn modelId="{CEDF5D3D-F6DE-4AA1-80DC-E39E1DAFFBF8}" type="presOf" srcId="{0D5CA255-8687-47FC-905D-EBDB38FD3CA1}" destId="{3732D750-4704-46C5-B8B1-97168DFA31E4}" srcOrd="0" destOrd="0" presId="urn:microsoft.com/office/officeart/2005/8/layout/orgChart1"/>
    <dgm:cxn modelId="{1DD70169-EBF0-47A4-A3AF-28BA1222D104}" type="presOf" srcId="{772A267B-02DB-4E77-9502-7ED412195AF4}" destId="{A85B003E-337B-405F-BFE0-6D7BC4BBA8E6}" srcOrd="0" destOrd="0" presId="urn:microsoft.com/office/officeart/2005/8/layout/orgChart1"/>
    <dgm:cxn modelId="{0AF6154A-D5D4-425D-9487-3E9690B3B9C2}" type="presOf" srcId="{C5AA757D-335B-4CD1-8946-07ACC6F39D88}" destId="{E9EF6FDB-1D48-4D3D-82F4-48D9FDDD4DF5}" srcOrd="0" destOrd="0" presId="urn:microsoft.com/office/officeart/2005/8/layout/orgChart1"/>
    <dgm:cxn modelId="{859B134B-E198-43E0-AA9D-57E0EFF8B3AA}" type="presOf" srcId="{A5128747-F2C3-4928-A556-2132C6E5153E}" destId="{68D2B06F-E72D-4643-8ECB-01A9C848FF02}" srcOrd="0" destOrd="0" presId="urn:microsoft.com/office/officeart/2005/8/layout/orgChart1"/>
    <dgm:cxn modelId="{B8C2406F-4A64-462F-8BB7-F28D15183B1F}" type="presOf" srcId="{F6701492-947E-4F83-975D-8E0917A812B7}" destId="{62E9F5A1-3318-4DF8-84F9-4A0CB7B8CFDD}" srcOrd="1" destOrd="0" presId="urn:microsoft.com/office/officeart/2005/8/layout/orgChart1"/>
    <dgm:cxn modelId="{5708A452-3A90-492F-ACD2-71756562592A}" type="presOf" srcId="{EC96F76D-FF00-4865-81AB-17388A09F6A6}" destId="{18D83790-7F94-49F1-918F-813601999EE1}" srcOrd="0" destOrd="0" presId="urn:microsoft.com/office/officeart/2005/8/layout/orgChart1"/>
    <dgm:cxn modelId="{0FF8DC53-275B-4015-96D6-FDEF0DC6B452}" type="presOf" srcId="{044DA26C-58BA-43C3-8D73-1F562C2B8A81}" destId="{A01EEA2D-B81A-4968-AD91-2AD38E565A06}" srcOrd="0" destOrd="0" presId="urn:microsoft.com/office/officeart/2005/8/layout/orgChart1"/>
    <dgm:cxn modelId="{22F36C7A-B96C-430B-A35E-F3927E0D145E}" type="presOf" srcId="{DC4AF1B6-295C-4C14-A830-0B08B4736083}" destId="{0C1772E2-4D23-43A4-A444-9E62375A48F8}" srcOrd="0" destOrd="0" presId="urn:microsoft.com/office/officeart/2005/8/layout/orgChart1"/>
    <dgm:cxn modelId="{77BD4084-3BE1-4CBD-8ADE-CF940E867786}" type="presOf" srcId="{772A267B-02DB-4E77-9502-7ED412195AF4}" destId="{976D8CCA-4BC4-4F4F-A553-3431B22E28BA}" srcOrd="1" destOrd="0" presId="urn:microsoft.com/office/officeart/2005/8/layout/orgChart1"/>
    <dgm:cxn modelId="{A1A5DF85-4BC4-4CCA-85AF-E5C0C8C64FBF}" type="presOf" srcId="{481990E4-FE3C-4DD5-AAE1-42676AAE2F31}" destId="{000BD152-3725-4553-B853-95316899CCEB}" srcOrd="0" destOrd="0" presId="urn:microsoft.com/office/officeart/2005/8/layout/orgChart1"/>
    <dgm:cxn modelId="{BE156AA1-E837-4485-B0F9-4B4588D006D5}" type="presOf" srcId="{72155C74-9215-41E4-84DB-7EFD8CF09E92}" destId="{26DB3A2D-39B3-4BB5-BE09-82D7F59891B8}" srcOrd="1" destOrd="0" presId="urn:microsoft.com/office/officeart/2005/8/layout/orgChart1"/>
    <dgm:cxn modelId="{05E234A4-F58E-4098-9B66-48F3F1B6C8C1}" srcId="{F32A1FA8-EC24-4280-BF80-EF199E035D89}" destId="{0D5CA255-8687-47FC-905D-EBDB38FD3CA1}" srcOrd="3" destOrd="0" parTransId="{A78E2BAE-37BA-46FF-BF78-E5B11554682B}" sibTransId="{21E2350A-400D-48AF-8BB4-497160E1AF86}"/>
    <dgm:cxn modelId="{A02042AD-112F-4BB3-94B2-6BFE1A60C1D5}" type="presOf" srcId="{C5AA757D-335B-4CD1-8946-07ACC6F39D88}" destId="{32AC3A19-C99C-47B7-A9D7-D34CAE346C88}" srcOrd="1" destOrd="0" presId="urn:microsoft.com/office/officeart/2005/8/layout/orgChart1"/>
    <dgm:cxn modelId="{CF682EAF-8936-457D-B34E-B15BBB988C0E}" srcId="{F6701492-947E-4F83-975D-8E0917A812B7}" destId="{772A267B-02DB-4E77-9502-7ED412195AF4}" srcOrd="0" destOrd="0" parTransId="{37ADBDD1-4DCC-4186-8B98-6437C55B3254}" sibTransId="{5E5E1376-9BC6-48CE-8F49-8FF1C9E81B07}"/>
    <dgm:cxn modelId="{CA7094B3-C4AE-450A-8972-B0039B5FD04A}" srcId="{F32A1FA8-EC24-4280-BF80-EF199E035D89}" destId="{F6701492-947E-4F83-975D-8E0917A812B7}" srcOrd="2" destOrd="0" parTransId="{481990E4-FE3C-4DD5-AAE1-42676AAE2F31}" sibTransId="{B0320FD3-F8A7-4209-A26E-7D20D8A66941}"/>
    <dgm:cxn modelId="{27FAEFBA-3900-4026-B156-654D715D2F98}" srcId="{F32A1FA8-EC24-4280-BF80-EF199E035D89}" destId="{7E5CB75E-21DB-475F-A829-D99A91E30CA1}" srcOrd="1" destOrd="0" parTransId="{A5128747-F2C3-4928-A556-2132C6E5153E}" sibTransId="{6AD80C50-17B3-4A97-90B1-5E5E2F91A847}"/>
    <dgm:cxn modelId="{D57071C1-9A8E-447B-9764-4AF5177D31D4}" type="presOf" srcId="{7E5CB75E-21DB-475F-A829-D99A91E30CA1}" destId="{59B7997B-852B-40ED-AF62-3D3E0D836CD2}" srcOrd="1" destOrd="0" presId="urn:microsoft.com/office/officeart/2005/8/layout/orgChart1"/>
    <dgm:cxn modelId="{3C2175C4-8A0F-4B6A-A5F5-21C6D0DD9365}" srcId="{F32A1FA8-EC24-4280-BF80-EF199E035D89}" destId="{6DB9806D-C23B-46DB-91F7-906AF1C91A7E}" srcOrd="4" destOrd="0" parTransId="{EC96F76D-FF00-4865-81AB-17388A09F6A6}" sibTransId="{40BEAD52-DE1E-4EFC-BF17-1A6A49C491E9}"/>
    <dgm:cxn modelId="{D66FB3D7-994C-4320-B7FD-FD3C87FFF1FC}" type="presOf" srcId="{F32A1FA8-EC24-4280-BF80-EF199E035D89}" destId="{C1EFB6DD-22AC-48CA-8ADA-EB4BFBFBF68D}" srcOrd="1" destOrd="0" presId="urn:microsoft.com/office/officeart/2005/8/layout/orgChart1"/>
    <dgm:cxn modelId="{F18C2FDE-CB9C-4599-A4C8-10BA27DD1803}" srcId="{F6701492-947E-4F83-975D-8E0917A812B7}" destId="{C5AA757D-335B-4CD1-8946-07ACC6F39D88}" srcOrd="1" destOrd="0" parTransId="{1F1E5B77-26A9-4258-9529-0916CBB5798A}" sibTransId="{BBA59384-4EE4-41EE-B8E3-7889B494AFCE}"/>
    <dgm:cxn modelId="{CB0590F7-EF37-4568-BC9D-CAFE238C0D36}" type="presOf" srcId="{F32A1FA8-EC24-4280-BF80-EF199E035D89}" destId="{3F0B44EE-5A87-4AEC-9D88-AA7D270E323A}" srcOrd="0" destOrd="0" presId="urn:microsoft.com/office/officeart/2005/8/layout/orgChart1"/>
    <dgm:cxn modelId="{BD7749F9-DFE7-4069-99D7-24AB3E7E802C}" type="presOf" srcId="{7E5CB75E-21DB-475F-A829-D99A91E30CA1}" destId="{6A5ED11F-A1B2-424E-8E61-D31F93A18E08}" srcOrd="0" destOrd="0" presId="urn:microsoft.com/office/officeart/2005/8/layout/orgChart1"/>
    <dgm:cxn modelId="{A9518BFC-5142-43C6-BEE9-B3BBF4533601}" type="presOf" srcId="{37ADBDD1-4DCC-4186-8B98-6437C55B3254}" destId="{875D60CF-E9E5-472D-8943-C37D19337EB2}" srcOrd="0" destOrd="0" presId="urn:microsoft.com/office/officeart/2005/8/layout/orgChart1"/>
    <dgm:cxn modelId="{830771D9-3104-4DDC-B316-20E7A8607487}" type="presParOf" srcId="{0C1772E2-4D23-43A4-A444-9E62375A48F8}" destId="{402A0B2E-1898-46B2-A964-6A2EFA403DF4}" srcOrd="0" destOrd="0" presId="urn:microsoft.com/office/officeart/2005/8/layout/orgChart1"/>
    <dgm:cxn modelId="{8E1606CA-79A2-4F68-9B87-6B4C35D910CC}" type="presParOf" srcId="{402A0B2E-1898-46B2-A964-6A2EFA403DF4}" destId="{EB8E4A60-3E42-4128-BA34-53EC2CBCF490}" srcOrd="0" destOrd="0" presId="urn:microsoft.com/office/officeart/2005/8/layout/orgChart1"/>
    <dgm:cxn modelId="{6DCEF8DD-9432-4937-94CC-99119FB44E72}" type="presParOf" srcId="{EB8E4A60-3E42-4128-BA34-53EC2CBCF490}" destId="{3F0B44EE-5A87-4AEC-9D88-AA7D270E323A}" srcOrd="0" destOrd="0" presId="urn:microsoft.com/office/officeart/2005/8/layout/orgChart1"/>
    <dgm:cxn modelId="{3DB2E099-B4A2-417F-AF5D-9227B9CEDF50}" type="presParOf" srcId="{EB8E4A60-3E42-4128-BA34-53EC2CBCF490}" destId="{C1EFB6DD-22AC-48CA-8ADA-EB4BFBFBF68D}" srcOrd="1" destOrd="0" presId="urn:microsoft.com/office/officeart/2005/8/layout/orgChart1"/>
    <dgm:cxn modelId="{F8063A63-9303-4F82-AD9D-0F0022A7454F}" type="presParOf" srcId="{402A0B2E-1898-46B2-A964-6A2EFA403DF4}" destId="{70A11BF7-041E-4014-B1CF-6623CA5180DD}" srcOrd="1" destOrd="0" presId="urn:microsoft.com/office/officeart/2005/8/layout/orgChart1"/>
    <dgm:cxn modelId="{8BD3B2A4-A969-4061-A8BC-BEC7C23E0076}" type="presParOf" srcId="{70A11BF7-041E-4014-B1CF-6623CA5180DD}" destId="{A01EEA2D-B81A-4968-AD91-2AD38E565A06}" srcOrd="0" destOrd="0" presId="urn:microsoft.com/office/officeart/2005/8/layout/orgChart1"/>
    <dgm:cxn modelId="{447CF261-ACB4-41F4-BA81-0FC5D5C65DA0}" type="presParOf" srcId="{70A11BF7-041E-4014-B1CF-6623CA5180DD}" destId="{62C1F0B7-8017-4D9F-AC78-673E90E3DFC0}" srcOrd="1" destOrd="0" presId="urn:microsoft.com/office/officeart/2005/8/layout/orgChart1"/>
    <dgm:cxn modelId="{34629D2F-52DE-4C71-B778-A8A8BC510CF4}" type="presParOf" srcId="{62C1F0B7-8017-4D9F-AC78-673E90E3DFC0}" destId="{581E3A99-F6CD-45B6-B03C-BD9C6F0547C0}" srcOrd="0" destOrd="0" presId="urn:microsoft.com/office/officeart/2005/8/layout/orgChart1"/>
    <dgm:cxn modelId="{5D5A85D4-264F-4583-A552-11ED2741BFD0}" type="presParOf" srcId="{581E3A99-F6CD-45B6-B03C-BD9C6F0547C0}" destId="{15F668BF-C13C-4621-A9AD-A2D74B0DFF7C}" srcOrd="0" destOrd="0" presId="urn:microsoft.com/office/officeart/2005/8/layout/orgChart1"/>
    <dgm:cxn modelId="{A58E124A-7231-4CF0-8324-6B2F124775AE}" type="presParOf" srcId="{581E3A99-F6CD-45B6-B03C-BD9C6F0547C0}" destId="{26DB3A2D-39B3-4BB5-BE09-82D7F59891B8}" srcOrd="1" destOrd="0" presId="urn:microsoft.com/office/officeart/2005/8/layout/orgChart1"/>
    <dgm:cxn modelId="{778236C8-7158-4A82-B6F2-11016C1CCE9E}" type="presParOf" srcId="{62C1F0B7-8017-4D9F-AC78-673E90E3DFC0}" destId="{324BEFC0-76EF-40DA-B71B-12C869344AC9}" srcOrd="1" destOrd="0" presId="urn:microsoft.com/office/officeart/2005/8/layout/orgChart1"/>
    <dgm:cxn modelId="{301E5DDA-F24F-4F3B-8CDE-D7FCA2409427}" type="presParOf" srcId="{62C1F0B7-8017-4D9F-AC78-673E90E3DFC0}" destId="{AA4A2D34-B01F-4D9F-A432-7380D04A6CB4}" srcOrd="2" destOrd="0" presId="urn:microsoft.com/office/officeart/2005/8/layout/orgChart1"/>
    <dgm:cxn modelId="{FF0754BD-D339-419E-A50F-00221A7FCFAF}" type="presParOf" srcId="{70A11BF7-041E-4014-B1CF-6623CA5180DD}" destId="{68D2B06F-E72D-4643-8ECB-01A9C848FF02}" srcOrd="2" destOrd="0" presId="urn:microsoft.com/office/officeart/2005/8/layout/orgChart1"/>
    <dgm:cxn modelId="{4BF7BA7E-00CC-41D2-990A-CC5BE77BAA26}" type="presParOf" srcId="{70A11BF7-041E-4014-B1CF-6623CA5180DD}" destId="{2ED80983-000E-42B4-843D-94C989285012}" srcOrd="3" destOrd="0" presId="urn:microsoft.com/office/officeart/2005/8/layout/orgChart1"/>
    <dgm:cxn modelId="{466D4D58-00FC-487A-9FB6-3A4230B3DE99}" type="presParOf" srcId="{2ED80983-000E-42B4-843D-94C989285012}" destId="{BAEA2F64-CD0A-4C2D-B58B-3173D186158D}" srcOrd="0" destOrd="0" presId="urn:microsoft.com/office/officeart/2005/8/layout/orgChart1"/>
    <dgm:cxn modelId="{16A70F70-DD36-4E9A-BC38-010187DFC09C}" type="presParOf" srcId="{BAEA2F64-CD0A-4C2D-B58B-3173D186158D}" destId="{6A5ED11F-A1B2-424E-8E61-D31F93A18E08}" srcOrd="0" destOrd="0" presId="urn:microsoft.com/office/officeart/2005/8/layout/orgChart1"/>
    <dgm:cxn modelId="{391C95B6-F6B6-4432-A163-2951829CF548}" type="presParOf" srcId="{BAEA2F64-CD0A-4C2D-B58B-3173D186158D}" destId="{59B7997B-852B-40ED-AF62-3D3E0D836CD2}" srcOrd="1" destOrd="0" presId="urn:microsoft.com/office/officeart/2005/8/layout/orgChart1"/>
    <dgm:cxn modelId="{DD8B4AEF-1733-4B0E-A6B2-5192752EAFF7}" type="presParOf" srcId="{2ED80983-000E-42B4-843D-94C989285012}" destId="{0F975AC4-6740-453E-BDE1-DB58C941CC0E}" srcOrd="1" destOrd="0" presId="urn:microsoft.com/office/officeart/2005/8/layout/orgChart1"/>
    <dgm:cxn modelId="{1A9707CD-CD15-4280-A1F3-DFD122C46D0D}" type="presParOf" srcId="{2ED80983-000E-42B4-843D-94C989285012}" destId="{DCC5EF86-AFC3-4FC8-B3E6-0D8F43E9E9EF}" srcOrd="2" destOrd="0" presId="urn:microsoft.com/office/officeart/2005/8/layout/orgChart1"/>
    <dgm:cxn modelId="{46DCD435-F251-4D5C-A6F4-78E3538690AD}" type="presParOf" srcId="{70A11BF7-041E-4014-B1CF-6623CA5180DD}" destId="{000BD152-3725-4553-B853-95316899CCEB}" srcOrd="4" destOrd="0" presId="urn:microsoft.com/office/officeart/2005/8/layout/orgChart1"/>
    <dgm:cxn modelId="{64DB8330-0CE6-4C9D-9239-68FDEBFE2F0E}" type="presParOf" srcId="{70A11BF7-041E-4014-B1CF-6623CA5180DD}" destId="{B025A173-FA58-47B5-8666-5D50A2EE30D3}" srcOrd="5" destOrd="0" presId="urn:microsoft.com/office/officeart/2005/8/layout/orgChart1"/>
    <dgm:cxn modelId="{BB5A367C-D8D8-4E2D-B5C9-8B7945747EAE}" type="presParOf" srcId="{B025A173-FA58-47B5-8666-5D50A2EE30D3}" destId="{EAB714A5-5885-4563-BDD6-43C7C9C75388}" srcOrd="0" destOrd="0" presId="urn:microsoft.com/office/officeart/2005/8/layout/orgChart1"/>
    <dgm:cxn modelId="{28702A61-37ED-44A4-8679-30F85A4D216F}" type="presParOf" srcId="{EAB714A5-5885-4563-BDD6-43C7C9C75388}" destId="{AAC7B53B-F629-402B-9FD8-4DCC3BC77849}" srcOrd="0" destOrd="0" presId="urn:microsoft.com/office/officeart/2005/8/layout/orgChart1"/>
    <dgm:cxn modelId="{3293C41E-C5EA-49B6-B276-A90E1B7A05A7}" type="presParOf" srcId="{EAB714A5-5885-4563-BDD6-43C7C9C75388}" destId="{62E9F5A1-3318-4DF8-84F9-4A0CB7B8CFDD}" srcOrd="1" destOrd="0" presId="urn:microsoft.com/office/officeart/2005/8/layout/orgChart1"/>
    <dgm:cxn modelId="{C870B3F3-3C14-4C65-A823-8E51F6F58354}" type="presParOf" srcId="{B025A173-FA58-47B5-8666-5D50A2EE30D3}" destId="{7ACFD027-B149-4348-BF2E-6CCD01D27B35}" srcOrd="1" destOrd="0" presId="urn:microsoft.com/office/officeart/2005/8/layout/orgChart1"/>
    <dgm:cxn modelId="{3BC15C58-3171-463A-8910-300122A1CCE9}" type="presParOf" srcId="{7ACFD027-B149-4348-BF2E-6CCD01D27B35}" destId="{875D60CF-E9E5-472D-8943-C37D19337EB2}" srcOrd="0" destOrd="0" presId="urn:microsoft.com/office/officeart/2005/8/layout/orgChart1"/>
    <dgm:cxn modelId="{2F91E065-1FF6-4FB2-A703-EC2037B07211}" type="presParOf" srcId="{7ACFD027-B149-4348-BF2E-6CCD01D27B35}" destId="{5349D2EB-7E57-4695-8993-71BB81660F1B}" srcOrd="1" destOrd="0" presId="urn:microsoft.com/office/officeart/2005/8/layout/orgChart1"/>
    <dgm:cxn modelId="{B5E3A9D8-805C-4181-823A-D75BC77ACB91}" type="presParOf" srcId="{5349D2EB-7E57-4695-8993-71BB81660F1B}" destId="{2F73A2A2-F858-4C14-A3A5-A163D72038B2}" srcOrd="0" destOrd="0" presId="urn:microsoft.com/office/officeart/2005/8/layout/orgChart1"/>
    <dgm:cxn modelId="{73C490C3-D5D8-4B17-949B-BC18467EE2BE}" type="presParOf" srcId="{2F73A2A2-F858-4C14-A3A5-A163D72038B2}" destId="{A85B003E-337B-405F-BFE0-6D7BC4BBA8E6}" srcOrd="0" destOrd="0" presId="urn:microsoft.com/office/officeart/2005/8/layout/orgChart1"/>
    <dgm:cxn modelId="{1D0C1F29-8F91-4BBC-8895-2DB8D6AFC6C4}" type="presParOf" srcId="{2F73A2A2-F858-4C14-A3A5-A163D72038B2}" destId="{976D8CCA-4BC4-4F4F-A553-3431B22E28BA}" srcOrd="1" destOrd="0" presId="urn:microsoft.com/office/officeart/2005/8/layout/orgChart1"/>
    <dgm:cxn modelId="{2F027664-AEEF-49FB-94A5-2529EBF8BBDE}" type="presParOf" srcId="{5349D2EB-7E57-4695-8993-71BB81660F1B}" destId="{F0FA9DFB-05A7-4C3D-97AB-F3929C21572B}" srcOrd="1" destOrd="0" presId="urn:microsoft.com/office/officeart/2005/8/layout/orgChart1"/>
    <dgm:cxn modelId="{F63C0C7B-F0CE-4DF5-8E0E-11E11B4A07A3}" type="presParOf" srcId="{5349D2EB-7E57-4695-8993-71BB81660F1B}" destId="{17255AA6-CDC4-4FFC-93B3-578CE72E1DB7}" srcOrd="2" destOrd="0" presId="urn:microsoft.com/office/officeart/2005/8/layout/orgChart1"/>
    <dgm:cxn modelId="{73DC3586-FA17-464E-97B7-719AB5F7E247}" type="presParOf" srcId="{7ACFD027-B149-4348-BF2E-6CCD01D27B35}" destId="{F45E28EF-D1AC-44B9-991A-529D565412FB}" srcOrd="2" destOrd="0" presId="urn:microsoft.com/office/officeart/2005/8/layout/orgChart1"/>
    <dgm:cxn modelId="{6FCAE4F3-F2D3-425B-8094-D3D8E44084DD}" type="presParOf" srcId="{7ACFD027-B149-4348-BF2E-6CCD01D27B35}" destId="{8659603B-5299-4848-85A8-B3A55C6426FC}" srcOrd="3" destOrd="0" presId="urn:microsoft.com/office/officeart/2005/8/layout/orgChart1"/>
    <dgm:cxn modelId="{B87F4322-F400-43E5-AD72-B266CC2234CE}" type="presParOf" srcId="{8659603B-5299-4848-85A8-B3A55C6426FC}" destId="{D5A90F62-9D20-4711-AF8F-8D2E3C74F8E2}" srcOrd="0" destOrd="0" presId="urn:microsoft.com/office/officeart/2005/8/layout/orgChart1"/>
    <dgm:cxn modelId="{BC3B193B-E594-43D3-B501-189AE99E27EA}" type="presParOf" srcId="{D5A90F62-9D20-4711-AF8F-8D2E3C74F8E2}" destId="{E9EF6FDB-1D48-4D3D-82F4-48D9FDDD4DF5}" srcOrd="0" destOrd="0" presId="urn:microsoft.com/office/officeart/2005/8/layout/orgChart1"/>
    <dgm:cxn modelId="{D0F339F7-A1B9-48E5-9337-9C486DFE19EE}" type="presParOf" srcId="{D5A90F62-9D20-4711-AF8F-8D2E3C74F8E2}" destId="{32AC3A19-C99C-47B7-A9D7-D34CAE346C88}" srcOrd="1" destOrd="0" presId="urn:microsoft.com/office/officeart/2005/8/layout/orgChart1"/>
    <dgm:cxn modelId="{14EC81F7-C7E3-4E2A-8441-CC04A537B63F}" type="presParOf" srcId="{8659603B-5299-4848-85A8-B3A55C6426FC}" destId="{94942F2F-3111-4F69-977E-E99E1421D5AC}" srcOrd="1" destOrd="0" presId="urn:microsoft.com/office/officeart/2005/8/layout/orgChart1"/>
    <dgm:cxn modelId="{3A177AE6-81FE-4AF6-AADE-2E58BFEF1F9A}" type="presParOf" srcId="{8659603B-5299-4848-85A8-B3A55C6426FC}" destId="{83FFB0FA-A46E-4E85-90E5-78BC887510F3}" srcOrd="2" destOrd="0" presId="urn:microsoft.com/office/officeart/2005/8/layout/orgChart1"/>
    <dgm:cxn modelId="{AF69BD3C-C9FF-4E0F-95CA-984C53BFF6CE}" type="presParOf" srcId="{B025A173-FA58-47B5-8666-5D50A2EE30D3}" destId="{1A091AE0-B84F-4822-B006-9360E79E18A3}" srcOrd="2" destOrd="0" presId="urn:microsoft.com/office/officeart/2005/8/layout/orgChart1"/>
    <dgm:cxn modelId="{9E4CD507-C53C-4C39-BE35-A195820DFF6A}" type="presParOf" srcId="{70A11BF7-041E-4014-B1CF-6623CA5180DD}" destId="{AEC1C28D-BEC0-413C-87BD-6DD08690D50E}" srcOrd="6" destOrd="0" presId="urn:microsoft.com/office/officeart/2005/8/layout/orgChart1"/>
    <dgm:cxn modelId="{F189C57E-0C74-4612-92A8-9E34D41EF272}" type="presParOf" srcId="{70A11BF7-041E-4014-B1CF-6623CA5180DD}" destId="{4BB84A27-7E48-496C-9DFA-C2F76C3C76BE}" srcOrd="7" destOrd="0" presId="urn:microsoft.com/office/officeart/2005/8/layout/orgChart1"/>
    <dgm:cxn modelId="{B7E925A7-45B2-4E48-809E-1F004A2ECA6F}" type="presParOf" srcId="{4BB84A27-7E48-496C-9DFA-C2F76C3C76BE}" destId="{091945F2-44CC-4E42-A331-C810CC8469A6}" srcOrd="0" destOrd="0" presId="urn:microsoft.com/office/officeart/2005/8/layout/orgChart1"/>
    <dgm:cxn modelId="{09765C47-BCC6-4765-BA1B-40FC498CAD32}" type="presParOf" srcId="{091945F2-44CC-4E42-A331-C810CC8469A6}" destId="{3732D750-4704-46C5-B8B1-97168DFA31E4}" srcOrd="0" destOrd="0" presId="urn:microsoft.com/office/officeart/2005/8/layout/orgChart1"/>
    <dgm:cxn modelId="{90D73BD3-F0BE-4FC9-8A26-43DF88F10580}" type="presParOf" srcId="{091945F2-44CC-4E42-A331-C810CC8469A6}" destId="{1972D40F-31DC-4C5D-9250-ADF6761FC688}" srcOrd="1" destOrd="0" presId="urn:microsoft.com/office/officeart/2005/8/layout/orgChart1"/>
    <dgm:cxn modelId="{CC43B99F-C691-4E3B-B53F-B12BA345E49D}" type="presParOf" srcId="{4BB84A27-7E48-496C-9DFA-C2F76C3C76BE}" destId="{F928F73A-6C2C-444C-AA84-3EBB5F34CC09}" srcOrd="1" destOrd="0" presId="urn:microsoft.com/office/officeart/2005/8/layout/orgChart1"/>
    <dgm:cxn modelId="{5D98365E-3CC1-4080-AABE-435221B429C4}" type="presParOf" srcId="{4BB84A27-7E48-496C-9DFA-C2F76C3C76BE}" destId="{DFA76115-FD0D-4797-94CC-EDC8A4FA2698}" srcOrd="2" destOrd="0" presId="urn:microsoft.com/office/officeart/2005/8/layout/orgChart1"/>
    <dgm:cxn modelId="{609B0E14-A880-4143-B8F9-D2853A85EDA7}" type="presParOf" srcId="{70A11BF7-041E-4014-B1CF-6623CA5180DD}" destId="{18D83790-7F94-49F1-918F-813601999EE1}" srcOrd="8" destOrd="0" presId="urn:microsoft.com/office/officeart/2005/8/layout/orgChart1"/>
    <dgm:cxn modelId="{BF445A7E-3865-4D1E-A764-59E1F065997B}" type="presParOf" srcId="{70A11BF7-041E-4014-B1CF-6623CA5180DD}" destId="{203B5564-D7A0-40E5-A13B-8335967A6A19}" srcOrd="9" destOrd="0" presId="urn:microsoft.com/office/officeart/2005/8/layout/orgChart1"/>
    <dgm:cxn modelId="{EB1E7CDF-42E4-499A-AF48-F9C0B26B67FA}" type="presParOf" srcId="{203B5564-D7A0-40E5-A13B-8335967A6A19}" destId="{59BBA03D-11E3-42BB-944B-C4F30B78DB10}" srcOrd="0" destOrd="0" presId="urn:microsoft.com/office/officeart/2005/8/layout/orgChart1"/>
    <dgm:cxn modelId="{8836017B-5D3C-4EB5-8B10-DA989886888B}" type="presParOf" srcId="{59BBA03D-11E3-42BB-944B-C4F30B78DB10}" destId="{7E09C22F-2AEC-44A6-8BD7-A4CB09F0CCFF}" srcOrd="0" destOrd="0" presId="urn:microsoft.com/office/officeart/2005/8/layout/orgChart1"/>
    <dgm:cxn modelId="{326FD146-AA30-4B9B-8172-5A9BE396D265}" type="presParOf" srcId="{59BBA03D-11E3-42BB-944B-C4F30B78DB10}" destId="{8723A752-60D5-4DBC-8BBF-5974514EA7CE}" srcOrd="1" destOrd="0" presId="urn:microsoft.com/office/officeart/2005/8/layout/orgChart1"/>
    <dgm:cxn modelId="{4F3DDFFA-57FC-44FB-98BA-432E8ED6B873}" type="presParOf" srcId="{203B5564-D7A0-40E5-A13B-8335967A6A19}" destId="{E852F7D5-8CEB-4D22-AA33-5A0799742E4F}" srcOrd="1" destOrd="0" presId="urn:microsoft.com/office/officeart/2005/8/layout/orgChart1"/>
    <dgm:cxn modelId="{8CDDD908-5629-45BF-ACA4-A4324B3DB39C}" type="presParOf" srcId="{203B5564-D7A0-40E5-A13B-8335967A6A19}" destId="{952C7905-AF9B-4167-8C1B-8EE228A68CC8}" srcOrd="2" destOrd="0" presId="urn:microsoft.com/office/officeart/2005/8/layout/orgChart1"/>
    <dgm:cxn modelId="{8387475C-F29E-4EDE-BFB3-7A9EF9E13704}" type="presParOf" srcId="{402A0B2E-1898-46B2-A964-6A2EFA403DF4}" destId="{DDED738C-D1FD-47F1-B7BA-D5302E594F3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CC734-2CB4-40E3-8954-B599F173C22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8622E3-7E91-48FD-9877-6BC68944116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COMMENTS 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2FC3556-4729-457E-B1CB-6B0956CDAE92}" type="parTrans" cxnId="{450F939E-56C2-444A-A5FE-E6CE2D65C0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9810BA-1298-4597-87E5-F36E7797E534}" type="sibTrans" cxnId="{450F939E-56C2-444A-A5FE-E6CE2D65C0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E70102A-EC9F-4BDE-B098-FC8C4317E17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POSITIVE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9D548F6-28EE-47F0-A2F9-1A11FF9B4692}" type="parTrans" cxnId="{F6887230-3884-4C5F-B24C-94B93436F1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0AFD101-FBC1-42E8-9BC2-8D77969BC8CC}" type="sibTrans" cxnId="{F6887230-3884-4C5F-B24C-94B93436F1BF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A2E013-2939-4BC2-855A-85A4CA665C7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NEUTRAL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5F6D39A-1830-4402-9DD6-238BA2CFDF6B}" type="parTrans" cxnId="{B2D64AA2-5C80-421F-8336-CFB6117A5680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74DBC3-A0C4-4222-A54C-05D427D38592}" type="sibTrans" cxnId="{B2D64AA2-5C80-421F-8336-CFB6117A5680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19A278-4A9C-4E81-8AB0-7911F92E5B6A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NEGATIVE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E66FC5-4714-4C08-A1C6-DD1B06D5348B}" type="parTrans" cxnId="{8F4767E8-E69D-4988-B220-E878F6497F83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AAF23E8-CFCC-4EEC-8358-63A6395719E3}" type="sibTrans" cxnId="{8F4767E8-E69D-4988-B220-E878F6497F83}">
      <dgm:prSet/>
      <dgm:spPr/>
      <dgm:t>
        <a:bodyPr/>
        <a:lstStyle/>
        <a:p>
          <a:endParaRPr lang="en-IN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DBBDA78-D976-4B6A-9BDF-3B83C91CA768}" type="pres">
      <dgm:prSet presAssocID="{4B4CC734-2CB4-40E3-8954-B599F173C22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D06131-248B-4205-9C9C-60F0C2BC817E}" type="pres">
      <dgm:prSet presAssocID="{5D8622E3-7E91-48FD-9877-6BC689441164}" presName="hierRoot1" presStyleCnt="0">
        <dgm:presLayoutVars>
          <dgm:hierBranch val="init"/>
        </dgm:presLayoutVars>
      </dgm:prSet>
      <dgm:spPr/>
    </dgm:pt>
    <dgm:pt modelId="{42A093A7-6016-4DDC-A100-FF8D489959DE}" type="pres">
      <dgm:prSet presAssocID="{5D8622E3-7E91-48FD-9877-6BC689441164}" presName="rootComposite1" presStyleCnt="0"/>
      <dgm:spPr/>
    </dgm:pt>
    <dgm:pt modelId="{74AC31F8-6A7A-4F29-81E3-9006C5E354BC}" type="pres">
      <dgm:prSet presAssocID="{5D8622E3-7E91-48FD-9877-6BC689441164}" presName="rootText1" presStyleLbl="alignAcc1" presStyleIdx="0" presStyleCnt="0">
        <dgm:presLayoutVars>
          <dgm:chPref val="3"/>
        </dgm:presLayoutVars>
      </dgm:prSet>
      <dgm:spPr/>
    </dgm:pt>
    <dgm:pt modelId="{B4E226B4-C62E-4937-A3CE-D64F0190980E}" type="pres">
      <dgm:prSet presAssocID="{5D8622E3-7E91-48FD-9877-6BC689441164}" presName="topArc1" presStyleLbl="parChTrans1D1" presStyleIdx="0" presStyleCnt="8"/>
      <dgm:spPr/>
    </dgm:pt>
    <dgm:pt modelId="{998EE725-C6B9-4436-8FFE-26CA327372BB}" type="pres">
      <dgm:prSet presAssocID="{5D8622E3-7E91-48FD-9877-6BC689441164}" presName="bottomArc1" presStyleLbl="parChTrans1D1" presStyleIdx="1" presStyleCnt="8"/>
      <dgm:spPr/>
    </dgm:pt>
    <dgm:pt modelId="{DAC6D764-FF14-40E2-86CD-81FC2E5E7F80}" type="pres">
      <dgm:prSet presAssocID="{5D8622E3-7E91-48FD-9877-6BC689441164}" presName="topConnNode1" presStyleLbl="node1" presStyleIdx="0" presStyleCnt="0"/>
      <dgm:spPr/>
    </dgm:pt>
    <dgm:pt modelId="{4CD02086-1517-4F0E-B3E2-BE2D2F781C61}" type="pres">
      <dgm:prSet presAssocID="{5D8622E3-7E91-48FD-9877-6BC689441164}" presName="hierChild2" presStyleCnt="0"/>
      <dgm:spPr/>
    </dgm:pt>
    <dgm:pt modelId="{7B20CF2E-B23D-46EF-A994-EA90D50EC2D1}" type="pres">
      <dgm:prSet presAssocID="{A9D548F6-28EE-47F0-A2F9-1A11FF9B4692}" presName="Name28" presStyleLbl="parChTrans1D2" presStyleIdx="0" presStyleCnt="3"/>
      <dgm:spPr/>
    </dgm:pt>
    <dgm:pt modelId="{617688AE-12D7-4390-90CE-76A741AEC14C}" type="pres">
      <dgm:prSet presAssocID="{AE70102A-EC9F-4BDE-B098-FC8C4317E174}" presName="hierRoot2" presStyleCnt="0">
        <dgm:presLayoutVars>
          <dgm:hierBranch val="init"/>
        </dgm:presLayoutVars>
      </dgm:prSet>
      <dgm:spPr/>
    </dgm:pt>
    <dgm:pt modelId="{30FF2B17-5965-4F8D-83E1-2EB5B6430300}" type="pres">
      <dgm:prSet presAssocID="{AE70102A-EC9F-4BDE-B098-FC8C4317E174}" presName="rootComposite2" presStyleCnt="0"/>
      <dgm:spPr/>
    </dgm:pt>
    <dgm:pt modelId="{1C2294B6-F2B2-4D3E-8C4C-9647A75BB848}" type="pres">
      <dgm:prSet presAssocID="{AE70102A-EC9F-4BDE-B098-FC8C4317E174}" presName="rootText2" presStyleLbl="alignAcc1" presStyleIdx="0" presStyleCnt="0">
        <dgm:presLayoutVars>
          <dgm:chPref val="3"/>
        </dgm:presLayoutVars>
      </dgm:prSet>
      <dgm:spPr/>
    </dgm:pt>
    <dgm:pt modelId="{D9FE22C9-F617-4F72-B011-35C5EB1BD262}" type="pres">
      <dgm:prSet presAssocID="{AE70102A-EC9F-4BDE-B098-FC8C4317E174}" presName="topArc2" presStyleLbl="parChTrans1D1" presStyleIdx="2" presStyleCnt="8"/>
      <dgm:spPr/>
    </dgm:pt>
    <dgm:pt modelId="{59DB02A2-2C0B-42D5-90BB-6BFD23008D73}" type="pres">
      <dgm:prSet presAssocID="{AE70102A-EC9F-4BDE-B098-FC8C4317E174}" presName="bottomArc2" presStyleLbl="parChTrans1D1" presStyleIdx="3" presStyleCnt="8"/>
      <dgm:spPr/>
    </dgm:pt>
    <dgm:pt modelId="{387E2615-6131-4477-B0BF-5F200CF7D168}" type="pres">
      <dgm:prSet presAssocID="{AE70102A-EC9F-4BDE-B098-FC8C4317E174}" presName="topConnNode2" presStyleLbl="node2" presStyleIdx="0" presStyleCnt="0"/>
      <dgm:spPr/>
    </dgm:pt>
    <dgm:pt modelId="{B4261729-71D9-4E8D-9372-FF5243EC1E7F}" type="pres">
      <dgm:prSet presAssocID="{AE70102A-EC9F-4BDE-B098-FC8C4317E174}" presName="hierChild4" presStyleCnt="0"/>
      <dgm:spPr/>
    </dgm:pt>
    <dgm:pt modelId="{AE67D960-0BA3-44DD-81B5-18F418B65EA8}" type="pres">
      <dgm:prSet presAssocID="{AE70102A-EC9F-4BDE-B098-FC8C4317E174}" presName="hierChild5" presStyleCnt="0"/>
      <dgm:spPr/>
    </dgm:pt>
    <dgm:pt modelId="{B162107B-C8B7-44FE-9DFB-F38EE121BFDE}" type="pres">
      <dgm:prSet presAssocID="{C5F6D39A-1830-4402-9DD6-238BA2CFDF6B}" presName="Name28" presStyleLbl="parChTrans1D2" presStyleIdx="1" presStyleCnt="3"/>
      <dgm:spPr/>
    </dgm:pt>
    <dgm:pt modelId="{22CC1168-83E9-485A-8E67-5D8FB10D77E5}" type="pres">
      <dgm:prSet presAssocID="{4CA2E013-2939-4BC2-855A-85A4CA665C78}" presName="hierRoot2" presStyleCnt="0">
        <dgm:presLayoutVars>
          <dgm:hierBranch val="init"/>
        </dgm:presLayoutVars>
      </dgm:prSet>
      <dgm:spPr/>
    </dgm:pt>
    <dgm:pt modelId="{34ABB489-E36D-493E-A061-55C1CE65D265}" type="pres">
      <dgm:prSet presAssocID="{4CA2E013-2939-4BC2-855A-85A4CA665C78}" presName="rootComposite2" presStyleCnt="0"/>
      <dgm:spPr/>
    </dgm:pt>
    <dgm:pt modelId="{0C4D5A21-0F43-4954-9323-07239FD0D43A}" type="pres">
      <dgm:prSet presAssocID="{4CA2E013-2939-4BC2-855A-85A4CA665C78}" presName="rootText2" presStyleLbl="alignAcc1" presStyleIdx="0" presStyleCnt="0">
        <dgm:presLayoutVars>
          <dgm:chPref val="3"/>
        </dgm:presLayoutVars>
      </dgm:prSet>
      <dgm:spPr/>
    </dgm:pt>
    <dgm:pt modelId="{57BC1831-8E25-44E9-8E59-A7A94CB7CF24}" type="pres">
      <dgm:prSet presAssocID="{4CA2E013-2939-4BC2-855A-85A4CA665C78}" presName="topArc2" presStyleLbl="parChTrans1D1" presStyleIdx="4" presStyleCnt="8"/>
      <dgm:spPr/>
    </dgm:pt>
    <dgm:pt modelId="{920CB5B8-ABB3-4D81-955A-0A6F3AA81E3E}" type="pres">
      <dgm:prSet presAssocID="{4CA2E013-2939-4BC2-855A-85A4CA665C78}" presName="bottomArc2" presStyleLbl="parChTrans1D1" presStyleIdx="5" presStyleCnt="8"/>
      <dgm:spPr/>
    </dgm:pt>
    <dgm:pt modelId="{E94D5230-8A19-43E5-9070-2FA2BB527F45}" type="pres">
      <dgm:prSet presAssocID="{4CA2E013-2939-4BC2-855A-85A4CA665C78}" presName="topConnNode2" presStyleLbl="node2" presStyleIdx="0" presStyleCnt="0"/>
      <dgm:spPr/>
    </dgm:pt>
    <dgm:pt modelId="{E4C686F7-7CA9-40A1-B968-AE39A9F794CF}" type="pres">
      <dgm:prSet presAssocID="{4CA2E013-2939-4BC2-855A-85A4CA665C78}" presName="hierChild4" presStyleCnt="0"/>
      <dgm:spPr/>
    </dgm:pt>
    <dgm:pt modelId="{79A6C95D-A485-4ACD-B315-3A7C75722DCB}" type="pres">
      <dgm:prSet presAssocID="{4CA2E013-2939-4BC2-855A-85A4CA665C78}" presName="hierChild5" presStyleCnt="0"/>
      <dgm:spPr/>
    </dgm:pt>
    <dgm:pt modelId="{9C77072A-88FB-4685-A2B2-82E8EE71F72F}" type="pres">
      <dgm:prSet presAssocID="{2DE66FC5-4714-4C08-A1C6-DD1B06D5348B}" presName="Name28" presStyleLbl="parChTrans1D2" presStyleIdx="2" presStyleCnt="3"/>
      <dgm:spPr/>
    </dgm:pt>
    <dgm:pt modelId="{C5465A44-8D1E-4B2C-A709-731A38CEFFED}" type="pres">
      <dgm:prSet presAssocID="{2919A278-4A9C-4E81-8AB0-7911F92E5B6A}" presName="hierRoot2" presStyleCnt="0">
        <dgm:presLayoutVars>
          <dgm:hierBranch val="init"/>
        </dgm:presLayoutVars>
      </dgm:prSet>
      <dgm:spPr/>
    </dgm:pt>
    <dgm:pt modelId="{C3EAD759-46E5-41AE-B5A7-A7F1E28EE3CC}" type="pres">
      <dgm:prSet presAssocID="{2919A278-4A9C-4E81-8AB0-7911F92E5B6A}" presName="rootComposite2" presStyleCnt="0"/>
      <dgm:spPr/>
    </dgm:pt>
    <dgm:pt modelId="{00AF4CF3-53F3-4F92-BC07-000132883F0F}" type="pres">
      <dgm:prSet presAssocID="{2919A278-4A9C-4E81-8AB0-7911F92E5B6A}" presName="rootText2" presStyleLbl="alignAcc1" presStyleIdx="0" presStyleCnt="0">
        <dgm:presLayoutVars>
          <dgm:chPref val="3"/>
        </dgm:presLayoutVars>
      </dgm:prSet>
      <dgm:spPr/>
    </dgm:pt>
    <dgm:pt modelId="{D58BD88D-DEB3-4805-B988-2E9AEC1E761B}" type="pres">
      <dgm:prSet presAssocID="{2919A278-4A9C-4E81-8AB0-7911F92E5B6A}" presName="topArc2" presStyleLbl="parChTrans1D1" presStyleIdx="6" presStyleCnt="8"/>
      <dgm:spPr/>
    </dgm:pt>
    <dgm:pt modelId="{BB65D879-3C12-4BE4-98B5-58C439C72578}" type="pres">
      <dgm:prSet presAssocID="{2919A278-4A9C-4E81-8AB0-7911F92E5B6A}" presName="bottomArc2" presStyleLbl="parChTrans1D1" presStyleIdx="7" presStyleCnt="8"/>
      <dgm:spPr/>
    </dgm:pt>
    <dgm:pt modelId="{C5C0D4BE-8065-4A16-9730-5D2932954AFC}" type="pres">
      <dgm:prSet presAssocID="{2919A278-4A9C-4E81-8AB0-7911F92E5B6A}" presName="topConnNode2" presStyleLbl="node2" presStyleIdx="0" presStyleCnt="0"/>
      <dgm:spPr/>
    </dgm:pt>
    <dgm:pt modelId="{6179CAC4-E734-46B1-8E12-B4FB74238AE9}" type="pres">
      <dgm:prSet presAssocID="{2919A278-4A9C-4E81-8AB0-7911F92E5B6A}" presName="hierChild4" presStyleCnt="0"/>
      <dgm:spPr/>
    </dgm:pt>
    <dgm:pt modelId="{822371FD-74C7-4BF1-9BD0-EF93271E29A4}" type="pres">
      <dgm:prSet presAssocID="{2919A278-4A9C-4E81-8AB0-7911F92E5B6A}" presName="hierChild5" presStyleCnt="0"/>
      <dgm:spPr/>
    </dgm:pt>
    <dgm:pt modelId="{DB7DDD5E-154F-4BFB-92F8-325904089DAE}" type="pres">
      <dgm:prSet presAssocID="{5D8622E3-7E91-48FD-9877-6BC689441164}" presName="hierChild3" presStyleCnt="0"/>
      <dgm:spPr/>
    </dgm:pt>
  </dgm:ptLst>
  <dgm:cxnLst>
    <dgm:cxn modelId="{13C76C0B-94C0-4005-B23F-C042FCBCAB38}" type="presOf" srcId="{5D8622E3-7E91-48FD-9877-6BC689441164}" destId="{74AC31F8-6A7A-4F29-81E3-9006C5E354BC}" srcOrd="0" destOrd="0" presId="urn:microsoft.com/office/officeart/2008/layout/HalfCircleOrganizationChart"/>
    <dgm:cxn modelId="{4AEFF817-8CC1-4D2F-B1E0-EF3E218E2939}" type="presOf" srcId="{C5F6D39A-1830-4402-9DD6-238BA2CFDF6B}" destId="{B162107B-C8B7-44FE-9DFB-F38EE121BFDE}" srcOrd="0" destOrd="0" presId="urn:microsoft.com/office/officeart/2008/layout/HalfCircleOrganizationChart"/>
    <dgm:cxn modelId="{DB02321C-470B-4251-8FE5-584647631098}" type="presOf" srcId="{2919A278-4A9C-4E81-8AB0-7911F92E5B6A}" destId="{C5C0D4BE-8065-4A16-9730-5D2932954AFC}" srcOrd="1" destOrd="0" presId="urn:microsoft.com/office/officeart/2008/layout/HalfCircleOrganizationChart"/>
    <dgm:cxn modelId="{EB02DA28-B5EC-4CF9-BFB8-83C09BF1892B}" type="presOf" srcId="{4CA2E013-2939-4BC2-855A-85A4CA665C78}" destId="{0C4D5A21-0F43-4954-9323-07239FD0D43A}" srcOrd="0" destOrd="0" presId="urn:microsoft.com/office/officeart/2008/layout/HalfCircleOrganizationChart"/>
    <dgm:cxn modelId="{F6887230-3884-4C5F-B24C-94B93436F1BF}" srcId="{5D8622E3-7E91-48FD-9877-6BC689441164}" destId="{AE70102A-EC9F-4BDE-B098-FC8C4317E174}" srcOrd="0" destOrd="0" parTransId="{A9D548F6-28EE-47F0-A2F9-1A11FF9B4692}" sibTransId="{70AFD101-FBC1-42E8-9BC2-8D77969BC8CC}"/>
    <dgm:cxn modelId="{54E3923F-9B71-4332-AADA-A8A3E417CB31}" type="presOf" srcId="{4CA2E013-2939-4BC2-855A-85A4CA665C78}" destId="{E94D5230-8A19-43E5-9070-2FA2BB527F45}" srcOrd="1" destOrd="0" presId="urn:microsoft.com/office/officeart/2008/layout/HalfCircleOrganizationChart"/>
    <dgm:cxn modelId="{6B12BE40-D02B-4B5C-8A0B-9F112C5A0466}" type="presOf" srcId="{AE70102A-EC9F-4BDE-B098-FC8C4317E174}" destId="{1C2294B6-F2B2-4D3E-8C4C-9647A75BB848}" srcOrd="0" destOrd="0" presId="urn:microsoft.com/office/officeart/2008/layout/HalfCircleOrganizationChart"/>
    <dgm:cxn modelId="{58C60A7E-AFE8-4DD5-9056-31E97F413A1C}" type="presOf" srcId="{4B4CC734-2CB4-40E3-8954-B599F173C22B}" destId="{0DBBDA78-D976-4B6A-9BDF-3B83C91CA768}" srcOrd="0" destOrd="0" presId="urn:microsoft.com/office/officeart/2008/layout/HalfCircleOrganizationChart"/>
    <dgm:cxn modelId="{612AD299-7F8D-4584-8187-CD2D5D1FC983}" type="presOf" srcId="{2919A278-4A9C-4E81-8AB0-7911F92E5B6A}" destId="{00AF4CF3-53F3-4F92-BC07-000132883F0F}" srcOrd="0" destOrd="0" presId="urn:microsoft.com/office/officeart/2008/layout/HalfCircleOrganizationChart"/>
    <dgm:cxn modelId="{450F939E-56C2-444A-A5FE-E6CE2D65C0BF}" srcId="{4B4CC734-2CB4-40E3-8954-B599F173C22B}" destId="{5D8622E3-7E91-48FD-9877-6BC689441164}" srcOrd="0" destOrd="0" parTransId="{22FC3556-4729-457E-B1CB-6B0956CDAE92}" sibTransId="{619810BA-1298-4597-87E5-F36E7797E534}"/>
    <dgm:cxn modelId="{435BAD9E-97B3-4AF0-9DE6-DA29DB5E81DB}" type="presOf" srcId="{2DE66FC5-4714-4C08-A1C6-DD1B06D5348B}" destId="{9C77072A-88FB-4685-A2B2-82E8EE71F72F}" srcOrd="0" destOrd="0" presId="urn:microsoft.com/office/officeart/2008/layout/HalfCircleOrganizationChart"/>
    <dgm:cxn modelId="{B2D64AA2-5C80-421F-8336-CFB6117A5680}" srcId="{5D8622E3-7E91-48FD-9877-6BC689441164}" destId="{4CA2E013-2939-4BC2-855A-85A4CA665C78}" srcOrd="1" destOrd="0" parTransId="{C5F6D39A-1830-4402-9DD6-238BA2CFDF6B}" sibTransId="{A374DBC3-A0C4-4222-A54C-05D427D38592}"/>
    <dgm:cxn modelId="{DE8632C5-3158-4B6C-B092-76CBA84EBCE3}" type="presOf" srcId="{A9D548F6-28EE-47F0-A2F9-1A11FF9B4692}" destId="{7B20CF2E-B23D-46EF-A994-EA90D50EC2D1}" srcOrd="0" destOrd="0" presId="urn:microsoft.com/office/officeart/2008/layout/HalfCircleOrganizationChart"/>
    <dgm:cxn modelId="{8F4767E8-E69D-4988-B220-E878F6497F83}" srcId="{5D8622E3-7E91-48FD-9877-6BC689441164}" destId="{2919A278-4A9C-4E81-8AB0-7911F92E5B6A}" srcOrd="2" destOrd="0" parTransId="{2DE66FC5-4714-4C08-A1C6-DD1B06D5348B}" sibTransId="{2AAF23E8-CFCC-4EEC-8358-63A6395719E3}"/>
    <dgm:cxn modelId="{6331EDEA-E7B5-48E9-806A-0D39F6FD1AE4}" type="presOf" srcId="{5D8622E3-7E91-48FD-9877-6BC689441164}" destId="{DAC6D764-FF14-40E2-86CD-81FC2E5E7F80}" srcOrd="1" destOrd="0" presId="urn:microsoft.com/office/officeart/2008/layout/HalfCircleOrganizationChart"/>
    <dgm:cxn modelId="{62FA38FB-C8A7-4140-8228-65F139842462}" type="presOf" srcId="{AE70102A-EC9F-4BDE-B098-FC8C4317E174}" destId="{387E2615-6131-4477-B0BF-5F200CF7D168}" srcOrd="1" destOrd="0" presId="urn:microsoft.com/office/officeart/2008/layout/HalfCircleOrganizationChart"/>
    <dgm:cxn modelId="{7ACA6D4A-6D6D-4EAD-8D29-6541C9D4E3C0}" type="presParOf" srcId="{0DBBDA78-D976-4B6A-9BDF-3B83C91CA768}" destId="{A8D06131-248B-4205-9C9C-60F0C2BC817E}" srcOrd="0" destOrd="0" presId="urn:microsoft.com/office/officeart/2008/layout/HalfCircleOrganizationChart"/>
    <dgm:cxn modelId="{7731F3C2-2137-43CA-AD06-38B43F7D2A12}" type="presParOf" srcId="{A8D06131-248B-4205-9C9C-60F0C2BC817E}" destId="{42A093A7-6016-4DDC-A100-FF8D489959DE}" srcOrd="0" destOrd="0" presId="urn:microsoft.com/office/officeart/2008/layout/HalfCircleOrganizationChart"/>
    <dgm:cxn modelId="{A8EA5204-FA32-42AA-A330-40E084EEADFC}" type="presParOf" srcId="{42A093A7-6016-4DDC-A100-FF8D489959DE}" destId="{74AC31F8-6A7A-4F29-81E3-9006C5E354BC}" srcOrd="0" destOrd="0" presId="urn:microsoft.com/office/officeart/2008/layout/HalfCircleOrganizationChart"/>
    <dgm:cxn modelId="{CB0715A5-5636-4AA6-9D3F-3BED537DF9F5}" type="presParOf" srcId="{42A093A7-6016-4DDC-A100-FF8D489959DE}" destId="{B4E226B4-C62E-4937-A3CE-D64F0190980E}" srcOrd="1" destOrd="0" presId="urn:microsoft.com/office/officeart/2008/layout/HalfCircleOrganizationChart"/>
    <dgm:cxn modelId="{3A65676F-9E5A-46FA-A990-2EA35EF37B57}" type="presParOf" srcId="{42A093A7-6016-4DDC-A100-FF8D489959DE}" destId="{998EE725-C6B9-4436-8FFE-26CA327372BB}" srcOrd="2" destOrd="0" presId="urn:microsoft.com/office/officeart/2008/layout/HalfCircleOrganizationChart"/>
    <dgm:cxn modelId="{1F0D12D2-DA85-45A3-B1D7-E458F13A3A14}" type="presParOf" srcId="{42A093A7-6016-4DDC-A100-FF8D489959DE}" destId="{DAC6D764-FF14-40E2-86CD-81FC2E5E7F80}" srcOrd="3" destOrd="0" presId="urn:microsoft.com/office/officeart/2008/layout/HalfCircleOrganizationChart"/>
    <dgm:cxn modelId="{6838A217-7119-4774-8C85-B26919492642}" type="presParOf" srcId="{A8D06131-248B-4205-9C9C-60F0C2BC817E}" destId="{4CD02086-1517-4F0E-B3E2-BE2D2F781C61}" srcOrd="1" destOrd="0" presId="urn:microsoft.com/office/officeart/2008/layout/HalfCircleOrganizationChart"/>
    <dgm:cxn modelId="{79BA9BE0-62A4-4D14-B4A0-B2AC3D1D8CF5}" type="presParOf" srcId="{4CD02086-1517-4F0E-B3E2-BE2D2F781C61}" destId="{7B20CF2E-B23D-46EF-A994-EA90D50EC2D1}" srcOrd="0" destOrd="0" presId="urn:microsoft.com/office/officeart/2008/layout/HalfCircleOrganizationChart"/>
    <dgm:cxn modelId="{7EF10943-363A-4F0F-9D82-C17F66F1629C}" type="presParOf" srcId="{4CD02086-1517-4F0E-B3E2-BE2D2F781C61}" destId="{617688AE-12D7-4390-90CE-76A741AEC14C}" srcOrd="1" destOrd="0" presId="urn:microsoft.com/office/officeart/2008/layout/HalfCircleOrganizationChart"/>
    <dgm:cxn modelId="{4F7F4721-2198-4E0B-A294-161BEA7E34BE}" type="presParOf" srcId="{617688AE-12D7-4390-90CE-76A741AEC14C}" destId="{30FF2B17-5965-4F8D-83E1-2EB5B6430300}" srcOrd="0" destOrd="0" presId="urn:microsoft.com/office/officeart/2008/layout/HalfCircleOrganizationChart"/>
    <dgm:cxn modelId="{0A53B4C2-86DF-4CF8-A564-6CFB162C78EE}" type="presParOf" srcId="{30FF2B17-5965-4F8D-83E1-2EB5B6430300}" destId="{1C2294B6-F2B2-4D3E-8C4C-9647A75BB848}" srcOrd="0" destOrd="0" presId="urn:microsoft.com/office/officeart/2008/layout/HalfCircleOrganizationChart"/>
    <dgm:cxn modelId="{AC49DD84-BDEC-477F-9DB9-6EC3D90B4228}" type="presParOf" srcId="{30FF2B17-5965-4F8D-83E1-2EB5B6430300}" destId="{D9FE22C9-F617-4F72-B011-35C5EB1BD262}" srcOrd="1" destOrd="0" presId="urn:microsoft.com/office/officeart/2008/layout/HalfCircleOrganizationChart"/>
    <dgm:cxn modelId="{1595AD12-B516-48BC-A8A9-7C4583B7CD07}" type="presParOf" srcId="{30FF2B17-5965-4F8D-83E1-2EB5B6430300}" destId="{59DB02A2-2C0B-42D5-90BB-6BFD23008D73}" srcOrd="2" destOrd="0" presId="urn:microsoft.com/office/officeart/2008/layout/HalfCircleOrganizationChart"/>
    <dgm:cxn modelId="{64BE5B8F-F0B3-41DE-9245-91B7EAC7B029}" type="presParOf" srcId="{30FF2B17-5965-4F8D-83E1-2EB5B6430300}" destId="{387E2615-6131-4477-B0BF-5F200CF7D168}" srcOrd="3" destOrd="0" presId="urn:microsoft.com/office/officeart/2008/layout/HalfCircleOrganizationChart"/>
    <dgm:cxn modelId="{C455AB53-78A0-4B99-93E2-72787A0366B7}" type="presParOf" srcId="{617688AE-12D7-4390-90CE-76A741AEC14C}" destId="{B4261729-71D9-4E8D-9372-FF5243EC1E7F}" srcOrd="1" destOrd="0" presId="urn:microsoft.com/office/officeart/2008/layout/HalfCircleOrganizationChart"/>
    <dgm:cxn modelId="{F27ACFF4-3B53-4622-BC5A-04178EA7DC87}" type="presParOf" srcId="{617688AE-12D7-4390-90CE-76A741AEC14C}" destId="{AE67D960-0BA3-44DD-81B5-18F418B65EA8}" srcOrd="2" destOrd="0" presId="urn:microsoft.com/office/officeart/2008/layout/HalfCircleOrganizationChart"/>
    <dgm:cxn modelId="{05B50395-7D28-4E37-BE95-F90C14551BEB}" type="presParOf" srcId="{4CD02086-1517-4F0E-B3E2-BE2D2F781C61}" destId="{B162107B-C8B7-44FE-9DFB-F38EE121BFDE}" srcOrd="2" destOrd="0" presId="urn:microsoft.com/office/officeart/2008/layout/HalfCircleOrganizationChart"/>
    <dgm:cxn modelId="{495B555F-6B8A-41B2-AB68-2E8805087777}" type="presParOf" srcId="{4CD02086-1517-4F0E-B3E2-BE2D2F781C61}" destId="{22CC1168-83E9-485A-8E67-5D8FB10D77E5}" srcOrd="3" destOrd="0" presId="urn:microsoft.com/office/officeart/2008/layout/HalfCircleOrganizationChart"/>
    <dgm:cxn modelId="{04A972AD-DD7E-4543-A2EB-BF102EB12B42}" type="presParOf" srcId="{22CC1168-83E9-485A-8E67-5D8FB10D77E5}" destId="{34ABB489-E36D-493E-A061-55C1CE65D265}" srcOrd="0" destOrd="0" presId="urn:microsoft.com/office/officeart/2008/layout/HalfCircleOrganizationChart"/>
    <dgm:cxn modelId="{8933CE21-2797-46F0-9132-6F9638599BAD}" type="presParOf" srcId="{34ABB489-E36D-493E-A061-55C1CE65D265}" destId="{0C4D5A21-0F43-4954-9323-07239FD0D43A}" srcOrd="0" destOrd="0" presId="urn:microsoft.com/office/officeart/2008/layout/HalfCircleOrganizationChart"/>
    <dgm:cxn modelId="{B6BF8EFE-63A5-47E7-8F1F-D7931B08C081}" type="presParOf" srcId="{34ABB489-E36D-493E-A061-55C1CE65D265}" destId="{57BC1831-8E25-44E9-8E59-A7A94CB7CF24}" srcOrd="1" destOrd="0" presId="urn:microsoft.com/office/officeart/2008/layout/HalfCircleOrganizationChart"/>
    <dgm:cxn modelId="{5C872DDC-E368-4AA1-9F59-320790803B8B}" type="presParOf" srcId="{34ABB489-E36D-493E-A061-55C1CE65D265}" destId="{920CB5B8-ABB3-4D81-955A-0A6F3AA81E3E}" srcOrd="2" destOrd="0" presId="urn:microsoft.com/office/officeart/2008/layout/HalfCircleOrganizationChart"/>
    <dgm:cxn modelId="{4518BF54-DC6C-4BD9-B0AB-45817DF2826D}" type="presParOf" srcId="{34ABB489-E36D-493E-A061-55C1CE65D265}" destId="{E94D5230-8A19-43E5-9070-2FA2BB527F45}" srcOrd="3" destOrd="0" presId="urn:microsoft.com/office/officeart/2008/layout/HalfCircleOrganizationChart"/>
    <dgm:cxn modelId="{49B075E7-CF5D-4610-A42C-1B01386D7387}" type="presParOf" srcId="{22CC1168-83E9-485A-8E67-5D8FB10D77E5}" destId="{E4C686F7-7CA9-40A1-B968-AE39A9F794CF}" srcOrd="1" destOrd="0" presId="urn:microsoft.com/office/officeart/2008/layout/HalfCircleOrganizationChart"/>
    <dgm:cxn modelId="{321D0C9C-2D1F-4D88-9738-45CB299902D8}" type="presParOf" srcId="{22CC1168-83E9-485A-8E67-5D8FB10D77E5}" destId="{79A6C95D-A485-4ACD-B315-3A7C75722DCB}" srcOrd="2" destOrd="0" presId="urn:microsoft.com/office/officeart/2008/layout/HalfCircleOrganizationChart"/>
    <dgm:cxn modelId="{C715BB35-D4F4-416D-995C-318C0F9BB4F5}" type="presParOf" srcId="{4CD02086-1517-4F0E-B3E2-BE2D2F781C61}" destId="{9C77072A-88FB-4685-A2B2-82E8EE71F72F}" srcOrd="4" destOrd="0" presId="urn:microsoft.com/office/officeart/2008/layout/HalfCircleOrganizationChart"/>
    <dgm:cxn modelId="{5D8E7386-0546-4123-ABCF-2D8DC176E531}" type="presParOf" srcId="{4CD02086-1517-4F0E-B3E2-BE2D2F781C61}" destId="{C5465A44-8D1E-4B2C-A709-731A38CEFFED}" srcOrd="5" destOrd="0" presId="urn:microsoft.com/office/officeart/2008/layout/HalfCircleOrganizationChart"/>
    <dgm:cxn modelId="{A86C1F83-73E4-4EA5-A572-2B0D01057CAB}" type="presParOf" srcId="{C5465A44-8D1E-4B2C-A709-731A38CEFFED}" destId="{C3EAD759-46E5-41AE-B5A7-A7F1E28EE3CC}" srcOrd="0" destOrd="0" presId="urn:microsoft.com/office/officeart/2008/layout/HalfCircleOrganizationChart"/>
    <dgm:cxn modelId="{A926334D-EC50-4479-8E2F-618EB87833DD}" type="presParOf" srcId="{C3EAD759-46E5-41AE-B5A7-A7F1E28EE3CC}" destId="{00AF4CF3-53F3-4F92-BC07-000132883F0F}" srcOrd="0" destOrd="0" presId="urn:microsoft.com/office/officeart/2008/layout/HalfCircleOrganizationChart"/>
    <dgm:cxn modelId="{085AA0E9-D09F-493A-A86E-7FB900037B48}" type="presParOf" srcId="{C3EAD759-46E5-41AE-B5A7-A7F1E28EE3CC}" destId="{D58BD88D-DEB3-4805-B988-2E9AEC1E761B}" srcOrd="1" destOrd="0" presId="urn:microsoft.com/office/officeart/2008/layout/HalfCircleOrganizationChart"/>
    <dgm:cxn modelId="{3AEC5147-8B5A-4DC9-AC9E-D6948DB1DC21}" type="presParOf" srcId="{C3EAD759-46E5-41AE-B5A7-A7F1E28EE3CC}" destId="{BB65D879-3C12-4BE4-98B5-58C439C72578}" srcOrd="2" destOrd="0" presId="urn:microsoft.com/office/officeart/2008/layout/HalfCircleOrganizationChart"/>
    <dgm:cxn modelId="{144D3FB7-9D39-4294-A819-1ADBD6B63AB2}" type="presParOf" srcId="{C3EAD759-46E5-41AE-B5A7-A7F1E28EE3CC}" destId="{C5C0D4BE-8065-4A16-9730-5D2932954AFC}" srcOrd="3" destOrd="0" presId="urn:microsoft.com/office/officeart/2008/layout/HalfCircleOrganizationChart"/>
    <dgm:cxn modelId="{96D017DC-C302-4456-92B0-CE5E7B729318}" type="presParOf" srcId="{C5465A44-8D1E-4B2C-A709-731A38CEFFED}" destId="{6179CAC4-E734-46B1-8E12-B4FB74238AE9}" srcOrd="1" destOrd="0" presId="urn:microsoft.com/office/officeart/2008/layout/HalfCircleOrganizationChart"/>
    <dgm:cxn modelId="{520A31B7-D45E-4A89-9BDE-0DF0B2529ABA}" type="presParOf" srcId="{C5465A44-8D1E-4B2C-A709-731A38CEFFED}" destId="{822371FD-74C7-4BF1-9BD0-EF93271E29A4}" srcOrd="2" destOrd="0" presId="urn:microsoft.com/office/officeart/2008/layout/HalfCircleOrganizationChart"/>
    <dgm:cxn modelId="{65B816E9-43C2-4AC1-ADE8-58BE6ECEDE86}" type="presParOf" srcId="{A8D06131-248B-4205-9C9C-60F0C2BC817E}" destId="{DB7DDD5E-154F-4BFB-92F8-325904089DAE}" srcOrd="2" destOrd="0" presId="urn:microsoft.com/office/officeart/2008/layout/HalfCircleOrganizationChar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FA483-9BFF-44CF-B257-228D45AD9370}" type="doc">
      <dgm:prSet loTypeId="urn:microsoft.com/office/officeart/2005/8/layout/radial5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068CC6-AD57-406D-A931-E23A603F0ADE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Trends</a:t>
          </a:r>
          <a:endParaRPr lang="en-IN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8FDAAE-A3FF-45C0-A059-E8FE181D48C8}" type="parTrans" cxnId="{C9EDD788-7931-4771-9344-7F845A546F9D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09DFCB3-12A5-4859-923A-3EDBFD0BD36A}" type="sibTrans" cxnId="{C9EDD788-7931-4771-9344-7F845A546F9D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2B231B-2969-42B2-BD36-524169CC7534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Ethnic Wear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57CE46A-5040-4770-BD36-C14A7AB1D198}" type="parTrans" cxnId="{9484F170-8B04-494E-8422-93D27367EB38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AFFEDED-F241-4D75-9E1C-3B7945CBAE69}" type="sibTrans" cxnId="{9484F170-8B04-494E-8422-93D27367EB38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ABA32AA-708F-45E0-88EB-81F52235195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Oversized Outfits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BD40F5E-994E-43B0-845B-A922ED1B79E7}" type="parTrans" cxnId="{EAF8CC2B-D36C-4911-8071-AD8F0A3D098E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B064CCD-EF74-4B93-A8D3-0C2E3B59179B}" type="sibTrans" cxnId="{EAF8CC2B-D36C-4911-8071-AD8F0A3D098E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0C4CFD-E32C-4C2A-8EA3-9BA219BE99DB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Colours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9869B26-2287-40C8-9E58-EA7546ACA4F0}" type="parTrans" cxnId="{F9C7D673-AE39-49CD-9E6B-D6F07F6094F2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74A5D60-D6C1-4AC7-AFCA-A118A64795A5}" type="sibTrans" cxnId="{F9C7D673-AE39-49CD-9E6B-D6F07F6094F2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6734E6-200F-4CF6-BB33-37D67DE3F21A}">
      <dgm:prSet phldrT="[Text]" custT="1"/>
      <dgm:spPr>
        <a:solidFill>
          <a:srgbClr val="5F5F5F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Sneakers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4A2743A-D713-4BCA-949E-A5196551B50D}" type="parTrans" cxnId="{BDBA1483-BDAE-4388-A8E9-74031E54B9E4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8963B2F-27B1-47E9-A0E5-31DB4A379706}" type="sibTrans" cxnId="{BDBA1483-BDAE-4388-A8E9-74031E54B9E4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710FF59-A223-40C8-8E9D-EBF006DB9019}">
      <dgm:prSet custT="1"/>
      <dgm:spPr>
        <a:solidFill>
          <a:srgbClr val="216983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Urban Street Style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CD20B7-BD64-45C4-920B-CAF6FEC646AE}" type="parTrans" cxnId="{4A273593-2086-47E8-A2FF-04EAEF48EAC8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F05EF18-C57B-427B-892D-04D37082DFE5}" type="sibTrans" cxnId="{4A273593-2086-47E8-A2FF-04EAEF48EAC8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E894770-DE42-4949-BE64-E2FCFD8F351A}">
      <dgm:prSet custT="1"/>
      <dgm:spPr>
        <a:solidFill>
          <a:srgbClr val="726D32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Designer Wear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CCDBAF-5016-4248-81C4-724682F5CCEC}" type="parTrans" cxnId="{BCAB2A49-756E-4D6B-B011-DBD82A223605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0E1116-A2FE-4961-93E1-A2617F68C010}" type="sibTrans" cxnId="{BCAB2A49-756E-4D6B-B011-DBD82A223605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61F3FF6-7901-4594-9FCD-F810E110C7AC}">
      <dgm:prSet custT="1"/>
      <dgm:spPr>
        <a:solidFill>
          <a:srgbClr val="663300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Festive Wear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03BA63C-B3E5-471D-BE72-581D3149BDFD}" type="parTrans" cxnId="{371B32A3-AB73-4F54-831D-838BFD1FEE62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65FA89-85EA-4460-9930-EBE0837D45ED}" type="sibTrans" cxnId="{371B32A3-AB73-4F54-831D-838BFD1FEE62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6BA1863-0A82-4697-BD3C-C336CC24148B}">
      <dgm:prSet custT="1"/>
      <dgm:spPr>
        <a:solidFill>
          <a:srgbClr val="002060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Gen-Z trends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B7C056D-BD67-4C9E-BBB3-44E1B823480B}" type="parTrans" cxnId="{B85B27B3-C03C-47ED-B9BD-EFC7F77A279B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0E7D120-6BC6-4203-928F-259F36BE574C}" type="sibTrans" cxnId="{B85B27B3-C03C-47ED-B9BD-EFC7F77A279B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912AEB-9B57-4834-9791-627D64BD9FCE}">
      <dgm:prSet custT="1"/>
      <dgm:spPr>
        <a:solidFill>
          <a:srgbClr val="92D050"/>
        </a:solidFill>
      </dgm:spPr>
      <dgm:t>
        <a:bodyPr/>
        <a:lstStyle/>
        <a:p>
          <a:r>
            <a: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Accessories </a:t>
          </a:r>
          <a:endParaRPr lang="en-IN" sz="13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30FDC0-33DF-4E29-A240-848C1D037201}" type="parTrans" cxnId="{41606AE7-BDA6-425E-A958-1FD40DAAE49C}">
      <dgm:prSet custT="1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59C884E-B2B7-450B-B6EF-E7D5C1988044}" type="sibTrans" cxnId="{41606AE7-BDA6-425E-A958-1FD40DAAE49C}">
      <dgm:prSet/>
      <dgm:spPr/>
      <dgm:t>
        <a:bodyPr/>
        <a:lstStyle/>
        <a:p>
          <a:endParaRPr lang="en-IN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8C67FC5-5E9E-4D29-89DE-5778C80FF058}" type="pres">
      <dgm:prSet presAssocID="{3BEFA483-9BFF-44CF-B257-228D45AD937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16E2B3-E4EC-4F2B-8536-1176F7565BF9}" type="pres">
      <dgm:prSet presAssocID="{DD068CC6-AD57-406D-A931-E23A603F0ADE}" presName="centerShape" presStyleLbl="node0" presStyleIdx="0" presStyleCnt="1"/>
      <dgm:spPr/>
    </dgm:pt>
    <dgm:pt modelId="{78E63044-B914-45E6-9FBA-9C68A665EF12}" type="pres">
      <dgm:prSet presAssocID="{957CE46A-5040-4770-BD36-C14A7AB1D198}" presName="parTrans" presStyleLbl="sibTrans2D1" presStyleIdx="0" presStyleCnt="9"/>
      <dgm:spPr/>
    </dgm:pt>
    <dgm:pt modelId="{2FA5BBAE-709E-4BB5-8760-CB0D654F6187}" type="pres">
      <dgm:prSet presAssocID="{957CE46A-5040-4770-BD36-C14A7AB1D198}" presName="connectorText" presStyleLbl="sibTrans2D1" presStyleIdx="0" presStyleCnt="9"/>
      <dgm:spPr/>
    </dgm:pt>
    <dgm:pt modelId="{4E421CEF-1C26-400E-B3DA-FA8D0E74DE2F}" type="pres">
      <dgm:prSet presAssocID="{032B231B-2969-42B2-BD36-524169CC7534}" presName="node" presStyleLbl="node1" presStyleIdx="0" presStyleCnt="9">
        <dgm:presLayoutVars>
          <dgm:bulletEnabled val="1"/>
        </dgm:presLayoutVars>
      </dgm:prSet>
      <dgm:spPr/>
    </dgm:pt>
    <dgm:pt modelId="{3A4CDEBC-AD64-4D38-AA3B-4D3FC0AB275F}" type="pres">
      <dgm:prSet presAssocID="{EBD40F5E-994E-43B0-845B-A922ED1B79E7}" presName="parTrans" presStyleLbl="sibTrans2D1" presStyleIdx="1" presStyleCnt="9"/>
      <dgm:spPr/>
    </dgm:pt>
    <dgm:pt modelId="{CD2558FA-5E77-47AF-82E6-E0BCF4A3CA71}" type="pres">
      <dgm:prSet presAssocID="{EBD40F5E-994E-43B0-845B-A922ED1B79E7}" presName="connectorText" presStyleLbl="sibTrans2D1" presStyleIdx="1" presStyleCnt="9"/>
      <dgm:spPr/>
    </dgm:pt>
    <dgm:pt modelId="{A7CCBC4F-F042-406F-BAD5-A48F345544DF}" type="pres">
      <dgm:prSet presAssocID="{CABA32AA-708F-45E0-88EB-81F522351953}" presName="node" presStyleLbl="node1" presStyleIdx="1" presStyleCnt="9">
        <dgm:presLayoutVars>
          <dgm:bulletEnabled val="1"/>
        </dgm:presLayoutVars>
      </dgm:prSet>
      <dgm:spPr/>
    </dgm:pt>
    <dgm:pt modelId="{2CEA8B3D-DF7D-4172-BE45-8E7C29CD12E4}" type="pres">
      <dgm:prSet presAssocID="{0830FDC0-33DF-4E29-A240-848C1D037201}" presName="parTrans" presStyleLbl="sibTrans2D1" presStyleIdx="2" presStyleCnt="9"/>
      <dgm:spPr/>
    </dgm:pt>
    <dgm:pt modelId="{5027C652-F3E2-480C-BA48-BFEB048BC4D0}" type="pres">
      <dgm:prSet presAssocID="{0830FDC0-33DF-4E29-A240-848C1D037201}" presName="connectorText" presStyleLbl="sibTrans2D1" presStyleIdx="2" presStyleCnt="9"/>
      <dgm:spPr/>
    </dgm:pt>
    <dgm:pt modelId="{A8DA4F5D-C368-48D5-93A0-E40EF541960A}" type="pres">
      <dgm:prSet presAssocID="{42912AEB-9B57-4834-9791-627D64BD9FCE}" presName="node" presStyleLbl="node1" presStyleIdx="2" presStyleCnt="9">
        <dgm:presLayoutVars>
          <dgm:bulletEnabled val="1"/>
        </dgm:presLayoutVars>
      </dgm:prSet>
      <dgm:spPr/>
    </dgm:pt>
    <dgm:pt modelId="{B5FEEF2E-7E8F-4138-A50C-E822B988ED61}" type="pres">
      <dgm:prSet presAssocID="{CB7C056D-BD67-4C9E-BBB3-44E1B823480B}" presName="parTrans" presStyleLbl="sibTrans2D1" presStyleIdx="3" presStyleCnt="9"/>
      <dgm:spPr/>
    </dgm:pt>
    <dgm:pt modelId="{C24362AD-06DD-4D84-8576-8B25BA19C4F8}" type="pres">
      <dgm:prSet presAssocID="{CB7C056D-BD67-4C9E-BBB3-44E1B823480B}" presName="connectorText" presStyleLbl="sibTrans2D1" presStyleIdx="3" presStyleCnt="9"/>
      <dgm:spPr/>
    </dgm:pt>
    <dgm:pt modelId="{356CFB0E-234D-4C13-A336-10DA6B1E9C13}" type="pres">
      <dgm:prSet presAssocID="{36BA1863-0A82-4697-BD3C-C336CC24148B}" presName="node" presStyleLbl="node1" presStyleIdx="3" presStyleCnt="9">
        <dgm:presLayoutVars>
          <dgm:bulletEnabled val="1"/>
        </dgm:presLayoutVars>
      </dgm:prSet>
      <dgm:spPr/>
    </dgm:pt>
    <dgm:pt modelId="{9BB1D01A-D9C9-4287-9C98-C7AAEDF30756}" type="pres">
      <dgm:prSet presAssocID="{D9869B26-2287-40C8-9E58-EA7546ACA4F0}" presName="parTrans" presStyleLbl="sibTrans2D1" presStyleIdx="4" presStyleCnt="9"/>
      <dgm:spPr/>
    </dgm:pt>
    <dgm:pt modelId="{A087A748-D393-4A42-8EB1-AA355A063588}" type="pres">
      <dgm:prSet presAssocID="{D9869B26-2287-40C8-9E58-EA7546ACA4F0}" presName="connectorText" presStyleLbl="sibTrans2D1" presStyleIdx="4" presStyleCnt="9"/>
      <dgm:spPr/>
    </dgm:pt>
    <dgm:pt modelId="{18E39802-891C-4050-8A2F-F68650464A26}" type="pres">
      <dgm:prSet presAssocID="{030C4CFD-E32C-4C2A-8EA3-9BA219BE99DB}" presName="node" presStyleLbl="node1" presStyleIdx="4" presStyleCnt="9">
        <dgm:presLayoutVars>
          <dgm:bulletEnabled val="1"/>
        </dgm:presLayoutVars>
      </dgm:prSet>
      <dgm:spPr/>
    </dgm:pt>
    <dgm:pt modelId="{586D0452-0277-48C4-AF48-A23E02CA1824}" type="pres">
      <dgm:prSet presAssocID="{103BA63C-B3E5-471D-BE72-581D3149BDFD}" presName="parTrans" presStyleLbl="sibTrans2D1" presStyleIdx="5" presStyleCnt="9"/>
      <dgm:spPr/>
    </dgm:pt>
    <dgm:pt modelId="{0F8725AB-037F-4029-B001-309225A79338}" type="pres">
      <dgm:prSet presAssocID="{103BA63C-B3E5-471D-BE72-581D3149BDFD}" presName="connectorText" presStyleLbl="sibTrans2D1" presStyleIdx="5" presStyleCnt="9"/>
      <dgm:spPr/>
    </dgm:pt>
    <dgm:pt modelId="{5DEF47DC-6FC1-4862-9965-2E065A155E44}" type="pres">
      <dgm:prSet presAssocID="{F61F3FF6-7901-4594-9FCD-F810E110C7AC}" presName="node" presStyleLbl="node1" presStyleIdx="5" presStyleCnt="9">
        <dgm:presLayoutVars>
          <dgm:bulletEnabled val="1"/>
        </dgm:presLayoutVars>
      </dgm:prSet>
      <dgm:spPr/>
    </dgm:pt>
    <dgm:pt modelId="{E3471024-280D-4C2A-82A9-F440EC0D4746}" type="pres">
      <dgm:prSet presAssocID="{34A2743A-D713-4BCA-949E-A5196551B50D}" presName="parTrans" presStyleLbl="sibTrans2D1" presStyleIdx="6" presStyleCnt="9"/>
      <dgm:spPr/>
    </dgm:pt>
    <dgm:pt modelId="{85EE0F8C-602C-45CE-9D4B-9493C2CD97AA}" type="pres">
      <dgm:prSet presAssocID="{34A2743A-D713-4BCA-949E-A5196551B50D}" presName="connectorText" presStyleLbl="sibTrans2D1" presStyleIdx="6" presStyleCnt="9"/>
      <dgm:spPr/>
    </dgm:pt>
    <dgm:pt modelId="{D0E0B5B9-55AB-4AE7-99BC-DAFBDDCDF2C9}" type="pres">
      <dgm:prSet presAssocID="{396734E6-200F-4CF6-BB33-37D67DE3F21A}" presName="node" presStyleLbl="node1" presStyleIdx="6" presStyleCnt="9">
        <dgm:presLayoutVars>
          <dgm:bulletEnabled val="1"/>
        </dgm:presLayoutVars>
      </dgm:prSet>
      <dgm:spPr/>
    </dgm:pt>
    <dgm:pt modelId="{B9A60C1F-3094-4270-8D4D-9DFB3F20373D}" type="pres">
      <dgm:prSet presAssocID="{74CD20B7-BD64-45C4-920B-CAF6FEC646AE}" presName="parTrans" presStyleLbl="sibTrans2D1" presStyleIdx="7" presStyleCnt="9"/>
      <dgm:spPr/>
    </dgm:pt>
    <dgm:pt modelId="{3AEFFDDD-D569-4C96-842B-AD37D705F7B5}" type="pres">
      <dgm:prSet presAssocID="{74CD20B7-BD64-45C4-920B-CAF6FEC646AE}" presName="connectorText" presStyleLbl="sibTrans2D1" presStyleIdx="7" presStyleCnt="9"/>
      <dgm:spPr/>
    </dgm:pt>
    <dgm:pt modelId="{872625B3-A270-41B1-A375-72ACF240A7C4}" type="pres">
      <dgm:prSet presAssocID="{3710FF59-A223-40C8-8E9D-EBF006DB9019}" presName="node" presStyleLbl="node1" presStyleIdx="7" presStyleCnt="9">
        <dgm:presLayoutVars>
          <dgm:bulletEnabled val="1"/>
        </dgm:presLayoutVars>
      </dgm:prSet>
      <dgm:spPr/>
    </dgm:pt>
    <dgm:pt modelId="{612C8584-E8F3-4006-8699-1CDB5B92A13B}" type="pres">
      <dgm:prSet presAssocID="{2CCCDBAF-5016-4248-81C4-724682F5CCEC}" presName="parTrans" presStyleLbl="sibTrans2D1" presStyleIdx="8" presStyleCnt="9"/>
      <dgm:spPr/>
    </dgm:pt>
    <dgm:pt modelId="{FAB15C07-A92D-47A1-91B1-3FFD5A311C15}" type="pres">
      <dgm:prSet presAssocID="{2CCCDBAF-5016-4248-81C4-724682F5CCEC}" presName="connectorText" presStyleLbl="sibTrans2D1" presStyleIdx="8" presStyleCnt="9"/>
      <dgm:spPr/>
    </dgm:pt>
    <dgm:pt modelId="{76965D42-7839-4DF7-8DE6-931EEDAA7909}" type="pres">
      <dgm:prSet presAssocID="{AE894770-DE42-4949-BE64-E2FCFD8F351A}" presName="node" presStyleLbl="node1" presStyleIdx="8" presStyleCnt="9">
        <dgm:presLayoutVars>
          <dgm:bulletEnabled val="1"/>
        </dgm:presLayoutVars>
      </dgm:prSet>
      <dgm:spPr/>
    </dgm:pt>
  </dgm:ptLst>
  <dgm:cxnLst>
    <dgm:cxn modelId="{4111BE00-1B1B-42C0-8835-19894993347B}" type="presOf" srcId="{CB7C056D-BD67-4C9E-BBB3-44E1B823480B}" destId="{B5FEEF2E-7E8F-4138-A50C-E822B988ED61}" srcOrd="0" destOrd="0" presId="urn:microsoft.com/office/officeart/2005/8/layout/radial5"/>
    <dgm:cxn modelId="{83F3A702-0541-41C3-A823-967B419C584B}" type="presOf" srcId="{EBD40F5E-994E-43B0-845B-A922ED1B79E7}" destId="{3A4CDEBC-AD64-4D38-AA3B-4D3FC0AB275F}" srcOrd="0" destOrd="0" presId="urn:microsoft.com/office/officeart/2005/8/layout/radial5"/>
    <dgm:cxn modelId="{4441930A-2023-41D7-96AA-80E6419A31F6}" type="presOf" srcId="{2CCCDBAF-5016-4248-81C4-724682F5CCEC}" destId="{612C8584-E8F3-4006-8699-1CDB5B92A13B}" srcOrd="0" destOrd="0" presId="urn:microsoft.com/office/officeart/2005/8/layout/radial5"/>
    <dgm:cxn modelId="{D35F6E29-F1DF-469D-9AD7-20FB40F0995F}" type="presOf" srcId="{42912AEB-9B57-4834-9791-627D64BD9FCE}" destId="{A8DA4F5D-C368-48D5-93A0-E40EF541960A}" srcOrd="0" destOrd="0" presId="urn:microsoft.com/office/officeart/2005/8/layout/radial5"/>
    <dgm:cxn modelId="{EAF8CC2B-D36C-4911-8071-AD8F0A3D098E}" srcId="{DD068CC6-AD57-406D-A931-E23A603F0ADE}" destId="{CABA32AA-708F-45E0-88EB-81F522351953}" srcOrd="1" destOrd="0" parTransId="{EBD40F5E-994E-43B0-845B-A922ED1B79E7}" sibTransId="{8B064CCD-EF74-4B93-A8D3-0C2E3B59179B}"/>
    <dgm:cxn modelId="{6284663F-0865-4506-B1F5-53A7FC8E4727}" type="presOf" srcId="{CABA32AA-708F-45E0-88EB-81F522351953}" destId="{A7CCBC4F-F042-406F-BAD5-A48F345544DF}" srcOrd="0" destOrd="0" presId="urn:microsoft.com/office/officeart/2005/8/layout/radial5"/>
    <dgm:cxn modelId="{1FD14C5B-EEC7-4351-BD20-FE8DFA851C95}" type="presOf" srcId="{030C4CFD-E32C-4C2A-8EA3-9BA219BE99DB}" destId="{18E39802-891C-4050-8A2F-F68650464A26}" srcOrd="0" destOrd="0" presId="urn:microsoft.com/office/officeart/2005/8/layout/radial5"/>
    <dgm:cxn modelId="{6A5E895F-9928-4F43-BB8E-AD5EBC9E6C0A}" type="presOf" srcId="{DD068CC6-AD57-406D-A931-E23A603F0ADE}" destId="{6916E2B3-E4EC-4F2B-8536-1176F7565BF9}" srcOrd="0" destOrd="0" presId="urn:microsoft.com/office/officeart/2005/8/layout/radial5"/>
    <dgm:cxn modelId="{BCAB2A49-756E-4D6B-B011-DBD82A223605}" srcId="{DD068CC6-AD57-406D-A931-E23A603F0ADE}" destId="{AE894770-DE42-4949-BE64-E2FCFD8F351A}" srcOrd="8" destOrd="0" parTransId="{2CCCDBAF-5016-4248-81C4-724682F5CCEC}" sibTransId="{F20E1116-A2FE-4961-93E1-A2617F68C010}"/>
    <dgm:cxn modelId="{C178D34A-F515-4CE5-AD0A-E528AB9E77F1}" type="presOf" srcId="{103BA63C-B3E5-471D-BE72-581D3149BDFD}" destId="{586D0452-0277-48C4-AF48-A23E02CA1824}" srcOrd="0" destOrd="0" presId="urn:microsoft.com/office/officeart/2005/8/layout/radial5"/>
    <dgm:cxn modelId="{9484F170-8B04-494E-8422-93D27367EB38}" srcId="{DD068CC6-AD57-406D-A931-E23A603F0ADE}" destId="{032B231B-2969-42B2-BD36-524169CC7534}" srcOrd="0" destOrd="0" parTransId="{957CE46A-5040-4770-BD36-C14A7AB1D198}" sibTransId="{0AFFEDED-F241-4D75-9E1C-3B7945CBAE69}"/>
    <dgm:cxn modelId="{A16EC772-549E-406A-88F3-FAE9C177B1C4}" type="presOf" srcId="{2CCCDBAF-5016-4248-81C4-724682F5CCEC}" destId="{FAB15C07-A92D-47A1-91B1-3FFD5A311C15}" srcOrd="1" destOrd="0" presId="urn:microsoft.com/office/officeart/2005/8/layout/radial5"/>
    <dgm:cxn modelId="{F9C7D673-AE39-49CD-9E6B-D6F07F6094F2}" srcId="{DD068CC6-AD57-406D-A931-E23A603F0ADE}" destId="{030C4CFD-E32C-4C2A-8EA3-9BA219BE99DB}" srcOrd="4" destOrd="0" parTransId="{D9869B26-2287-40C8-9E58-EA7546ACA4F0}" sibTransId="{474A5D60-D6C1-4AC7-AFCA-A118A64795A5}"/>
    <dgm:cxn modelId="{DB7E4654-7DB2-4C2B-A24E-DB091487CCA8}" type="presOf" srcId="{36BA1863-0A82-4697-BD3C-C336CC24148B}" destId="{356CFB0E-234D-4C13-A336-10DA6B1E9C13}" srcOrd="0" destOrd="0" presId="urn:microsoft.com/office/officeart/2005/8/layout/radial5"/>
    <dgm:cxn modelId="{27F10356-0BA6-4F2E-A05E-691D4F1A044C}" type="presOf" srcId="{0830FDC0-33DF-4E29-A240-848C1D037201}" destId="{5027C652-F3E2-480C-BA48-BFEB048BC4D0}" srcOrd="1" destOrd="0" presId="urn:microsoft.com/office/officeart/2005/8/layout/radial5"/>
    <dgm:cxn modelId="{76922F77-27D2-4FDF-BD32-94AFAC67189B}" type="presOf" srcId="{3BEFA483-9BFF-44CF-B257-228D45AD9370}" destId="{48C67FC5-5E9E-4D29-89DE-5778C80FF058}" srcOrd="0" destOrd="0" presId="urn:microsoft.com/office/officeart/2005/8/layout/radial5"/>
    <dgm:cxn modelId="{F42E9179-2DE5-46AF-AC77-4D0751907540}" type="presOf" srcId="{34A2743A-D713-4BCA-949E-A5196551B50D}" destId="{85EE0F8C-602C-45CE-9D4B-9493C2CD97AA}" srcOrd="1" destOrd="0" presId="urn:microsoft.com/office/officeart/2005/8/layout/radial5"/>
    <dgm:cxn modelId="{BDBA1483-BDAE-4388-A8E9-74031E54B9E4}" srcId="{DD068CC6-AD57-406D-A931-E23A603F0ADE}" destId="{396734E6-200F-4CF6-BB33-37D67DE3F21A}" srcOrd="6" destOrd="0" parTransId="{34A2743A-D713-4BCA-949E-A5196551B50D}" sibTransId="{38963B2F-27B1-47E9-A0E5-31DB4A379706}"/>
    <dgm:cxn modelId="{C9EDD788-7931-4771-9344-7F845A546F9D}" srcId="{3BEFA483-9BFF-44CF-B257-228D45AD9370}" destId="{DD068CC6-AD57-406D-A931-E23A603F0ADE}" srcOrd="0" destOrd="0" parTransId="{4D8FDAAE-A3FF-45C0-A059-E8FE181D48C8}" sibTransId="{809DFCB3-12A5-4859-923A-3EDBFD0BD36A}"/>
    <dgm:cxn modelId="{4A273593-2086-47E8-A2FF-04EAEF48EAC8}" srcId="{DD068CC6-AD57-406D-A931-E23A603F0ADE}" destId="{3710FF59-A223-40C8-8E9D-EBF006DB9019}" srcOrd="7" destOrd="0" parTransId="{74CD20B7-BD64-45C4-920B-CAF6FEC646AE}" sibTransId="{DF05EF18-C57B-427B-892D-04D37082DFE5}"/>
    <dgm:cxn modelId="{049B6C93-1590-4C2F-81C0-7CC14E5AFC39}" type="presOf" srcId="{957CE46A-5040-4770-BD36-C14A7AB1D198}" destId="{78E63044-B914-45E6-9FBA-9C68A665EF12}" srcOrd="0" destOrd="0" presId="urn:microsoft.com/office/officeart/2005/8/layout/radial5"/>
    <dgm:cxn modelId="{DE62D09B-6AA1-4E57-B3EF-645490510F45}" type="presOf" srcId="{396734E6-200F-4CF6-BB33-37D67DE3F21A}" destId="{D0E0B5B9-55AB-4AE7-99BC-DAFBDDCDF2C9}" srcOrd="0" destOrd="0" presId="urn:microsoft.com/office/officeart/2005/8/layout/radial5"/>
    <dgm:cxn modelId="{371B32A3-AB73-4F54-831D-838BFD1FEE62}" srcId="{DD068CC6-AD57-406D-A931-E23A603F0ADE}" destId="{F61F3FF6-7901-4594-9FCD-F810E110C7AC}" srcOrd="5" destOrd="0" parTransId="{103BA63C-B3E5-471D-BE72-581D3149BDFD}" sibTransId="{0765FA89-85EA-4460-9930-EBE0837D45ED}"/>
    <dgm:cxn modelId="{AE952AA6-391E-4063-904A-AB6FB98845BF}" type="presOf" srcId="{D9869B26-2287-40C8-9E58-EA7546ACA4F0}" destId="{A087A748-D393-4A42-8EB1-AA355A063588}" srcOrd="1" destOrd="0" presId="urn:microsoft.com/office/officeart/2005/8/layout/radial5"/>
    <dgm:cxn modelId="{B85B27B3-C03C-47ED-B9BD-EFC7F77A279B}" srcId="{DD068CC6-AD57-406D-A931-E23A603F0ADE}" destId="{36BA1863-0A82-4697-BD3C-C336CC24148B}" srcOrd="3" destOrd="0" parTransId="{CB7C056D-BD67-4C9E-BBB3-44E1B823480B}" sibTransId="{70E7D120-6BC6-4203-928F-259F36BE574C}"/>
    <dgm:cxn modelId="{909B0CB5-F26E-4AE1-A125-9D7235DF7793}" type="presOf" srcId="{AE894770-DE42-4949-BE64-E2FCFD8F351A}" destId="{76965D42-7839-4DF7-8DE6-931EEDAA7909}" srcOrd="0" destOrd="0" presId="urn:microsoft.com/office/officeart/2005/8/layout/radial5"/>
    <dgm:cxn modelId="{13D896BB-24E4-4301-ACC8-DDB51DBA85A3}" type="presOf" srcId="{0830FDC0-33DF-4E29-A240-848C1D037201}" destId="{2CEA8B3D-DF7D-4172-BE45-8E7C29CD12E4}" srcOrd="0" destOrd="0" presId="urn:microsoft.com/office/officeart/2005/8/layout/radial5"/>
    <dgm:cxn modelId="{E7FB81C4-FBBA-4F05-989D-D564FC7FF2F8}" type="presOf" srcId="{EBD40F5E-994E-43B0-845B-A922ED1B79E7}" destId="{CD2558FA-5E77-47AF-82E6-E0BCF4A3CA71}" srcOrd="1" destOrd="0" presId="urn:microsoft.com/office/officeart/2005/8/layout/radial5"/>
    <dgm:cxn modelId="{DBFF54C9-C75C-4AFC-BFB7-18C800AFDDF8}" type="presOf" srcId="{957CE46A-5040-4770-BD36-C14A7AB1D198}" destId="{2FA5BBAE-709E-4BB5-8760-CB0D654F6187}" srcOrd="1" destOrd="0" presId="urn:microsoft.com/office/officeart/2005/8/layout/radial5"/>
    <dgm:cxn modelId="{C5D2E9CD-B69B-4A53-B5FE-1A2788EDD016}" type="presOf" srcId="{032B231B-2969-42B2-BD36-524169CC7534}" destId="{4E421CEF-1C26-400E-B3DA-FA8D0E74DE2F}" srcOrd="0" destOrd="0" presId="urn:microsoft.com/office/officeart/2005/8/layout/radial5"/>
    <dgm:cxn modelId="{DD399ACF-A5D2-4126-9500-3C32F4996457}" type="presOf" srcId="{103BA63C-B3E5-471D-BE72-581D3149BDFD}" destId="{0F8725AB-037F-4029-B001-309225A79338}" srcOrd="1" destOrd="0" presId="urn:microsoft.com/office/officeart/2005/8/layout/radial5"/>
    <dgm:cxn modelId="{4A6B35DD-3A57-4C22-A401-CEC140F3EFCE}" type="presOf" srcId="{D9869B26-2287-40C8-9E58-EA7546ACA4F0}" destId="{9BB1D01A-D9C9-4287-9C98-C7AAEDF30756}" srcOrd="0" destOrd="0" presId="urn:microsoft.com/office/officeart/2005/8/layout/radial5"/>
    <dgm:cxn modelId="{FD7929E1-90CB-48E9-BB53-4828D2617DA6}" type="presOf" srcId="{F61F3FF6-7901-4594-9FCD-F810E110C7AC}" destId="{5DEF47DC-6FC1-4862-9965-2E065A155E44}" srcOrd="0" destOrd="0" presId="urn:microsoft.com/office/officeart/2005/8/layout/radial5"/>
    <dgm:cxn modelId="{5BB73AE1-C1A4-474D-AD4F-2E05F7E92D4B}" type="presOf" srcId="{34A2743A-D713-4BCA-949E-A5196551B50D}" destId="{E3471024-280D-4C2A-82A9-F440EC0D4746}" srcOrd="0" destOrd="0" presId="urn:microsoft.com/office/officeart/2005/8/layout/radial5"/>
    <dgm:cxn modelId="{86B67BE3-E4CE-4293-AB6F-3A751BC66825}" type="presOf" srcId="{74CD20B7-BD64-45C4-920B-CAF6FEC646AE}" destId="{B9A60C1F-3094-4270-8D4D-9DFB3F20373D}" srcOrd="0" destOrd="0" presId="urn:microsoft.com/office/officeart/2005/8/layout/radial5"/>
    <dgm:cxn modelId="{41606AE7-BDA6-425E-A958-1FD40DAAE49C}" srcId="{DD068CC6-AD57-406D-A931-E23A603F0ADE}" destId="{42912AEB-9B57-4834-9791-627D64BD9FCE}" srcOrd="2" destOrd="0" parTransId="{0830FDC0-33DF-4E29-A240-848C1D037201}" sibTransId="{459C884E-B2B7-450B-B6EF-E7D5C1988044}"/>
    <dgm:cxn modelId="{2ACFD9F0-5A64-4993-B92C-C2F2333D3F46}" type="presOf" srcId="{74CD20B7-BD64-45C4-920B-CAF6FEC646AE}" destId="{3AEFFDDD-D569-4C96-842B-AD37D705F7B5}" srcOrd="1" destOrd="0" presId="urn:microsoft.com/office/officeart/2005/8/layout/radial5"/>
    <dgm:cxn modelId="{44430DF7-252B-4B12-822C-AA304A91BD28}" type="presOf" srcId="{CB7C056D-BD67-4C9E-BBB3-44E1B823480B}" destId="{C24362AD-06DD-4D84-8576-8B25BA19C4F8}" srcOrd="1" destOrd="0" presId="urn:microsoft.com/office/officeart/2005/8/layout/radial5"/>
    <dgm:cxn modelId="{F51B72F9-1E57-4FCC-960E-0F8A7EE193E4}" type="presOf" srcId="{3710FF59-A223-40C8-8E9D-EBF006DB9019}" destId="{872625B3-A270-41B1-A375-72ACF240A7C4}" srcOrd="0" destOrd="0" presId="urn:microsoft.com/office/officeart/2005/8/layout/radial5"/>
    <dgm:cxn modelId="{43613384-C3CB-4A66-9741-31F86EB5F097}" type="presParOf" srcId="{48C67FC5-5E9E-4D29-89DE-5778C80FF058}" destId="{6916E2B3-E4EC-4F2B-8536-1176F7565BF9}" srcOrd="0" destOrd="0" presId="urn:microsoft.com/office/officeart/2005/8/layout/radial5"/>
    <dgm:cxn modelId="{915D645C-854B-4643-BEB9-52D1319F4028}" type="presParOf" srcId="{48C67FC5-5E9E-4D29-89DE-5778C80FF058}" destId="{78E63044-B914-45E6-9FBA-9C68A665EF12}" srcOrd="1" destOrd="0" presId="urn:microsoft.com/office/officeart/2005/8/layout/radial5"/>
    <dgm:cxn modelId="{6F5EB778-FA76-483F-A51C-6AF0D780B95B}" type="presParOf" srcId="{78E63044-B914-45E6-9FBA-9C68A665EF12}" destId="{2FA5BBAE-709E-4BB5-8760-CB0D654F6187}" srcOrd="0" destOrd="0" presId="urn:microsoft.com/office/officeart/2005/8/layout/radial5"/>
    <dgm:cxn modelId="{935C6D4D-5E37-47D9-AF18-249D5A88D5ED}" type="presParOf" srcId="{48C67FC5-5E9E-4D29-89DE-5778C80FF058}" destId="{4E421CEF-1C26-400E-B3DA-FA8D0E74DE2F}" srcOrd="2" destOrd="0" presId="urn:microsoft.com/office/officeart/2005/8/layout/radial5"/>
    <dgm:cxn modelId="{225E1913-F5CA-4C80-9D47-055A2E39A5FD}" type="presParOf" srcId="{48C67FC5-5E9E-4D29-89DE-5778C80FF058}" destId="{3A4CDEBC-AD64-4D38-AA3B-4D3FC0AB275F}" srcOrd="3" destOrd="0" presId="urn:microsoft.com/office/officeart/2005/8/layout/radial5"/>
    <dgm:cxn modelId="{A26A8251-2E51-49B9-856E-7D9F207BA5AC}" type="presParOf" srcId="{3A4CDEBC-AD64-4D38-AA3B-4D3FC0AB275F}" destId="{CD2558FA-5E77-47AF-82E6-E0BCF4A3CA71}" srcOrd="0" destOrd="0" presId="urn:microsoft.com/office/officeart/2005/8/layout/radial5"/>
    <dgm:cxn modelId="{BA9E7810-CA28-4016-A584-1E3C1BF4B499}" type="presParOf" srcId="{48C67FC5-5E9E-4D29-89DE-5778C80FF058}" destId="{A7CCBC4F-F042-406F-BAD5-A48F345544DF}" srcOrd="4" destOrd="0" presId="urn:microsoft.com/office/officeart/2005/8/layout/radial5"/>
    <dgm:cxn modelId="{E36F6953-2C47-4105-8205-A9977B06D4AC}" type="presParOf" srcId="{48C67FC5-5E9E-4D29-89DE-5778C80FF058}" destId="{2CEA8B3D-DF7D-4172-BE45-8E7C29CD12E4}" srcOrd="5" destOrd="0" presId="urn:microsoft.com/office/officeart/2005/8/layout/radial5"/>
    <dgm:cxn modelId="{F2D0C2C2-4740-4DD1-AA69-ED2B5DBBFB82}" type="presParOf" srcId="{2CEA8B3D-DF7D-4172-BE45-8E7C29CD12E4}" destId="{5027C652-F3E2-480C-BA48-BFEB048BC4D0}" srcOrd="0" destOrd="0" presId="urn:microsoft.com/office/officeart/2005/8/layout/radial5"/>
    <dgm:cxn modelId="{C1142C85-3F31-49F9-A803-163C12084055}" type="presParOf" srcId="{48C67FC5-5E9E-4D29-89DE-5778C80FF058}" destId="{A8DA4F5D-C368-48D5-93A0-E40EF541960A}" srcOrd="6" destOrd="0" presId="urn:microsoft.com/office/officeart/2005/8/layout/radial5"/>
    <dgm:cxn modelId="{E92258E4-4B73-4283-8968-307717A63C2F}" type="presParOf" srcId="{48C67FC5-5E9E-4D29-89DE-5778C80FF058}" destId="{B5FEEF2E-7E8F-4138-A50C-E822B988ED61}" srcOrd="7" destOrd="0" presId="urn:microsoft.com/office/officeart/2005/8/layout/radial5"/>
    <dgm:cxn modelId="{977C5DF0-B294-4157-AE91-1320078413B0}" type="presParOf" srcId="{B5FEEF2E-7E8F-4138-A50C-E822B988ED61}" destId="{C24362AD-06DD-4D84-8576-8B25BA19C4F8}" srcOrd="0" destOrd="0" presId="urn:microsoft.com/office/officeart/2005/8/layout/radial5"/>
    <dgm:cxn modelId="{71297152-FB5D-453A-B1AB-14AD4640EF30}" type="presParOf" srcId="{48C67FC5-5E9E-4D29-89DE-5778C80FF058}" destId="{356CFB0E-234D-4C13-A336-10DA6B1E9C13}" srcOrd="8" destOrd="0" presId="urn:microsoft.com/office/officeart/2005/8/layout/radial5"/>
    <dgm:cxn modelId="{5D1AFCD2-FD69-4303-94FA-BAE705A4FBFB}" type="presParOf" srcId="{48C67FC5-5E9E-4D29-89DE-5778C80FF058}" destId="{9BB1D01A-D9C9-4287-9C98-C7AAEDF30756}" srcOrd="9" destOrd="0" presId="urn:microsoft.com/office/officeart/2005/8/layout/radial5"/>
    <dgm:cxn modelId="{F612CF92-5963-42C8-AD6F-066683FFC36D}" type="presParOf" srcId="{9BB1D01A-D9C9-4287-9C98-C7AAEDF30756}" destId="{A087A748-D393-4A42-8EB1-AA355A063588}" srcOrd="0" destOrd="0" presId="urn:microsoft.com/office/officeart/2005/8/layout/radial5"/>
    <dgm:cxn modelId="{AEF80510-EAF5-400A-91A4-5A197502E59B}" type="presParOf" srcId="{48C67FC5-5E9E-4D29-89DE-5778C80FF058}" destId="{18E39802-891C-4050-8A2F-F68650464A26}" srcOrd="10" destOrd="0" presId="urn:microsoft.com/office/officeart/2005/8/layout/radial5"/>
    <dgm:cxn modelId="{D8A25A34-2B13-4407-9F52-0F698E483E54}" type="presParOf" srcId="{48C67FC5-5E9E-4D29-89DE-5778C80FF058}" destId="{586D0452-0277-48C4-AF48-A23E02CA1824}" srcOrd="11" destOrd="0" presId="urn:microsoft.com/office/officeart/2005/8/layout/radial5"/>
    <dgm:cxn modelId="{872BCD8D-7118-4E04-BD12-07C2B1546A23}" type="presParOf" srcId="{586D0452-0277-48C4-AF48-A23E02CA1824}" destId="{0F8725AB-037F-4029-B001-309225A79338}" srcOrd="0" destOrd="0" presId="urn:microsoft.com/office/officeart/2005/8/layout/radial5"/>
    <dgm:cxn modelId="{8C334071-6561-43AB-B52A-290B625F2435}" type="presParOf" srcId="{48C67FC5-5E9E-4D29-89DE-5778C80FF058}" destId="{5DEF47DC-6FC1-4862-9965-2E065A155E44}" srcOrd="12" destOrd="0" presId="urn:microsoft.com/office/officeart/2005/8/layout/radial5"/>
    <dgm:cxn modelId="{52D5D579-573A-4118-BD6B-8E761DE58863}" type="presParOf" srcId="{48C67FC5-5E9E-4D29-89DE-5778C80FF058}" destId="{E3471024-280D-4C2A-82A9-F440EC0D4746}" srcOrd="13" destOrd="0" presId="urn:microsoft.com/office/officeart/2005/8/layout/radial5"/>
    <dgm:cxn modelId="{E9A5F5B5-CE4B-4795-86FC-182FD62B7A99}" type="presParOf" srcId="{E3471024-280D-4C2A-82A9-F440EC0D4746}" destId="{85EE0F8C-602C-45CE-9D4B-9493C2CD97AA}" srcOrd="0" destOrd="0" presId="urn:microsoft.com/office/officeart/2005/8/layout/radial5"/>
    <dgm:cxn modelId="{7A6E5C64-76F3-43E9-931B-E0D3ACFA7B51}" type="presParOf" srcId="{48C67FC5-5E9E-4D29-89DE-5778C80FF058}" destId="{D0E0B5B9-55AB-4AE7-99BC-DAFBDDCDF2C9}" srcOrd="14" destOrd="0" presId="urn:microsoft.com/office/officeart/2005/8/layout/radial5"/>
    <dgm:cxn modelId="{BFF9F93B-4820-4D93-9E97-511E9A232B15}" type="presParOf" srcId="{48C67FC5-5E9E-4D29-89DE-5778C80FF058}" destId="{B9A60C1F-3094-4270-8D4D-9DFB3F20373D}" srcOrd="15" destOrd="0" presId="urn:microsoft.com/office/officeart/2005/8/layout/radial5"/>
    <dgm:cxn modelId="{2310C6B7-E54A-4744-8B9A-238DB313B7AE}" type="presParOf" srcId="{B9A60C1F-3094-4270-8D4D-9DFB3F20373D}" destId="{3AEFFDDD-D569-4C96-842B-AD37D705F7B5}" srcOrd="0" destOrd="0" presId="urn:microsoft.com/office/officeart/2005/8/layout/radial5"/>
    <dgm:cxn modelId="{092AA504-C5B4-42F1-BEA1-8499BCDB980C}" type="presParOf" srcId="{48C67FC5-5E9E-4D29-89DE-5778C80FF058}" destId="{872625B3-A270-41B1-A375-72ACF240A7C4}" srcOrd="16" destOrd="0" presId="urn:microsoft.com/office/officeart/2005/8/layout/radial5"/>
    <dgm:cxn modelId="{777D6934-35B7-4F3B-A84C-4715BB628C67}" type="presParOf" srcId="{48C67FC5-5E9E-4D29-89DE-5778C80FF058}" destId="{612C8584-E8F3-4006-8699-1CDB5B92A13B}" srcOrd="17" destOrd="0" presId="urn:microsoft.com/office/officeart/2005/8/layout/radial5"/>
    <dgm:cxn modelId="{C6B41EBB-FF63-4416-BE9F-E24CDA18408B}" type="presParOf" srcId="{612C8584-E8F3-4006-8699-1CDB5B92A13B}" destId="{FAB15C07-A92D-47A1-91B1-3FFD5A311C15}" srcOrd="0" destOrd="0" presId="urn:microsoft.com/office/officeart/2005/8/layout/radial5"/>
    <dgm:cxn modelId="{EDFF711E-8A35-4067-B216-35ABF2F14C23}" type="presParOf" srcId="{48C67FC5-5E9E-4D29-89DE-5778C80FF058}" destId="{76965D42-7839-4DF7-8DE6-931EEDAA7909}" srcOrd="18" destOrd="0" presId="urn:microsoft.com/office/officeart/2005/8/layout/radial5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83790-7F94-49F1-918F-813601999EE1}">
      <dsp:nvSpPr>
        <dsp:cNvPr id="0" name=""/>
        <dsp:cNvSpPr/>
      </dsp:nvSpPr>
      <dsp:spPr>
        <a:xfrm>
          <a:off x="4896464" y="790569"/>
          <a:ext cx="3825900" cy="331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99"/>
              </a:lnTo>
              <a:lnTo>
                <a:pt x="3825900" y="165999"/>
              </a:lnTo>
              <a:lnTo>
                <a:pt x="3825900" y="33199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1C28D-BEC0-413C-87BD-6DD08690D50E}">
      <dsp:nvSpPr>
        <dsp:cNvPr id="0" name=""/>
        <dsp:cNvSpPr/>
      </dsp:nvSpPr>
      <dsp:spPr>
        <a:xfrm>
          <a:off x="4896464" y="790569"/>
          <a:ext cx="1912950" cy="331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99"/>
              </a:lnTo>
              <a:lnTo>
                <a:pt x="1912950" y="165999"/>
              </a:lnTo>
              <a:lnTo>
                <a:pt x="1912950" y="33199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5E28EF-D1AC-44B9-991A-529D565412FB}">
      <dsp:nvSpPr>
        <dsp:cNvPr id="0" name=""/>
        <dsp:cNvSpPr/>
      </dsp:nvSpPr>
      <dsp:spPr>
        <a:xfrm>
          <a:off x="4264084" y="1913044"/>
          <a:ext cx="237142" cy="1849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712"/>
              </a:lnTo>
              <a:lnTo>
                <a:pt x="237142" y="1849712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5D60CF-E9E5-472D-8943-C37D19337EB2}">
      <dsp:nvSpPr>
        <dsp:cNvPr id="0" name=""/>
        <dsp:cNvSpPr/>
      </dsp:nvSpPr>
      <dsp:spPr>
        <a:xfrm>
          <a:off x="4264084" y="1913044"/>
          <a:ext cx="237142" cy="727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7237"/>
              </a:lnTo>
              <a:lnTo>
                <a:pt x="237142" y="727237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BD152-3725-4553-B853-95316899CCEB}">
      <dsp:nvSpPr>
        <dsp:cNvPr id="0" name=""/>
        <dsp:cNvSpPr/>
      </dsp:nvSpPr>
      <dsp:spPr>
        <a:xfrm>
          <a:off x="4850744" y="790569"/>
          <a:ext cx="91440" cy="3319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199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2B06F-E72D-4643-8ECB-01A9C848FF02}">
      <dsp:nvSpPr>
        <dsp:cNvPr id="0" name=""/>
        <dsp:cNvSpPr/>
      </dsp:nvSpPr>
      <dsp:spPr>
        <a:xfrm>
          <a:off x="2983514" y="790569"/>
          <a:ext cx="1912950" cy="331999"/>
        </a:xfrm>
        <a:custGeom>
          <a:avLst/>
          <a:gdLst/>
          <a:ahLst/>
          <a:cxnLst/>
          <a:rect l="0" t="0" r="0" b="0"/>
          <a:pathLst>
            <a:path>
              <a:moveTo>
                <a:pt x="1912950" y="0"/>
              </a:moveTo>
              <a:lnTo>
                <a:pt x="1912950" y="165999"/>
              </a:lnTo>
              <a:lnTo>
                <a:pt x="0" y="165999"/>
              </a:lnTo>
              <a:lnTo>
                <a:pt x="0" y="33199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EEA2D-B81A-4968-AD91-2AD38E565A06}">
      <dsp:nvSpPr>
        <dsp:cNvPr id="0" name=""/>
        <dsp:cNvSpPr/>
      </dsp:nvSpPr>
      <dsp:spPr>
        <a:xfrm>
          <a:off x="1070563" y="790569"/>
          <a:ext cx="3825900" cy="331999"/>
        </a:xfrm>
        <a:custGeom>
          <a:avLst/>
          <a:gdLst/>
          <a:ahLst/>
          <a:cxnLst/>
          <a:rect l="0" t="0" r="0" b="0"/>
          <a:pathLst>
            <a:path>
              <a:moveTo>
                <a:pt x="3825900" y="0"/>
              </a:moveTo>
              <a:lnTo>
                <a:pt x="3825900" y="165999"/>
              </a:lnTo>
              <a:lnTo>
                <a:pt x="0" y="165999"/>
              </a:lnTo>
              <a:lnTo>
                <a:pt x="0" y="331999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B44EE-5A87-4AEC-9D88-AA7D270E323A}">
      <dsp:nvSpPr>
        <dsp:cNvPr id="0" name=""/>
        <dsp:cNvSpPr/>
      </dsp:nvSpPr>
      <dsp:spPr>
        <a:xfrm>
          <a:off x="4105989" y="94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SOURCE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105989" y="94"/>
        <a:ext cx="1580950" cy="790475"/>
      </dsp:txXfrm>
    </dsp:sp>
    <dsp:sp modelId="{15F668BF-C13C-4621-A9AD-A2D74B0DFF7C}">
      <dsp:nvSpPr>
        <dsp:cNvPr id="0" name=""/>
        <dsp:cNvSpPr/>
      </dsp:nvSpPr>
      <dsp:spPr>
        <a:xfrm>
          <a:off x="280088" y="1122569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Instagram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0088" y="1122569"/>
        <a:ext cx="1580950" cy="790475"/>
      </dsp:txXfrm>
    </dsp:sp>
    <dsp:sp modelId="{6A5ED11F-A1B2-424E-8E61-D31F93A18E08}">
      <dsp:nvSpPr>
        <dsp:cNvPr id="0" name=""/>
        <dsp:cNvSpPr/>
      </dsp:nvSpPr>
      <dsp:spPr>
        <a:xfrm>
          <a:off x="2193038" y="1122569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YouTube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93038" y="1122569"/>
        <a:ext cx="1580950" cy="790475"/>
      </dsp:txXfrm>
    </dsp:sp>
    <dsp:sp modelId="{AAC7B53B-F629-402B-9FD8-4DCC3BC77849}">
      <dsp:nvSpPr>
        <dsp:cNvPr id="0" name=""/>
        <dsp:cNvSpPr/>
      </dsp:nvSpPr>
      <dsp:spPr>
        <a:xfrm>
          <a:off x="4105989" y="1122569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Google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105989" y="1122569"/>
        <a:ext cx="1580950" cy="790475"/>
      </dsp:txXfrm>
    </dsp:sp>
    <dsp:sp modelId="{A85B003E-337B-405F-BFE0-6D7BC4BBA8E6}">
      <dsp:nvSpPr>
        <dsp:cNvPr id="0" name=""/>
        <dsp:cNvSpPr/>
      </dsp:nvSpPr>
      <dsp:spPr>
        <a:xfrm>
          <a:off x="4501226" y="2245044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Mouthshut.com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01226" y="2245044"/>
        <a:ext cx="1580950" cy="790475"/>
      </dsp:txXfrm>
    </dsp:sp>
    <dsp:sp modelId="{E9EF6FDB-1D48-4D3D-82F4-48D9FDDD4DF5}">
      <dsp:nvSpPr>
        <dsp:cNvPr id="0" name=""/>
        <dsp:cNvSpPr/>
      </dsp:nvSpPr>
      <dsp:spPr>
        <a:xfrm>
          <a:off x="4501226" y="3367519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Trustpilot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01226" y="3367519"/>
        <a:ext cx="1580950" cy="790475"/>
      </dsp:txXfrm>
    </dsp:sp>
    <dsp:sp modelId="{3732D750-4704-46C5-B8B1-97168DFA31E4}">
      <dsp:nvSpPr>
        <dsp:cNvPr id="0" name=""/>
        <dsp:cNvSpPr/>
      </dsp:nvSpPr>
      <dsp:spPr>
        <a:xfrm>
          <a:off x="6018939" y="1122569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Twitter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8939" y="1122569"/>
        <a:ext cx="1580950" cy="790475"/>
      </dsp:txXfrm>
    </dsp:sp>
    <dsp:sp modelId="{7E09C22F-2AEC-44A6-8BD7-A4CB09F0CCFF}">
      <dsp:nvSpPr>
        <dsp:cNvPr id="0" name=""/>
        <dsp:cNvSpPr/>
      </dsp:nvSpPr>
      <dsp:spPr>
        <a:xfrm>
          <a:off x="7931889" y="1122569"/>
          <a:ext cx="1580950" cy="7904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Facebook</a:t>
          </a:r>
          <a:endParaRPr lang="en-IN" sz="160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931889" y="1122569"/>
        <a:ext cx="1580950" cy="790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7072A-88FB-4685-A2B2-82E8EE71F72F}">
      <dsp:nvSpPr>
        <dsp:cNvPr id="0" name=""/>
        <dsp:cNvSpPr/>
      </dsp:nvSpPr>
      <dsp:spPr>
        <a:xfrm>
          <a:off x="1874683" y="1083792"/>
          <a:ext cx="1326352" cy="230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096"/>
              </a:lnTo>
              <a:lnTo>
                <a:pt x="1326352" y="115096"/>
              </a:lnTo>
              <a:lnTo>
                <a:pt x="1326352" y="23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2107B-C8B7-44FE-9DFB-F38EE121BFDE}">
      <dsp:nvSpPr>
        <dsp:cNvPr id="0" name=""/>
        <dsp:cNvSpPr/>
      </dsp:nvSpPr>
      <dsp:spPr>
        <a:xfrm>
          <a:off x="1828963" y="1083792"/>
          <a:ext cx="91440" cy="2301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0CF2E-B23D-46EF-A994-EA90D50EC2D1}">
      <dsp:nvSpPr>
        <dsp:cNvPr id="0" name=""/>
        <dsp:cNvSpPr/>
      </dsp:nvSpPr>
      <dsp:spPr>
        <a:xfrm>
          <a:off x="548331" y="1083792"/>
          <a:ext cx="1326352" cy="230193"/>
        </a:xfrm>
        <a:custGeom>
          <a:avLst/>
          <a:gdLst/>
          <a:ahLst/>
          <a:cxnLst/>
          <a:rect l="0" t="0" r="0" b="0"/>
          <a:pathLst>
            <a:path>
              <a:moveTo>
                <a:pt x="1326352" y="0"/>
              </a:moveTo>
              <a:lnTo>
                <a:pt x="1326352" y="115096"/>
              </a:lnTo>
              <a:lnTo>
                <a:pt x="0" y="115096"/>
              </a:lnTo>
              <a:lnTo>
                <a:pt x="0" y="2301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226B4-C62E-4937-A3CE-D64F0190980E}">
      <dsp:nvSpPr>
        <dsp:cNvPr id="0" name=""/>
        <dsp:cNvSpPr/>
      </dsp:nvSpPr>
      <dsp:spPr>
        <a:xfrm>
          <a:off x="1600644" y="535713"/>
          <a:ext cx="548079" cy="54807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EE725-C6B9-4436-8FFE-26CA327372BB}">
      <dsp:nvSpPr>
        <dsp:cNvPr id="0" name=""/>
        <dsp:cNvSpPr/>
      </dsp:nvSpPr>
      <dsp:spPr>
        <a:xfrm>
          <a:off x="1600644" y="535713"/>
          <a:ext cx="548079" cy="54807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C31F8-6A7A-4F29-81E3-9006C5E354BC}">
      <dsp:nvSpPr>
        <dsp:cNvPr id="0" name=""/>
        <dsp:cNvSpPr/>
      </dsp:nvSpPr>
      <dsp:spPr>
        <a:xfrm>
          <a:off x="1326604" y="634367"/>
          <a:ext cx="1096159" cy="3507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COMMENTS </a:t>
          </a:r>
          <a:endParaRPr lang="en-IN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26604" y="634367"/>
        <a:ext cx="1096159" cy="350770"/>
      </dsp:txXfrm>
    </dsp:sp>
    <dsp:sp modelId="{D9FE22C9-F617-4F72-B011-35C5EB1BD262}">
      <dsp:nvSpPr>
        <dsp:cNvPr id="0" name=""/>
        <dsp:cNvSpPr/>
      </dsp:nvSpPr>
      <dsp:spPr>
        <a:xfrm>
          <a:off x="274291" y="1313986"/>
          <a:ext cx="548079" cy="54807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B02A2-2C0B-42D5-90BB-6BFD23008D73}">
      <dsp:nvSpPr>
        <dsp:cNvPr id="0" name=""/>
        <dsp:cNvSpPr/>
      </dsp:nvSpPr>
      <dsp:spPr>
        <a:xfrm>
          <a:off x="274291" y="1313986"/>
          <a:ext cx="548079" cy="54807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294B6-F2B2-4D3E-8C4C-9647A75BB848}">
      <dsp:nvSpPr>
        <dsp:cNvPr id="0" name=""/>
        <dsp:cNvSpPr/>
      </dsp:nvSpPr>
      <dsp:spPr>
        <a:xfrm>
          <a:off x="251" y="1412640"/>
          <a:ext cx="1096159" cy="3507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POSITIVE</a:t>
          </a:r>
          <a:endParaRPr lang="en-IN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51" y="1412640"/>
        <a:ext cx="1096159" cy="350770"/>
      </dsp:txXfrm>
    </dsp:sp>
    <dsp:sp modelId="{57BC1831-8E25-44E9-8E59-A7A94CB7CF24}">
      <dsp:nvSpPr>
        <dsp:cNvPr id="0" name=""/>
        <dsp:cNvSpPr/>
      </dsp:nvSpPr>
      <dsp:spPr>
        <a:xfrm>
          <a:off x="1600644" y="1313986"/>
          <a:ext cx="548079" cy="54807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CB5B8-ABB3-4D81-955A-0A6F3AA81E3E}">
      <dsp:nvSpPr>
        <dsp:cNvPr id="0" name=""/>
        <dsp:cNvSpPr/>
      </dsp:nvSpPr>
      <dsp:spPr>
        <a:xfrm>
          <a:off x="1600644" y="1313986"/>
          <a:ext cx="548079" cy="54807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4D5A21-0F43-4954-9323-07239FD0D43A}">
      <dsp:nvSpPr>
        <dsp:cNvPr id="0" name=""/>
        <dsp:cNvSpPr/>
      </dsp:nvSpPr>
      <dsp:spPr>
        <a:xfrm>
          <a:off x="1326604" y="1412640"/>
          <a:ext cx="1096159" cy="3507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NEUTRAL</a:t>
          </a:r>
          <a:endParaRPr lang="en-IN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26604" y="1412640"/>
        <a:ext cx="1096159" cy="350770"/>
      </dsp:txXfrm>
    </dsp:sp>
    <dsp:sp modelId="{D58BD88D-DEB3-4805-B988-2E9AEC1E761B}">
      <dsp:nvSpPr>
        <dsp:cNvPr id="0" name=""/>
        <dsp:cNvSpPr/>
      </dsp:nvSpPr>
      <dsp:spPr>
        <a:xfrm>
          <a:off x="2926996" y="1313986"/>
          <a:ext cx="548079" cy="548079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5D879-3C12-4BE4-98B5-58C439C72578}">
      <dsp:nvSpPr>
        <dsp:cNvPr id="0" name=""/>
        <dsp:cNvSpPr/>
      </dsp:nvSpPr>
      <dsp:spPr>
        <a:xfrm>
          <a:off x="2926996" y="1313986"/>
          <a:ext cx="548079" cy="548079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F4CF3-53F3-4F92-BC07-000132883F0F}">
      <dsp:nvSpPr>
        <dsp:cNvPr id="0" name=""/>
        <dsp:cNvSpPr/>
      </dsp:nvSpPr>
      <dsp:spPr>
        <a:xfrm>
          <a:off x="2652957" y="1412640"/>
          <a:ext cx="1096159" cy="35077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NEGATIVE</a:t>
          </a:r>
          <a:endParaRPr lang="en-IN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652957" y="1412640"/>
        <a:ext cx="1096159" cy="350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6E2B3-E4EC-4F2B-8536-1176F7565BF9}">
      <dsp:nvSpPr>
        <dsp:cNvPr id="0" name=""/>
        <dsp:cNvSpPr/>
      </dsp:nvSpPr>
      <dsp:spPr>
        <a:xfrm>
          <a:off x="3347330" y="2058442"/>
          <a:ext cx="1433338" cy="1433338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Trends</a:t>
          </a:r>
          <a:endParaRPr lang="en-IN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557237" y="2268349"/>
        <a:ext cx="1013524" cy="1013524"/>
      </dsp:txXfrm>
    </dsp:sp>
    <dsp:sp modelId="{78E63044-B914-45E6-9FBA-9C68A665EF12}">
      <dsp:nvSpPr>
        <dsp:cNvPr id="0" name=""/>
        <dsp:cNvSpPr/>
      </dsp:nvSpPr>
      <dsp:spPr>
        <a:xfrm rot="16200000">
          <a:off x="3827772" y="1382433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8640" y="1550768"/>
        <a:ext cx="330718" cy="292401"/>
      </dsp:txXfrm>
    </dsp:sp>
    <dsp:sp modelId="{4E421CEF-1C26-400E-B3DA-FA8D0E74DE2F}">
      <dsp:nvSpPr>
        <dsp:cNvPr id="0" name=""/>
        <dsp:cNvSpPr/>
      </dsp:nvSpPr>
      <dsp:spPr>
        <a:xfrm>
          <a:off x="3490664" y="20347"/>
          <a:ext cx="1146671" cy="1146671"/>
        </a:xfrm>
        <a:prstGeom prst="ellipse">
          <a:avLst/>
        </a:prstGeom>
        <a:solidFill>
          <a:srgbClr val="C0000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Ethnic Wear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58590" y="188273"/>
        <a:ext cx="810819" cy="810819"/>
      </dsp:txXfrm>
    </dsp:sp>
    <dsp:sp modelId="{3A4CDEBC-AD64-4D38-AA3B-4D3FC0AB275F}">
      <dsp:nvSpPr>
        <dsp:cNvPr id="0" name=""/>
        <dsp:cNvSpPr/>
      </dsp:nvSpPr>
      <dsp:spPr>
        <a:xfrm rot="18600000">
          <a:off x="4566342" y="1651251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91657" y="1803006"/>
        <a:ext cx="330718" cy="292401"/>
      </dsp:txXfrm>
    </dsp:sp>
    <dsp:sp modelId="{A7CCBC4F-F042-406F-BAD5-A48F345544DF}">
      <dsp:nvSpPr>
        <dsp:cNvPr id="0" name=""/>
        <dsp:cNvSpPr/>
      </dsp:nvSpPr>
      <dsp:spPr>
        <a:xfrm>
          <a:off x="4892859" y="530704"/>
          <a:ext cx="1146671" cy="1146671"/>
        </a:xfrm>
        <a:prstGeom prst="ellipse">
          <a:avLst/>
        </a:prstGeom>
        <a:solidFill>
          <a:srgbClr val="FFC00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Oversized Outfits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060785" y="698630"/>
        <a:ext cx="810819" cy="810819"/>
      </dsp:txXfrm>
    </dsp:sp>
    <dsp:sp modelId="{2CEA8B3D-DF7D-4172-BE45-8E7C29CD12E4}">
      <dsp:nvSpPr>
        <dsp:cNvPr id="0" name=""/>
        <dsp:cNvSpPr/>
      </dsp:nvSpPr>
      <dsp:spPr>
        <a:xfrm rot="21000000">
          <a:off x="4959326" y="2331920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960403" y="2441693"/>
        <a:ext cx="330718" cy="292401"/>
      </dsp:txXfrm>
    </dsp:sp>
    <dsp:sp modelId="{A8DA4F5D-C368-48D5-93A0-E40EF541960A}">
      <dsp:nvSpPr>
        <dsp:cNvPr id="0" name=""/>
        <dsp:cNvSpPr/>
      </dsp:nvSpPr>
      <dsp:spPr>
        <a:xfrm>
          <a:off x="5638952" y="1822974"/>
          <a:ext cx="1146671" cy="1146671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Accessories 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806878" y="1990900"/>
        <a:ext cx="810819" cy="810819"/>
      </dsp:txXfrm>
    </dsp:sp>
    <dsp:sp modelId="{B5FEEF2E-7E8F-4138-A50C-E822B988ED61}">
      <dsp:nvSpPr>
        <dsp:cNvPr id="0" name=""/>
        <dsp:cNvSpPr/>
      </dsp:nvSpPr>
      <dsp:spPr>
        <a:xfrm rot="1800000">
          <a:off x="4822844" y="3105949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832339" y="3167982"/>
        <a:ext cx="330718" cy="292401"/>
      </dsp:txXfrm>
    </dsp:sp>
    <dsp:sp modelId="{356CFB0E-234D-4C13-A336-10DA6B1E9C13}">
      <dsp:nvSpPr>
        <dsp:cNvPr id="0" name=""/>
        <dsp:cNvSpPr/>
      </dsp:nvSpPr>
      <dsp:spPr>
        <a:xfrm>
          <a:off x="5379837" y="3292490"/>
          <a:ext cx="1146671" cy="1146671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Gen-Z trends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47763" y="3460416"/>
        <a:ext cx="810819" cy="810819"/>
      </dsp:txXfrm>
    </dsp:sp>
    <dsp:sp modelId="{9BB1D01A-D9C9-4287-9C98-C7AAEDF30756}">
      <dsp:nvSpPr>
        <dsp:cNvPr id="0" name=""/>
        <dsp:cNvSpPr/>
      </dsp:nvSpPr>
      <dsp:spPr>
        <a:xfrm rot="4200000">
          <a:off x="4220757" y="3611160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67387" y="3642033"/>
        <a:ext cx="330718" cy="292401"/>
      </dsp:txXfrm>
    </dsp:sp>
    <dsp:sp modelId="{18E39802-891C-4050-8A2F-F68650464A26}">
      <dsp:nvSpPr>
        <dsp:cNvPr id="0" name=""/>
        <dsp:cNvSpPr/>
      </dsp:nvSpPr>
      <dsp:spPr>
        <a:xfrm>
          <a:off x="4236757" y="4251648"/>
          <a:ext cx="1146671" cy="1146671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Colours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404683" y="4419574"/>
        <a:ext cx="810819" cy="810819"/>
      </dsp:txXfrm>
    </dsp:sp>
    <dsp:sp modelId="{586D0452-0277-48C4-AF48-A23E02CA1824}">
      <dsp:nvSpPr>
        <dsp:cNvPr id="0" name=""/>
        <dsp:cNvSpPr/>
      </dsp:nvSpPr>
      <dsp:spPr>
        <a:xfrm rot="6600000">
          <a:off x="3434788" y="3611160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3529894" y="3642033"/>
        <a:ext cx="330718" cy="292401"/>
      </dsp:txXfrm>
    </dsp:sp>
    <dsp:sp modelId="{5DEF47DC-6FC1-4862-9965-2E065A155E44}">
      <dsp:nvSpPr>
        <dsp:cNvPr id="0" name=""/>
        <dsp:cNvSpPr/>
      </dsp:nvSpPr>
      <dsp:spPr>
        <a:xfrm>
          <a:off x="2744571" y="4251648"/>
          <a:ext cx="1146671" cy="1146671"/>
        </a:xfrm>
        <a:prstGeom prst="ellipse">
          <a:avLst/>
        </a:prstGeom>
        <a:solidFill>
          <a:srgbClr val="66330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Festive Wear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2497" y="4419574"/>
        <a:ext cx="810819" cy="810819"/>
      </dsp:txXfrm>
    </dsp:sp>
    <dsp:sp modelId="{E3471024-280D-4C2A-82A9-F440EC0D4746}">
      <dsp:nvSpPr>
        <dsp:cNvPr id="0" name=""/>
        <dsp:cNvSpPr/>
      </dsp:nvSpPr>
      <dsp:spPr>
        <a:xfrm rot="9000000">
          <a:off x="2832700" y="3105949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2964941" y="3167982"/>
        <a:ext cx="330718" cy="292401"/>
      </dsp:txXfrm>
    </dsp:sp>
    <dsp:sp modelId="{D0E0B5B9-55AB-4AE7-99BC-DAFBDDCDF2C9}">
      <dsp:nvSpPr>
        <dsp:cNvPr id="0" name=""/>
        <dsp:cNvSpPr/>
      </dsp:nvSpPr>
      <dsp:spPr>
        <a:xfrm>
          <a:off x="1601491" y="3292490"/>
          <a:ext cx="1146671" cy="1146671"/>
        </a:xfrm>
        <a:prstGeom prst="ellipse">
          <a:avLst/>
        </a:prstGeom>
        <a:solidFill>
          <a:srgbClr val="5F5F5F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Sneakers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69417" y="3460416"/>
        <a:ext cx="810819" cy="810819"/>
      </dsp:txXfrm>
    </dsp:sp>
    <dsp:sp modelId="{B9A60C1F-3094-4270-8D4D-9DFB3F20373D}">
      <dsp:nvSpPr>
        <dsp:cNvPr id="0" name=""/>
        <dsp:cNvSpPr/>
      </dsp:nvSpPr>
      <dsp:spPr>
        <a:xfrm rot="11400000">
          <a:off x="2696218" y="2331920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2836877" y="2441693"/>
        <a:ext cx="330718" cy="292401"/>
      </dsp:txXfrm>
    </dsp:sp>
    <dsp:sp modelId="{872625B3-A270-41B1-A375-72ACF240A7C4}">
      <dsp:nvSpPr>
        <dsp:cNvPr id="0" name=""/>
        <dsp:cNvSpPr/>
      </dsp:nvSpPr>
      <dsp:spPr>
        <a:xfrm>
          <a:off x="1342376" y="1822974"/>
          <a:ext cx="1146671" cy="1146671"/>
        </a:xfrm>
        <a:prstGeom prst="ellipse">
          <a:avLst/>
        </a:prstGeom>
        <a:solidFill>
          <a:srgbClr val="216983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Urban Street Style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510302" y="1990900"/>
        <a:ext cx="810819" cy="810819"/>
      </dsp:txXfrm>
    </dsp:sp>
    <dsp:sp modelId="{612C8584-E8F3-4006-8699-1CDB5B92A13B}">
      <dsp:nvSpPr>
        <dsp:cNvPr id="0" name=""/>
        <dsp:cNvSpPr/>
      </dsp:nvSpPr>
      <dsp:spPr>
        <a:xfrm rot="13800000">
          <a:off x="3089203" y="1651251"/>
          <a:ext cx="472454" cy="487335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3205624" y="1803006"/>
        <a:ext cx="330718" cy="292401"/>
      </dsp:txXfrm>
    </dsp:sp>
    <dsp:sp modelId="{76965D42-7839-4DF7-8DE6-931EEDAA7909}">
      <dsp:nvSpPr>
        <dsp:cNvPr id="0" name=""/>
        <dsp:cNvSpPr/>
      </dsp:nvSpPr>
      <dsp:spPr>
        <a:xfrm>
          <a:off x="2088468" y="530704"/>
          <a:ext cx="1146671" cy="1146671"/>
        </a:xfrm>
        <a:prstGeom prst="ellipse">
          <a:avLst/>
        </a:prstGeom>
        <a:solidFill>
          <a:srgbClr val="726D32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Designer Wear</a:t>
          </a:r>
          <a:endParaRPr lang="en-IN" sz="13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256394" y="698630"/>
        <a:ext cx="810819" cy="810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2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3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1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700" r:id="rId7"/>
    <p:sldLayoutId id="2147483699" r:id="rId8"/>
    <p:sldLayoutId id="214748369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Magnifying glass showing decling performance">
            <a:extLst>
              <a:ext uri="{FF2B5EF4-FFF2-40B4-BE49-F238E27FC236}">
                <a16:creationId xmlns:a16="http://schemas.microsoft.com/office/drawing/2014/main" id="{DB6D159F-47F4-2F40-DE66-537729B1C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7B758-1BCA-9282-556A-37895CECEBD8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Myntra Brand Analysis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8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D77D23-7757-E30F-F34F-771811590F3A}"/>
              </a:ext>
            </a:extLst>
          </p:cNvPr>
          <p:cNvSpPr txBox="1"/>
          <p:nvPr/>
        </p:nvSpPr>
        <p:spPr>
          <a:xfrm>
            <a:off x="285135" y="226142"/>
            <a:ext cx="65876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Strategic recommendations for better market position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DF3BD-F1F4-9452-B20A-D9933C923522}"/>
              </a:ext>
            </a:extLst>
          </p:cNvPr>
          <p:cNvSpPr txBox="1"/>
          <p:nvPr/>
        </p:nvSpPr>
        <p:spPr>
          <a:xfrm>
            <a:off x="599768" y="1101213"/>
            <a:ext cx="75708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Increase supply chain in tier-2 and tier-3 regions.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Affordable delivery charges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Enhance customer support and communication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Delivering the right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Flexible delivery options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Provide good quality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Simplified return and refund policies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12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64B3A-E99C-4AFA-0B71-130B049BDE84}"/>
              </a:ext>
            </a:extLst>
          </p:cNvPr>
          <p:cNvSpPr txBox="1"/>
          <p:nvPr/>
        </p:nvSpPr>
        <p:spPr>
          <a:xfrm>
            <a:off x="2364658" y="2782669"/>
            <a:ext cx="746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1D6D6-07EC-CB02-0DF9-4DDE526F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brief introduction to Myntra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E35647-DF36-F80B-719E-F714761D95E2}"/>
              </a:ext>
            </a:extLst>
          </p:cNvPr>
          <p:cNvSpPr txBox="1"/>
          <p:nvPr/>
        </p:nvSpPr>
        <p:spPr>
          <a:xfrm>
            <a:off x="643467" y="2546224"/>
            <a:ext cx="3448259" cy="42282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Founded in 2007 by Mukesh Bansal, Ashutosh Lawania, and Vineet Saxena.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Myntra offers a vast selection of fashion and lifestyle products, including over 5,000 brands and 600,000+ products.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a wide variety of clothing, footwear, accessories, and beauty products for men, women, and children.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 million user in a month.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Different patterned clothes">
            <a:extLst>
              <a:ext uri="{FF2B5EF4-FFF2-40B4-BE49-F238E27FC236}">
                <a16:creationId xmlns:a16="http://schemas.microsoft.com/office/drawing/2014/main" id="{EA98A43C-82EA-AE2A-BAFD-E6A1206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1" r="22692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10651-B224-FD29-2901-8EA3FA8B8FC2}"/>
              </a:ext>
            </a:extLst>
          </p:cNvPr>
          <p:cNvSpPr txBox="1"/>
          <p:nvPr/>
        </p:nvSpPr>
        <p:spPr>
          <a:xfrm>
            <a:off x="878911" y="643468"/>
            <a:ext cx="3177847" cy="167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spc="-5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Myntra’s Revenue Model</a:t>
            </a:r>
            <a:endParaRPr lang="en-US" sz="3700" spc="-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D38A90-CB6E-B0BE-A2EF-DA95E1349A8D}"/>
              </a:ext>
            </a:extLst>
          </p:cNvPr>
          <p:cNvSpPr txBox="1"/>
          <p:nvPr/>
        </p:nvSpPr>
        <p:spPr>
          <a:xfrm>
            <a:off x="858064" y="2639380"/>
            <a:ext cx="3205049" cy="3024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Revenue : increased by 25%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expenses:  increased from 4206.9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5290.1 cr.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Myntra had a 31% loss at the end of fiscal year 2023.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EE936E-C11F-2DEF-FFC6-4B4A1B7A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Myntra had a 31% loss at the end of fiscal year 23. 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EF4EF8-9115-F24B-479E-B92EA683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13" y="229964"/>
            <a:ext cx="5377510" cy="5875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580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3E79E1F3-FEE3-958D-7795-0479214E009B}"/>
              </a:ext>
            </a:extLst>
          </p:cNvPr>
          <p:cNvSpPr txBox="1"/>
          <p:nvPr/>
        </p:nvSpPr>
        <p:spPr>
          <a:xfrm>
            <a:off x="3047996" y="224131"/>
            <a:ext cx="61451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Milestones achieved by Myntra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CDB1F24-4B28-F47A-5191-21C81FB97BAF}"/>
              </a:ext>
            </a:extLst>
          </p:cNvPr>
          <p:cNvGrpSpPr/>
          <p:nvPr/>
        </p:nvGrpSpPr>
        <p:grpSpPr>
          <a:xfrm>
            <a:off x="1359308" y="1219195"/>
            <a:ext cx="9313609" cy="3903620"/>
            <a:chOff x="1359308" y="1219195"/>
            <a:chExt cx="9313609" cy="3903620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5DDFFC1A-0CFF-E70F-C7EA-A767122B892C}"/>
                </a:ext>
              </a:extLst>
            </p:cNvPr>
            <p:cNvSpPr/>
            <p:nvPr/>
          </p:nvSpPr>
          <p:spPr>
            <a:xfrm>
              <a:off x="1519082" y="1219199"/>
              <a:ext cx="1160206" cy="639097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2007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8B59CE1E-FF0A-8D18-52CD-C59864B2B6A1}"/>
                </a:ext>
              </a:extLst>
            </p:cNvPr>
            <p:cNvSpPr/>
            <p:nvPr/>
          </p:nvSpPr>
          <p:spPr>
            <a:xfrm>
              <a:off x="2639960" y="1219198"/>
              <a:ext cx="1160206" cy="639097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2011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6174C785-83A0-E56D-D74D-AC73A6F5BEDF}"/>
                </a:ext>
              </a:extLst>
            </p:cNvPr>
            <p:cNvSpPr/>
            <p:nvPr/>
          </p:nvSpPr>
          <p:spPr>
            <a:xfrm>
              <a:off x="3800166" y="1219198"/>
              <a:ext cx="1160206" cy="639097"/>
            </a:xfrm>
            <a:prstGeom prst="chevr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2014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B0E72429-8F4A-6B3D-54F9-DBDC2C1DABAC}"/>
                </a:ext>
              </a:extLst>
            </p:cNvPr>
            <p:cNvSpPr/>
            <p:nvPr/>
          </p:nvSpPr>
          <p:spPr>
            <a:xfrm>
              <a:off x="4921044" y="1219197"/>
              <a:ext cx="1160206" cy="639097"/>
            </a:xfrm>
            <a:prstGeom prst="chevron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2015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C77C84FB-6CE5-8862-0A07-B1CF5CE8D8D9}"/>
                </a:ext>
              </a:extLst>
            </p:cNvPr>
            <p:cNvSpPr/>
            <p:nvPr/>
          </p:nvSpPr>
          <p:spPr>
            <a:xfrm>
              <a:off x="6120578" y="1219195"/>
              <a:ext cx="1160206" cy="639097"/>
            </a:xfrm>
            <a:prstGeom prst="chevron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2016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3AB3F1C2-C730-15A6-9C5D-C25C0BEE6E20}"/>
                </a:ext>
              </a:extLst>
            </p:cNvPr>
            <p:cNvSpPr/>
            <p:nvPr/>
          </p:nvSpPr>
          <p:spPr>
            <a:xfrm>
              <a:off x="7241456" y="1219197"/>
              <a:ext cx="1160206" cy="639097"/>
            </a:xfrm>
            <a:prstGeom prst="chevron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2016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846BE77D-0FBB-1D72-3FDB-B6C48A328952}"/>
                </a:ext>
              </a:extLst>
            </p:cNvPr>
            <p:cNvSpPr/>
            <p:nvPr/>
          </p:nvSpPr>
          <p:spPr>
            <a:xfrm>
              <a:off x="8391833" y="1219196"/>
              <a:ext cx="1160206" cy="639097"/>
            </a:xfrm>
            <a:prstGeom prst="chevron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2018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7C6F283C-342E-55D6-637A-1E2F2F897F8C}"/>
                </a:ext>
              </a:extLst>
            </p:cNvPr>
            <p:cNvSpPr/>
            <p:nvPr/>
          </p:nvSpPr>
          <p:spPr>
            <a:xfrm>
              <a:off x="9512711" y="1219195"/>
              <a:ext cx="1160206" cy="639097"/>
            </a:xfrm>
            <a:prstGeom prst="chevron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2019</a:t>
              </a:r>
              <a:endParaRPr lang="en-IN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8204F87-92E3-8D39-8090-FEB4E1CA6138}"/>
                </a:ext>
              </a:extLst>
            </p:cNvPr>
            <p:cNvGrpSpPr/>
            <p:nvPr/>
          </p:nvGrpSpPr>
          <p:grpSpPr>
            <a:xfrm>
              <a:off x="1847971" y="1858296"/>
              <a:ext cx="182880" cy="2198492"/>
              <a:chOff x="1847971" y="2762865"/>
              <a:chExt cx="182880" cy="219849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FAD80E6-DF43-51CB-94B8-11DA8FC1C004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1939411" y="2762865"/>
                <a:ext cx="0" cy="20156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3AE30093-0EDF-B71C-9193-06A5C1EEA7EB}"/>
                  </a:ext>
                </a:extLst>
              </p:cNvPr>
              <p:cNvSpPr/>
              <p:nvPr/>
            </p:nvSpPr>
            <p:spPr>
              <a:xfrm>
                <a:off x="1847971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B7603E-7370-5350-1A32-F02FCC138D42}"/>
                </a:ext>
              </a:extLst>
            </p:cNvPr>
            <p:cNvGrpSpPr/>
            <p:nvPr/>
          </p:nvGrpSpPr>
          <p:grpSpPr>
            <a:xfrm>
              <a:off x="3037183" y="1858292"/>
              <a:ext cx="182880" cy="1249680"/>
              <a:chOff x="2988513" y="3711677"/>
              <a:chExt cx="182880" cy="124968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7538BEB-CE45-3EE7-2E95-66582760F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9953" y="3711677"/>
                <a:ext cx="0" cy="106680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A7B90E8D-A769-6A0E-2D08-59B0EFA8FA74}"/>
                  </a:ext>
                </a:extLst>
              </p:cNvPr>
              <p:cNvSpPr/>
              <p:nvPr/>
            </p:nvSpPr>
            <p:spPr>
              <a:xfrm>
                <a:off x="2988513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857C22C-C9DC-6342-09FB-1FB90EDD7942}"/>
                </a:ext>
              </a:extLst>
            </p:cNvPr>
            <p:cNvGrpSpPr/>
            <p:nvPr/>
          </p:nvGrpSpPr>
          <p:grpSpPr>
            <a:xfrm>
              <a:off x="6557130" y="1858292"/>
              <a:ext cx="182880" cy="2198492"/>
              <a:chOff x="1847971" y="2762865"/>
              <a:chExt cx="182880" cy="219849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901E1F-D31D-4836-7DC2-C152026A0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411" y="2762865"/>
                <a:ext cx="0" cy="20156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0DEF7BE1-78E5-0B73-1BCF-183066E1FBDA}"/>
                  </a:ext>
                </a:extLst>
              </p:cNvPr>
              <p:cNvSpPr/>
              <p:nvPr/>
            </p:nvSpPr>
            <p:spPr>
              <a:xfrm>
                <a:off x="1847971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5D5A4E6-091D-00D9-2356-A52054C4CFC5}"/>
                </a:ext>
              </a:extLst>
            </p:cNvPr>
            <p:cNvGrpSpPr/>
            <p:nvPr/>
          </p:nvGrpSpPr>
          <p:grpSpPr>
            <a:xfrm>
              <a:off x="4220000" y="1858292"/>
              <a:ext cx="182880" cy="2198492"/>
              <a:chOff x="1847971" y="2762865"/>
              <a:chExt cx="182880" cy="2198492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C3FF2A-F42F-2BD4-B40D-5B4B09F01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411" y="2762865"/>
                <a:ext cx="0" cy="20156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E78C52B2-C7C8-0346-38BC-F1F17F40DAF6}"/>
                  </a:ext>
                </a:extLst>
              </p:cNvPr>
              <p:cNvSpPr/>
              <p:nvPr/>
            </p:nvSpPr>
            <p:spPr>
              <a:xfrm>
                <a:off x="1847971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39D01AE-6284-325E-0D67-395825D3CBE7}"/>
                </a:ext>
              </a:extLst>
            </p:cNvPr>
            <p:cNvGrpSpPr/>
            <p:nvPr/>
          </p:nvGrpSpPr>
          <p:grpSpPr>
            <a:xfrm>
              <a:off x="7633278" y="1858292"/>
              <a:ext cx="182880" cy="1249680"/>
              <a:chOff x="2988513" y="3711677"/>
              <a:chExt cx="182880" cy="124968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703D03A-9EDE-8806-8CCF-C21EB1BB2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9953" y="3711677"/>
                <a:ext cx="0" cy="106680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F1C87893-4AA9-9885-DF75-51E58806BA55}"/>
                  </a:ext>
                </a:extLst>
              </p:cNvPr>
              <p:cNvSpPr/>
              <p:nvPr/>
            </p:nvSpPr>
            <p:spPr>
              <a:xfrm>
                <a:off x="2988513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13166A3-75EA-BFDC-F98A-C7636DA99EF9}"/>
                </a:ext>
              </a:extLst>
            </p:cNvPr>
            <p:cNvGrpSpPr/>
            <p:nvPr/>
          </p:nvGrpSpPr>
          <p:grpSpPr>
            <a:xfrm>
              <a:off x="5370377" y="1858292"/>
              <a:ext cx="182880" cy="1249680"/>
              <a:chOff x="2988513" y="3711677"/>
              <a:chExt cx="182880" cy="124968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249C2C9-5224-630E-DAAC-5352C32F3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9953" y="3711677"/>
                <a:ext cx="0" cy="106680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Flowchart: Connector 48">
                <a:extLst>
                  <a:ext uri="{FF2B5EF4-FFF2-40B4-BE49-F238E27FC236}">
                    <a16:creationId xmlns:a16="http://schemas.microsoft.com/office/drawing/2014/main" id="{0143597A-AAB5-4A44-6230-CC53DC4904FA}"/>
                  </a:ext>
                </a:extLst>
              </p:cNvPr>
              <p:cNvSpPr/>
              <p:nvPr/>
            </p:nvSpPr>
            <p:spPr>
              <a:xfrm>
                <a:off x="2988513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E3EDFBA-1599-7BB5-A85A-E985ADF67D26}"/>
                </a:ext>
              </a:extLst>
            </p:cNvPr>
            <p:cNvGrpSpPr/>
            <p:nvPr/>
          </p:nvGrpSpPr>
          <p:grpSpPr>
            <a:xfrm>
              <a:off x="10021038" y="1858292"/>
              <a:ext cx="182880" cy="1249680"/>
              <a:chOff x="2988513" y="3711677"/>
              <a:chExt cx="182880" cy="124968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ED73B3E-39DA-D55C-E244-47E98566F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9953" y="3711677"/>
                <a:ext cx="0" cy="1066800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E9753F38-4FFA-63DD-2E93-2D865A09B87F}"/>
                  </a:ext>
                </a:extLst>
              </p:cNvPr>
              <p:cNvSpPr/>
              <p:nvPr/>
            </p:nvSpPr>
            <p:spPr>
              <a:xfrm>
                <a:off x="2988513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A3ED887-CB3A-74E0-DCE9-7358CC9A8870}"/>
                </a:ext>
              </a:extLst>
            </p:cNvPr>
            <p:cNvGrpSpPr/>
            <p:nvPr/>
          </p:nvGrpSpPr>
          <p:grpSpPr>
            <a:xfrm>
              <a:off x="8845596" y="1858292"/>
              <a:ext cx="182880" cy="2198492"/>
              <a:chOff x="1847971" y="2762865"/>
              <a:chExt cx="182880" cy="219849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26F38F7-0F6F-309F-3E74-CE2A83108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411" y="2762865"/>
                <a:ext cx="0" cy="2015612"/>
              </a:xfrm>
              <a:prstGeom prst="lin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CD113034-225C-B221-133B-E0D178E27C8C}"/>
                  </a:ext>
                </a:extLst>
              </p:cNvPr>
              <p:cNvSpPr/>
              <p:nvPr/>
            </p:nvSpPr>
            <p:spPr>
              <a:xfrm>
                <a:off x="1847971" y="4778477"/>
                <a:ext cx="182880" cy="182880"/>
              </a:xfrm>
              <a:prstGeom prst="flowChartConnector">
                <a:avLst/>
              </a:prstGeom>
              <a:solidFill>
                <a:schemeClr val="bg1"/>
              </a:solidFill>
              <a:ln w="381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1CEF20D-6B7D-F058-B078-7F77DB67A8AF}"/>
                </a:ext>
              </a:extLst>
            </p:cNvPr>
            <p:cNvSpPr txBox="1"/>
            <p:nvPr/>
          </p:nvSpPr>
          <p:spPr>
            <a:xfrm>
              <a:off x="1359308" y="4168708"/>
              <a:ext cx="116020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Founded as an online portal to sell gifts.</a:t>
              </a:r>
              <a:endPara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732790-16F2-E034-5EB1-7FEF10C824D2}"/>
                </a:ext>
              </a:extLst>
            </p:cNvPr>
            <p:cNvSpPr txBox="1"/>
            <p:nvPr/>
          </p:nvSpPr>
          <p:spPr>
            <a:xfrm>
              <a:off x="3731337" y="4168707"/>
              <a:ext cx="116020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Merged with Flipkart Group.</a:t>
              </a:r>
              <a:endPara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AD9C51-8D3A-8A91-1353-44BDC3F16786}"/>
                </a:ext>
              </a:extLst>
            </p:cNvPr>
            <p:cNvSpPr txBox="1"/>
            <p:nvPr/>
          </p:nvSpPr>
          <p:spPr>
            <a:xfrm>
              <a:off x="6068467" y="4168707"/>
              <a:ext cx="116020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First platform to launch Try and Buy Feature.</a:t>
              </a:r>
              <a:endPara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52CDB79-6C29-2D5D-2207-97BEA2B45185}"/>
                </a:ext>
              </a:extLst>
            </p:cNvPr>
            <p:cNvSpPr txBox="1"/>
            <p:nvPr/>
          </p:nvSpPr>
          <p:spPr>
            <a:xfrm>
              <a:off x="8265493" y="4168707"/>
              <a:ext cx="116020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Became a part of Walmart Group.</a:t>
              </a:r>
              <a:endPara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6B1161-22B4-6561-3E1B-A8FBFF0C9B3C}"/>
                </a:ext>
              </a:extLst>
            </p:cNvPr>
            <p:cNvSpPr txBox="1"/>
            <p:nvPr/>
          </p:nvSpPr>
          <p:spPr>
            <a:xfrm>
              <a:off x="2302972" y="3219892"/>
              <a:ext cx="1603140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Turned into  an online portal to sell fashion products</a:t>
              </a:r>
              <a:r>
                <a:rPr lang="en-IN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347EDA-1879-8206-6BCC-908003061600}"/>
                </a:ext>
              </a:extLst>
            </p:cNvPr>
            <p:cNvSpPr txBox="1"/>
            <p:nvPr/>
          </p:nvSpPr>
          <p:spPr>
            <a:xfrm>
              <a:off x="4914154" y="3219895"/>
              <a:ext cx="11602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Goes app only.</a:t>
              </a:r>
              <a:endPara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C5A28B-C7FD-4FDB-C720-DC12B148D42A}"/>
                </a:ext>
              </a:extLst>
            </p:cNvPr>
            <p:cNvSpPr txBox="1"/>
            <p:nvPr/>
          </p:nvSpPr>
          <p:spPr>
            <a:xfrm>
              <a:off x="6796311" y="3219891"/>
              <a:ext cx="1930567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Acquired Jabong and became India's largest fashion platform.</a:t>
              </a:r>
              <a:endPara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F0D0C9-A827-5FC1-A6D1-94190654B7A6}"/>
                </a:ext>
              </a:extLst>
            </p:cNvPr>
            <p:cNvSpPr txBox="1"/>
            <p:nvPr/>
          </p:nvSpPr>
          <p:spPr>
            <a:xfrm>
              <a:off x="9425699" y="3219895"/>
              <a:ext cx="116020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Started Alteration as service. </a:t>
              </a:r>
              <a:endPara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654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8ADC26-BEE9-58B1-DFF4-67C9B8B98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535413"/>
              </p:ext>
            </p:extLst>
          </p:nvPr>
        </p:nvGraphicFramePr>
        <p:xfrm>
          <a:off x="1258529" y="1386348"/>
          <a:ext cx="9792929" cy="415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BAC90E-BEC3-DF70-B2C2-EE4E7F01E0E6}"/>
              </a:ext>
            </a:extLst>
          </p:cNvPr>
          <p:cNvSpPr txBox="1"/>
          <p:nvPr/>
        </p:nvSpPr>
        <p:spPr>
          <a:xfrm>
            <a:off x="1705897" y="373626"/>
            <a:ext cx="87802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platforms used to collect data for this project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E46F0-BC08-C00D-1723-806B7D8DD31E}"/>
              </a:ext>
            </a:extLst>
          </p:cNvPr>
          <p:cNvSpPr txBox="1"/>
          <p:nvPr/>
        </p:nvSpPr>
        <p:spPr>
          <a:xfrm>
            <a:off x="226142" y="138046"/>
            <a:ext cx="45818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Brand Perception Analysis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362B-7BAD-0A22-BA79-F901A7D2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91" y="3031684"/>
            <a:ext cx="2710464" cy="28699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1647E-1220-FDEF-B326-510FE29F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566" y="3132154"/>
            <a:ext cx="3188714" cy="286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952B7-A124-15B2-AC8E-0B4AD7D36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856" y="161780"/>
            <a:ext cx="3188714" cy="2869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71E5B2-9551-BF19-82C3-13FA126B7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025" y="69220"/>
            <a:ext cx="2531845" cy="2464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1B254D-E256-C2C3-2C4E-DFA738446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672" y="5462924"/>
            <a:ext cx="2934608" cy="1307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4E3085-56F7-739B-0D6E-FAC5B6A7B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51" y="4015141"/>
            <a:ext cx="2557251" cy="279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F3514C-6400-AD1E-8C7F-37284341C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6418" y="4015141"/>
            <a:ext cx="2934607" cy="2641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8E8B5D-A387-6237-55EE-E4036FD02698}"/>
              </a:ext>
            </a:extLst>
          </p:cNvPr>
          <p:cNvSpPr txBox="1"/>
          <p:nvPr/>
        </p:nvSpPr>
        <p:spPr>
          <a:xfrm>
            <a:off x="226142" y="999376"/>
            <a:ext cx="5507231" cy="255454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Searched reviews and comments from the social media platform.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analyzing the comments , it is observed that the people had positive sentiments in the beginning and gradually  it turned into negative.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descriptors: stylish, good quality, right sizes, timely resolutions.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descriptors: poor customer service, confusing policies, untrustworthy, delivery problem, missing myntra credits.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49149-A0E6-0A08-5A48-1375E2BE90F7}"/>
              </a:ext>
            </a:extLst>
          </p:cNvPr>
          <p:cNvSpPr txBox="1"/>
          <p:nvPr/>
        </p:nvSpPr>
        <p:spPr>
          <a:xfrm>
            <a:off x="157316" y="186811"/>
            <a:ext cx="3323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Customer Sentiment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89D7F75-0000-A64D-8517-65195FA78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01333"/>
              </p:ext>
            </p:extLst>
          </p:nvPr>
        </p:nvGraphicFramePr>
        <p:xfrm>
          <a:off x="157315" y="718375"/>
          <a:ext cx="3749368" cy="239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EBC542-609E-8AF4-A230-1CA00F1C4FA1}"/>
              </a:ext>
            </a:extLst>
          </p:cNvPr>
          <p:cNvSpPr txBox="1"/>
          <p:nvPr/>
        </p:nvSpPr>
        <p:spPr>
          <a:xfrm>
            <a:off x="5466737" y="58846"/>
            <a:ext cx="6567948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200+ comments have been taken into consideration for this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sentiments: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Wide range of products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Initial reliability on service and products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Availability of discounts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Stylish and affordable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User-friendly website and app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Negative sentiments: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Poor customer service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Delayed delivery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Unresolved issues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Refund issues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Issues with returning policies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Cancelling the orders</a:t>
            </a:r>
            <a:endParaRPr lang="en-IN" dirty="0"/>
          </a:p>
        </p:txBody>
      </p:sp>
      <p:pic>
        <p:nvPicPr>
          <p:cNvPr id="10" name="Picture 9" descr="A screen shot of a computer">
            <a:extLst>
              <a:ext uri="{FF2B5EF4-FFF2-40B4-BE49-F238E27FC236}">
                <a16:creationId xmlns:a16="http://schemas.microsoft.com/office/drawing/2014/main" id="{240203AF-69BA-4C79-ABE5-0F1BDC082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" y="3278386"/>
            <a:ext cx="5102942" cy="30732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9950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4C0A6-E0AE-8D96-6209-885FC5C6A455}"/>
              </a:ext>
            </a:extLst>
          </p:cNvPr>
          <p:cNvSpPr txBox="1"/>
          <p:nvPr/>
        </p:nvSpPr>
        <p:spPr>
          <a:xfrm>
            <a:off x="196645" y="176980"/>
            <a:ext cx="33626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Market Trends Identification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9709FA3-F319-9972-3ADA-BB312000E8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5022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49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31332B-0D94-1A66-B43B-7836007F7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70214"/>
              </p:ext>
            </p:extLst>
          </p:nvPr>
        </p:nvGraphicFramePr>
        <p:xfrm>
          <a:off x="1602659" y="1440745"/>
          <a:ext cx="8780207" cy="4677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847">
                  <a:extLst>
                    <a:ext uri="{9D8B030D-6E8A-4147-A177-3AD203B41FA5}">
                      <a16:colId xmlns:a16="http://schemas.microsoft.com/office/drawing/2014/main" val="2428097710"/>
                    </a:ext>
                  </a:extLst>
                </a:gridCol>
                <a:gridCol w="1649754">
                  <a:extLst>
                    <a:ext uri="{9D8B030D-6E8A-4147-A177-3AD203B41FA5}">
                      <a16:colId xmlns:a16="http://schemas.microsoft.com/office/drawing/2014/main" val="522027393"/>
                    </a:ext>
                  </a:extLst>
                </a:gridCol>
                <a:gridCol w="1419404">
                  <a:extLst>
                    <a:ext uri="{9D8B030D-6E8A-4147-A177-3AD203B41FA5}">
                      <a16:colId xmlns:a16="http://schemas.microsoft.com/office/drawing/2014/main" val="4260444188"/>
                    </a:ext>
                  </a:extLst>
                </a:gridCol>
                <a:gridCol w="1373378">
                  <a:extLst>
                    <a:ext uri="{9D8B030D-6E8A-4147-A177-3AD203B41FA5}">
                      <a16:colId xmlns:a16="http://schemas.microsoft.com/office/drawing/2014/main" val="3188171565"/>
                    </a:ext>
                  </a:extLst>
                </a:gridCol>
                <a:gridCol w="1453999">
                  <a:extLst>
                    <a:ext uri="{9D8B030D-6E8A-4147-A177-3AD203B41FA5}">
                      <a16:colId xmlns:a16="http://schemas.microsoft.com/office/drawing/2014/main" val="3503918166"/>
                    </a:ext>
                  </a:extLst>
                </a:gridCol>
                <a:gridCol w="1260825">
                  <a:extLst>
                    <a:ext uri="{9D8B030D-6E8A-4147-A177-3AD203B41FA5}">
                      <a16:colId xmlns:a16="http://schemas.microsoft.com/office/drawing/2014/main" val="1147041094"/>
                    </a:ext>
                  </a:extLst>
                </a:gridCol>
              </a:tblGrid>
              <a:tr h="637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Parameters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Myntra</a:t>
                      </a:r>
                      <a:endParaRPr lang="en-IN" sz="1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Amazon Fashion</a:t>
                      </a:r>
                      <a:endParaRPr lang="en-IN" sz="1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Flipkart</a:t>
                      </a:r>
                      <a:endParaRPr lang="en-IN" sz="1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Meesho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Ajio</a:t>
                      </a:r>
                      <a:endParaRPr lang="en-IN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83640"/>
                  </a:ext>
                </a:extLst>
              </a:tr>
              <a:tr h="3876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Market Share</a:t>
                      </a: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~20%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~30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~35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~10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~5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extLst>
                  <a:ext uri="{0D108BD9-81ED-4DB2-BD59-A6C34878D82A}">
                    <a16:rowId xmlns:a16="http://schemas.microsoft.com/office/drawing/2014/main" val="627078443"/>
                  </a:ext>
                </a:extLst>
              </a:tr>
              <a:tr h="516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Monthly Active Users</a:t>
                      </a: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60 million users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150 million+ users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 million+ users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15-20 million users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 million users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extLst>
                  <a:ext uri="{0D108BD9-81ED-4DB2-BD59-A6C34878D82A}">
                    <a16:rowId xmlns:a16="http://schemas.microsoft.com/office/drawing/2014/main" val="4132062615"/>
                  </a:ext>
                </a:extLst>
              </a:tr>
              <a:tr h="71357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300" dirty="0"/>
                        <a:t>Return Policy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30- days return policy</a:t>
                      </a:r>
                    </a:p>
                  </a:txBody>
                  <a:tcPr marL="84221" marR="84221" marT="42111" marB="4211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30-days return policy</a:t>
                      </a:r>
                      <a:endParaRPr lang="en-IN" sz="13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10-days return policy</a:t>
                      </a:r>
                      <a:endParaRPr lang="en-IN" sz="13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7-days return policy</a:t>
                      </a:r>
                      <a:endParaRPr lang="en-IN" sz="13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30-days return policy</a:t>
                      </a:r>
                      <a:endParaRPr lang="en-IN" sz="13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extLst>
                  <a:ext uri="{0D108BD9-81ED-4DB2-BD59-A6C34878D82A}">
                    <a16:rowId xmlns:a16="http://schemas.microsoft.com/office/drawing/2014/main" val="3144868440"/>
                  </a:ext>
                </a:extLst>
              </a:tr>
              <a:tr h="1510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 Reviews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Mixed reviews, often about customer service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satisfaction, especially with delivery</a:t>
                      </a:r>
                      <a:endParaRPr lang="en-IN" sz="13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Generally positive reviews, known for quality and style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Good reviews for affordability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 reviews for trendy offerings</a:t>
                      </a:r>
                      <a:endParaRPr lang="en-IN" sz="1300" kern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extLst>
                  <a:ext uri="{0D108BD9-81ED-4DB2-BD59-A6C34878D82A}">
                    <a16:rowId xmlns:a16="http://schemas.microsoft.com/office/drawing/2014/main" val="1837404813"/>
                  </a:ext>
                </a:extLst>
              </a:tr>
              <a:tr h="910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 Range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Ethnic, sportswear, urban outfits, plus sizes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More products but less focus on fashion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Diverse option on clothing and footwear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3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Focus on low-cost apparels</a:t>
                      </a:r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Focus on trendy and designer wears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4221" marR="84221" marT="42111" marB="42111"/>
                </a:tc>
                <a:extLst>
                  <a:ext uri="{0D108BD9-81ED-4DB2-BD59-A6C34878D82A}">
                    <a16:rowId xmlns:a16="http://schemas.microsoft.com/office/drawing/2014/main" val="856898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E55100-EC48-3562-FDC8-581D899F8BF5}"/>
              </a:ext>
            </a:extLst>
          </p:cNvPr>
          <p:cNvSpPr txBox="1"/>
          <p:nvPr/>
        </p:nvSpPr>
        <p:spPr>
          <a:xfrm>
            <a:off x="153906" y="98649"/>
            <a:ext cx="3734338" cy="4031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0" i="0" u="none" strike="noStrike" spc="-5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Competitive Landscape Assessment</a:t>
            </a:r>
            <a:endParaRPr lang="en-US" spc="-5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DA2FA-3BE6-C256-C001-4F022AFE3C6F}"/>
              </a:ext>
            </a:extLst>
          </p:cNvPr>
          <p:cNvSpPr txBox="1"/>
          <p:nvPr/>
        </p:nvSpPr>
        <p:spPr>
          <a:xfrm>
            <a:off x="153906" y="769697"/>
            <a:ext cx="7751229" cy="4031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10000"/>
          </a:bodyPr>
          <a:lstStyle/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competitors in the fashion market AJIO, Flipkart, Amazon fashion, and Meesho.</a:t>
            </a:r>
          </a:p>
          <a:p>
            <a:pPr marL="285750" indent="-285750" defTabSz="91440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461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4761</TotalTime>
  <Words>560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Wingdings</vt:lpstr>
      <vt:lpstr>RetrospectVTI</vt:lpstr>
      <vt:lpstr>PowerPoint Presentation</vt:lpstr>
      <vt:lpstr>A brief introduction to Myntra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Reddy Kanthareddy</dc:creator>
  <cp:lastModifiedBy>Shreyas Reddy Kanthareddy</cp:lastModifiedBy>
  <cp:revision>26</cp:revision>
  <dcterms:created xsi:type="dcterms:W3CDTF">2024-10-16T08:34:53Z</dcterms:created>
  <dcterms:modified xsi:type="dcterms:W3CDTF">2024-10-21T10:19:18Z</dcterms:modified>
</cp:coreProperties>
</file>