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E447EE-7C19-4104-AF09-E127C77E677B}" v="2" dt="2025-05-27T17:06:02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 Patil" userId="27768a534936e029" providerId="LiveId" clId="{21E447EE-7C19-4104-AF09-E127C77E677B}"/>
    <pc:docChg chg="undo custSel addSld modSld">
      <pc:chgData name="Shreyas Patil" userId="27768a534936e029" providerId="LiveId" clId="{21E447EE-7C19-4104-AF09-E127C77E677B}" dt="2025-05-27T17:07:41.067" v="253" actId="27636"/>
      <pc:docMkLst>
        <pc:docMk/>
      </pc:docMkLst>
      <pc:sldChg chg="addSp delSp modSp mod">
        <pc:chgData name="Shreyas Patil" userId="27768a534936e029" providerId="LiveId" clId="{21E447EE-7C19-4104-AF09-E127C77E677B}" dt="2025-05-27T17:07:16.137" v="227" actId="20577"/>
        <pc:sldMkLst>
          <pc:docMk/>
          <pc:sldMk cId="2001042182" sldId="266"/>
        </pc:sldMkLst>
        <pc:spChg chg="mod">
          <ac:chgData name="Shreyas Patil" userId="27768a534936e029" providerId="LiveId" clId="{21E447EE-7C19-4104-AF09-E127C77E677B}" dt="2025-05-27T17:06:11.462" v="35" actId="20577"/>
          <ac:spMkLst>
            <pc:docMk/>
            <pc:sldMk cId="2001042182" sldId="266"/>
            <ac:spMk id="2" creationId="{0C9BB423-3656-A2A1-38EB-D26A3CA5DF21}"/>
          </ac:spMkLst>
        </pc:spChg>
        <pc:spChg chg="add del mod">
          <ac:chgData name="Shreyas Patil" userId="27768a534936e029" providerId="LiveId" clId="{21E447EE-7C19-4104-AF09-E127C77E677B}" dt="2025-05-27T17:07:16.137" v="227" actId="20577"/>
          <ac:spMkLst>
            <pc:docMk/>
            <pc:sldMk cId="2001042182" sldId="266"/>
            <ac:spMk id="3" creationId="{E0932C02-DA85-75CE-01C7-43F78D726FCE}"/>
          </ac:spMkLst>
        </pc:spChg>
        <pc:spChg chg="add mod">
          <ac:chgData name="Shreyas Patil" userId="27768a534936e029" providerId="LiveId" clId="{21E447EE-7C19-4104-AF09-E127C77E677B}" dt="2025-05-27T17:06:02.055" v="19"/>
          <ac:spMkLst>
            <pc:docMk/>
            <pc:sldMk cId="2001042182" sldId="266"/>
            <ac:spMk id="4" creationId="{109C9505-374D-8FF8-3882-9B784183E3DE}"/>
          </ac:spMkLst>
        </pc:spChg>
      </pc:sldChg>
      <pc:sldChg chg="modSp new mod">
        <pc:chgData name="Shreyas Patil" userId="27768a534936e029" providerId="LiveId" clId="{21E447EE-7C19-4104-AF09-E127C77E677B}" dt="2025-05-27T17:07:41.067" v="253" actId="27636"/>
        <pc:sldMkLst>
          <pc:docMk/>
          <pc:sldMk cId="840290881" sldId="267"/>
        </pc:sldMkLst>
        <pc:spChg chg="mod">
          <ac:chgData name="Shreyas Patil" userId="27768a534936e029" providerId="LiveId" clId="{21E447EE-7C19-4104-AF09-E127C77E677B}" dt="2025-05-27T17:07:32.409" v="251" actId="20577"/>
          <ac:spMkLst>
            <pc:docMk/>
            <pc:sldMk cId="840290881" sldId="267"/>
            <ac:spMk id="2" creationId="{E4CA8B5F-49ED-DA16-D61B-439329692528}"/>
          </ac:spMkLst>
        </pc:spChg>
        <pc:spChg chg="mod">
          <ac:chgData name="Shreyas Patil" userId="27768a534936e029" providerId="LiveId" clId="{21E447EE-7C19-4104-AF09-E127C77E677B}" dt="2025-05-27T17:07:41.067" v="253" actId="27636"/>
          <ac:spMkLst>
            <pc:docMk/>
            <pc:sldMk cId="840290881" sldId="267"/>
            <ac:spMk id="3" creationId="{14BF3339-FAB3-C962-E311-8F75232C0F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 Oriented Programming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 PYTHON….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8B5F-49ED-DA16-D61B-439329692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Eample</a:t>
            </a:r>
            <a:r>
              <a:rPr lang="en-IN" dirty="0"/>
              <a:t> of Polymorphism: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3339-FAB3-C962-E311-8F75232C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class Bird:</a:t>
            </a:r>
          </a:p>
          <a:p>
            <a:r>
              <a:rPr lang="en-US" dirty="0"/>
              <a:t>    def fly(self):</a:t>
            </a:r>
          </a:p>
          <a:p>
            <a:r>
              <a:rPr lang="en-US" dirty="0"/>
              <a:t>        print("Bird is flying")</a:t>
            </a:r>
          </a:p>
          <a:p>
            <a:endParaRPr lang="en-US" dirty="0"/>
          </a:p>
          <a:p>
            <a:r>
              <a:rPr lang="en-US" dirty="0"/>
              <a:t>class Airplane:</a:t>
            </a:r>
          </a:p>
          <a:p>
            <a:r>
              <a:rPr lang="en-US" dirty="0"/>
              <a:t>    def fly(self):</a:t>
            </a:r>
          </a:p>
          <a:p>
            <a:r>
              <a:rPr lang="en-US" dirty="0"/>
              <a:t>        print("Airplane is flying")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make_it_fly</a:t>
            </a:r>
            <a:r>
              <a:rPr lang="en-US" dirty="0"/>
              <a:t>(flyable):</a:t>
            </a:r>
          </a:p>
          <a:p>
            <a:r>
              <a:rPr lang="en-US" dirty="0"/>
              <a:t>    </a:t>
            </a:r>
            <a:r>
              <a:rPr lang="en-US" dirty="0" err="1"/>
              <a:t>flyable.fly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make_it_fly</a:t>
            </a:r>
            <a:r>
              <a:rPr lang="en-US" dirty="0"/>
              <a:t>(Bird())</a:t>
            </a:r>
          </a:p>
          <a:p>
            <a:r>
              <a:rPr lang="en-US" dirty="0" err="1"/>
              <a:t>make_it_fly</a:t>
            </a:r>
            <a:r>
              <a:rPr lang="en-US" dirty="0"/>
              <a:t>(Airplane())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290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89EA-D95D-DA6E-0D4A-BE04CCEE0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 To 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A6211-197B-301D-7620-A8C325E2E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 The Object Oriented Programming language is used for creating the classes and the Objects.</a:t>
            </a:r>
          </a:p>
          <a:p>
            <a:r>
              <a:rPr lang="en-IN" dirty="0"/>
              <a:t>2.  It makes the code modular and easy to use and understand.</a:t>
            </a:r>
          </a:p>
          <a:p>
            <a:r>
              <a:rPr lang="en-IN" dirty="0"/>
              <a:t>3.  It has various methods like </a:t>
            </a:r>
          </a:p>
          <a:p>
            <a:pPr lvl="1"/>
            <a:r>
              <a:rPr lang="en-IN" dirty="0"/>
              <a:t>Encapsulation</a:t>
            </a:r>
          </a:p>
          <a:p>
            <a:pPr lvl="1"/>
            <a:r>
              <a:rPr lang="en-IN" dirty="0"/>
              <a:t>Inheritance</a:t>
            </a:r>
          </a:p>
          <a:p>
            <a:pPr lvl="1"/>
            <a:r>
              <a:rPr lang="en-IN" dirty="0"/>
              <a:t>Data Abstraction</a:t>
            </a:r>
          </a:p>
          <a:p>
            <a:pPr lvl="1"/>
            <a:r>
              <a:rPr lang="en-IN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350490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C56F-3B88-0C47-6302-F631F4636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Classes And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B6064-560B-E3C0-0804-E4E664F7A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02115"/>
            <a:ext cx="10058400" cy="3760891"/>
          </a:xfrm>
        </p:spPr>
        <p:txBody>
          <a:bodyPr/>
          <a:lstStyle/>
          <a:p>
            <a:r>
              <a:rPr lang="en-IN" dirty="0"/>
              <a:t>1. A class in the OOP is the blue print for creating the object.</a:t>
            </a:r>
          </a:p>
          <a:p>
            <a:r>
              <a:rPr lang="en-IN" dirty="0"/>
              <a:t>2. Inside the class we use to pass the arguments or parameters</a:t>
            </a:r>
          </a:p>
          <a:p>
            <a:r>
              <a:rPr lang="en-IN" dirty="0"/>
              <a:t>3. Objects:-</a:t>
            </a:r>
          </a:p>
          <a:p>
            <a:r>
              <a:rPr lang="en-IN" dirty="0"/>
              <a:t>- An object is the instance of the class.</a:t>
            </a:r>
          </a:p>
          <a:p>
            <a:r>
              <a:rPr lang="en-IN" dirty="0"/>
              <a:t>- It consists of the data and the behaviour.</a:t>
            </a:r>
          </a:p>
        </p:txBody>
      </p:sp>
    </p:spTree>
    <p:extLst>
      <p:ext uri="{BB962C8B-B14F-4D97-AF65-F5344CB8AC3E}">
        <p14:creationId xmlns:p14="http://schemas.microsoft.com/office/powerpoint/2010/main" val="220602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8F15-E1D5-EBCA-EA4E-3BF0739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23097"/>
          </a:xfrm>
        </p:spPr>
        <p:txBody>
          <a:bodyPr/>
          <a:lstStyle/>
          <a:p>
            <a:r>
              <a:rPr lang="en-IN" dirty="0"/>
              <a:t>Example:- 1.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F33-062C-0DE0-A0B5-0412F80C2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927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Class Cat:</a:t>
            </a:r>
          </a:p>
          <a:p>
            <a:pPr marL="0" indent="0">
              <a:buNone/>
            </a:pPr>
            <a:r>
              <a:rPr lang="en-IN" dirty="0"/>
              <a:t>	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self,name</a:t>
            </a:r>
            <a:r>
              <a:rPr lang="en-IN" dirty="0"/>
              <a:t>):</a:t>
            </a:r>
          </a:p>
          <a:p>
            <a:pPr marL="0" indent="0">
              <a:buNone/>
            </a:pPr>
            <a:r>
              <a:rPr lang="en-IN" dirty="0"/>
              <a:t>		self.name=name</a:t>
            </a:r>
          </a:p>
          <a:p>
            <a:pPr marL="0" indent="0">
              <a:buNone/>
            </a:pPr>
            <a:r>
              <a:rPr lang="en-IN" dirty="0"/>
              <a:t>	def maw(self):</a:t>
            </a:r>
          </a:p>
          <a:p>
            <a:pPr marL="0" indent="0">
              <a:buNone/>
            </a:pPr>
            <a:r>
              <a:rPr lang="en-IN" dirty="0"/>
              <a:t>		print(</a:t>
            </a:r>
            <a:r>
              <a:rPr lang="en-IN" dirty="0" err="1"/>
              <a:t>f”The</a:t>
            </a:r>
            <a:r>
              <a:rPr lang="en-IN" dirty="0"/>
              <a:t> {self.name} is </a:t>
            </a:r>
            <a:r>
              <a:rPr lang="en-IN" dirty="0" err="1"/>
              <a:t>mawwww</a:t>
            </a:r>
            <a:r>
              <a:rPr lang="en-IN" dirty="0"/>
              <a:t> !!”)</a:t>
            </a:r>
          </a:p>
          <a:p>
            <a:pPr marL="0" indent="0">
              <a:buNone/>
            </a:pPr>
            <a:r>
              <a:rPr lang="en-IN" dirty="0"/>
              <a:t># creating the object:</a:t>
            </a:r>
          </a:p>
          <a:p>
            <a:pPr marL="0" indent="0">
              <a:buNone/>
            </a:pPr>
            <a:r>
              <a:rPr lang="en-IN" dirty="0" err="1"/>
              <a:t>my_cat</a:t>
            </a:r>
            <a:r>
              <a:rPr lang="en-IN" dirty="0"/>
              <a:t> = Cat(“Mani”)</a:t>
            </a:r>
          </a:p>
          <a:p>
            <a:pPr marL="0" indent="0">
              <a:buNone/>
            </a:pPr>
            <a:r>
              <a:rPr lang="en-IN" dirty="0" err="1"/>
              <a:t>My_cat.maw</a:t>
            </a:r>
            <a:r>
              <a:rPr lang="en-IN" dirty="0"/>
              <a:t>()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897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4C524-E8A9-785C-7008-E2992FE1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Encapsulation:-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CC39-6975-06FE-89C3-6EC443D91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The Encapsulation is considered as a capsule which consists of the Data and the information.</a:t>
            </a:r>
          </a:p>
          <a:p>
            <a:r>
              <a:rPr lang="en-IN" dirty="0"/>
              <a:t>2. It prevents or protect the data / information.</a:t>
            </a:r>
          </a:p>
          <a:p>
            <a:r>
              <a:rPr lang="en-IN" dirty="0"/>
              <a:t>3. In order to modify the data </a:t>
            </a:r>
            <a:r>
              <a:rPr lang="en-IN" dirty="0">
                <a:sym typeface="Wingdings" panose="05000000000000000000" pitchFamily="2" charset="2"/>
              </a:rPr>
              <a:t> we use the getter and setter method.</a:t>
            </a:r>
          </a:p>
          <a:p>
            <a:r>
              <a:rPr lang="en-IN" dirty="0">
                <a:sym typeface="Wingdings" panose="05000000000000000000" pitchFamily="2" charset="2"/>
              </a:rPr>
              <a:t>4. It is kept as a private </a:t>
            </a:r>
            <a:r>
              <a:rPr lang="en-IN" dirty="0" err="1">
                <a:sym typeface="Wingdings" panose="05000000000000000000" pitchFamily="2" charset="2"/>
              </a:rPr>
              <a:t>i.e</a:t>
            </a:r>
            <a:r>
              <a:rPr lang="en-IN" dirty="0">
                <a:sym typeface="Wingdings" panose="05000000000000000000" pitchFamily="2" charset="2"/>
              </a:rPr>
              <a:t> example:-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The user’s bank account is considered as a private where the particular user can just see the information of his account (details -&gt; password, account balance) etc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Where by hiding the data from the another end users from accessing.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17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DB03F-894C-0929-0365-E72679CF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Example:-2.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E919-A992-D815-3060-160C9BBAF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100" b="1" dirty="0"/>
              <a:t>Class fruit:</a:t>
            </a:r>
          </a:p>
          <a:p>
            <a:pPr marL="871400" lvl="5" indent="0">
              <a:buNone/>
            </a:pPr>
            <a:r>
              <a:rPr lang="en-IN" sz="1050" b="1" dirty="0"/>
              <a:t># Creating the constructor:</a:t>
            </a:r>
          </a:p>
          <a:p>
            <a:pPr marL="384048" lvl="2" indent="0">
              <a:buNone/>
            </a:pPr>
            <a:r>
              <a:rPr lang="en-IN" sz="1100" dirty="0"/>
              <a:t>	def __</a:t>
            </a:r>
            <a:r>
              <a:rPr lang="en-IN" sz="1100" dirty="0" err="1"/>
              <a:t>init</a:t>
            </a:r>
            <a:r>
              <a:rPr lang="en-IN" sz="1100" dirty="0"/>
              <a:t>__(</a:t>
            </a:r>
            <a:r>
              <a:rPr lang="en-IN" sz="1100" dirty="0" err="1"/>
              <a:t>self,name,price</a:t>
            </a:r>
            <a:r>
              <a:rPr lang="en-IN" sz="1100" dirty="0"/>
              <a:t>):</a:t>
            </a:r>
          </a:p>
          <a:p>
            <a:pPr marL="384048" lvl="2" indent="0">
              <a:buNone/>
            </a:pPr>
            <a:r>
              <a:rPr lang="en-IN" sz="1100" dirty="0"/>
              <a:t>		self.name=name</a:t>
            </a:r>
          </a:p>
          <a:p>
            <a:pPr marL="384048" lvl="2" indent="0">
              <a:buNone/>
            </a:pPr>
            <a:r>
              <a:rPr lang="en-IN" sz="1100" dirty="0"/>
              <a:t>		</a:t>
            </a:r>
            <a:r>
              <a:rPr lang="en-IN" sz="1100" dirty="0" err="1"/>
              <a:t>self.__price</a:t>
            </a:r>
            <a:r>
              <a:rPr lang="en-IN" sz="1100" dirty="0"/>
              <a:t>=price</a:t>
            </a:r>
          </a:p>
          <a:p>
            <a:pPr marL="384048" lvl="2" indent="0">
              <a:buNone/>
            </a:pPr>
            <a:r>
              <a:rPr lang="en-IN" sz="1100" dirty="0"/>
              <a:t>	</a:t>
            </a:r>
            <a:r>
              <a:rPr lang="en-IN" sz="1100" b="1" dirty="0"/>
              <a:t># Display function</a:t>
            </a:r>
            <a:r>
              <a:rPr lang="en-IN" sz="1100" b="1" dirty="0">
                <a:sym typeface="Wingdings" panose="05000000000000000000" pitchFamily="2" charset="2"/>
              </a:rPr>
              <a:t>:-</a:t>
            </a:r>
          </a:p>
          <a:p>
            <a:pPr marL="384048" lvl="2" indent="0">
              <a:buNone/>
            </a:pPr>
            <a:r>
              <a:rPr lang="en-IN" sz="1100" dirty="0">
                <a:sym typeface="Wingdings" panose="05000000000000000000" pitchFamily="2" charset="2"/>
              </a:rPr>
              <a:t>	def __</a:t>
            </a:r>
            <a:r>
              <a:rPr lang="en-IN" sz="1100" dirty="0" err="1">
                <a:sym typeface="Wingdings" panose="05000000000000000000" pitchFamily="2" charset="2"/>
              </a:rPr>
              <a:t>display_price</a:t>
            </a:r>
            <a:r>
              <a:rPr lang="en-IN" sz="1100" dirty="0">
                <a:sym typeface="Wingdings" panose="05000000000000000000" pitchFamily="2" charset="2"/>
              </a:rPr>
              <a:t>(self):</a:t>
            </a:r>
          </a:p>
          <a:p>
            <a:pPr marL="384048" lvl="2" indent="0">
              <a:buNone/>
            </a:pPr>
            <a:r>
              <a:rPr lang="en-IN" sz="1100" dirty="0">
                <a:sym typeface="Wingdings" panose="05000000000000000000" pitchFamily="2" charset="2"/>
              </a:rPr>
              <a:t>		return </a:t>
            </a:r>
            <a:r>
              <a:rPr lang="en-IN" sz="1100" dirty="0" err="1">
                <a:sym typeface="Wingdings" panose="05000000000000000000" pitchFamily="2" charset="2"/>
              </a:rPr>
              <a:t>f”The</a:t>
            </a:r>
            <a:r>
              <a:rPr lang="en-IN" sz="1100" dirty="0">
                <a:sym typeface="Wingdings" panose="05000000000000000000" pitchFamily="2" charset="2"/>
              </a:rPr>
              <a:t> price of {self.name} is {</a:t>
            </a:r>
            <a:r>
              <a:rPr lang="en-IN" sz="1100" dirty="0" err="1">
                <a:sym typeface="Wingdings" panose="05000000000000000000" pitchFamily="2" charset="2"/>
              </a:rPr>
              <a:t>self.__price</a:t>
            </a:r>
            <a:r>
              <a:rPr lang="en-IN" sz="1100" dirty="0">
                <a:sym typeface="Wingdings" panose="05000000000000000000" pitchFamily="2" charset="2"/>
              </a:rPr>
              <a:t>}”</a:t>
            </a:r>
          </a:p>
          <a:p>
            <a:pPr marL="384048" lvl="2" indent="0">
              <a:buNone/>
            </a:pPr>
            <a:r>
              <a:rPr lang="en-IN" sz="1100" dirty="0">
                <a:sym typeface="Wingdings" panose="05000000000000000000" pitchFamily="2" charset="2"/>
              </a:rPr>
              <a:t>	</a:t>
            </a:r>
            <a:r>
              <a:rPr lang="en-IN" sz="1100" b="1" dirty="0">
                <a:sym typeface="Wingdings" panose="05000000000000000000" pitchFamily="2" charset="2"/>
              </a:rPr>
              <a:t># get the price:</a:t>
            </a:r>
          </a:p>
          <a:p>
            <a:pPr marL="384048" lvl="2" indent="0">
              <a:buNone/>
            </a:pPr>
            <a:r>
              <a:rPr lang="en-IN" sz="1100" dirty="0">
                <a:sym typeface="Wingdings" panose="05000000000000000000" pitchFamily="2" charset="2"/>
              </a:rPr>
              <a:t>	def </a:t>
            </a:r>
            <a:r>
              <a:rPr lang="en-IN" sz="1100" dirty="0" err="1">
                <a:sym typeface="Wingdings" panose="05000000000000000000" pitchFamily="2" charset="2"/>
              </a:rPr>
              <a:t>get_price</a:t>
            </a:r>
            <a:r>
              <a:rPr lang="en-IN" sz="1100" dirty="0">
                <a:sym typeface="Wingdings" panose="05000000000000000000" pitchFamily="2" charset="2"/>
              </a:rPr>
              <a:t>(self):</a:t>
            </a:r>
          </a:p>
          <a:p>
            <a:pPr marL="384048" lvl="2" indent="0">
              <a:buNone/>
            </a:pPr>
            <a:r>
              <a:rPr lang="en-IN" sz="1100" dirty="0">
                <a:sym typeface="Wingdings" panose="05000000000000000000" pitchFamily="2" charset="2"/>
              </a:rPr>
              <a:t>		return self.__</a:t>
            </a:r>
            <a:r>
              <a:rPr lang="en-IN" sz="1100" dirty="0" err="1">
                <a:sym typeface="Wingdings" panose="05000000000000000000" pitchFamily="2" charset="2"/>
              </a:rPr>
              <a:t>display_price</a:t>
            </a:r>
            <a:r>
              <a:rPr lang="en-IN" sz="1100" dirty="0">
                <a:sym typeface="Wingdings" panose="05000000000000000000" pitchFamily="2" charset="2"/>
              </a:rPr>
              <a:t>()</a:t>
            </a:r>
          </a:p>
          <a:p>
            <a:pPr marL="384048" lvl="2" indent="0">
              <a:buNone/>
            </a:pPr>
            <a:r>
              <a:rPr lang="en-IN" sz="1100" b="1" dirty="0">
                <a:sym typeface="Wingdings" panose="05000000000000000000" pitchFamily="2" charset="2"/>
              </a:rPr>
              <a:t># creating an object:-</a:t>
            </a:r>
          </a:p>
          <a:p>
            <a:pPr marL="384048" lvl="2" indent="0">
              <a:buNone/>
            </a:pPr>
            <a:r>
              <a:rPr lang="en-IN" sz="1100" dirty="0" err="1">
                <a:sym typeface="Wingdings" panose="05000000000000000000" pitchFamily="2" charset="2"/>
              </a:rPr>
              <a:t>my_fruit</a:t>
            </a:r>
            <a:r>
              <a:rPr lang="en-IN" sz="1100" dirty="0">
                <a:sym typeface="Wingdings" panose="05000000000000000000" pitchFamily="2" charset="2"/>
              </a:rPr>
              <a:t> = fruit(“Mango”,230)</a:t>
            </a:r>
          </a:p>
          <a:p>
            <a:pPr marL="384048" lvl="2" indent="0">
              <a:buNone/>
            </a:pPr>
            <a:r>
              <a:rPr lang="en-IN" sz="1100" dirty="0">
                <a:sym typeface="Wingdings" panose="05000000000000000000" pitchFamily="2" charset="2"/>
              </a:rPr>
              <a:t># Calling:-</a:t>
            </a:r>
          </a:p>
          <a:p>
            <a:pPr marL="384048" lvl="2" indent="0">
              <a:buNone/>
            </a:pPr>
            <a:r>
              <a:rPr lang="en-IN" sz="1100" dirty="0" err="1">
                <a:sym typeface="Wingdings" panose="05000000000000000000" pitchFamily="2" charset="2"/>
              </a:rPr>
              <a:t>my_fruit.get_price</a:t>
            </a:r>
            <a:r>
              <a:rPr lang="en-IN" sz="1100" dirty="0">
                <a:sym typeface="Wingdings" panose="05000000000000000000" pitchFamily="2" charset="2"/>
              </a:rPr>
              <a:t>()</a:t>
            </a:r>
          </a:p>
          <a:p>
            <a:pPr marL="384048" lvl="2" indent="0">
              <a:buNone/>
            </a:pPr>
            <a:endParaRPr lang="en-IN" sz="1100" dirty="0">
              <a:sym typeface="Wingdings" panose="05000000000000000000" pitchFamily="2" charset="2"/>
            </a:endParaRPr>
          </a:p>
          <a:p>
            <a:pPr marL="384048" lvl="2" indent="0">
              <a:buNone/>
            </a:pPr>
            <a:endParaRPr lang="en-IN" sz="1000" dirty="0">
              <a:sym typeface="Wingdings" panose="05000000000000000000" pitchFamily="2" charset="2"/>
            </a:endParaRPr>
          </a:p>
          <a:p>
            <a:pPr marL="384048" lvl="2" indent="0">
              <a:buNone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488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608D-BDB4-F744-AD8A-15E31A1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AFF6-7B50-6F47-A6DD-BF16FD23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1. Inheritance is a process consists of the Child and Parent classes.</a:t>
            </a:r>
          </a:p>
          <a:p>
            <a:r>
              <a:rPr lang="en-IN" dirty="0"/>
              <a:t>2. In this process, it allows the child class to inherit the properties from the parent class.</a:t>
            </a:r>
          </a:p>
          <a:p>
            <a:r>
              <a:rPr lang="en-IN" dirty="0"/>
              <a:t>3. In the Inheritance:- It consists of the various steps </a:t>
            </a:r>
            <a:r>
              <a:rPr lang="en-IN" dirty="0" err="1"/>
              <a:t>i.e</a:t>
            </a:r>
            <a:endParaRPr lang="en-IN" dirty="0"/>
          </a:p>
          <a:p>
            <a:r>
              <a:rPr lang="en-IN" dirty="0"/>
              <a:t>&gt; Single Inheritance </a:t>
            </a:r>
          </a:p>
          <a:p>
            <a:r>
              <a:rPr lang="en-IN" dirty="0"/>
              <a:t>&gt; Multiple Inheritance</a:t>
            </a:r>
          </a:p>
          <a:p>
            <a:r>
              <a:rPr lang="en-IN" dirty="0"/>
              <a:t>&gt; Multi level Inheritance</a:t>
            </a:r>
          </a:p>
          <a:p>
            <a:r>
              <a:rPr lang="en-IN" dirty="0"/>
              <a:t>&gt; Hybrid Inheritance </a:t>
            </a:r>
          </a:p>
          <a:p>
            <a:r>
              <a:rPr lang="en-IN" dirty="0"/>
              <a:t>&gt; Hierarchical Inheritance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16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1D9E-C97D-13CC-0BFA-28316FA5F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Inheritance:- Ex: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7F47-3959-39F5-3016-78D054AF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Class dog:</a:t>
            </a:r>
          </a:p>
          <a:p>
            <a:pPr marL="201168" lvl="1" indent="0">
              <a:buNone/>
            </a:pPr>
            <a:r>
              <a:rPr lang="en-IN" b="1" dirty="0"/>
              <a:t>  # creating a constructor:-</a:t>
            </a:r>
          </a:p>
          <a:p>
            <a:pPr marL="201168" lvl="1" indent="0">
              <a:buNone/>
            </a:pPr>
            <a:r>
              <a:rPr lang="en-IN" dirty="0"/>
              <a:t>  def __</a:t>
            </a:r>
            <a:r>
              <a:rPr lang="en-IN" dirty="0" err="1"/>
              <a:t>init</a:t>
            </a:r>
            <a:r>
              <a:rPr lang="en-IN" dirty="0"/>
              <a:t>__(</a:t>
            </a:r>
            <a:r>
              <a:rPr lang="en-IN" dirty="0" err="1"/>
              <a:t>self,name</a:t>
            </a:r>
            <a:r>
              <a:rPr lang="en-IN" dirty="0"/>
              <a:t>):</a:t>
            </a:r>
          </a:p>
          <a:p>
            <a:pPr marL="201168" lvl="1" indent="0">
              <a:buNone/>
            </a:pPr>
            <a:r>
              <a:rPr lang="en-IN" dirty="0"/>
              <a:t>	self.name=name</a:t>
            </a:r>
          </a:p>
          <a:p>
            <a:pPr marL="201168" lvl="1" indent="0">
              <a:buNone/>
            </a:pPr>
            <a:r>
              <a:rPr lang="en-IN" dirty="0"/>
              <a:t>  def speak(self):</a:t>
            </a:r>
          </a:p>
          <a:p>
            <a:pPr marL="201168" lvl="1" indent="0">
              <a:buNone/>
            </a:pPr>
            <a:r>
              <a:rPr lang="en-IN" dirty="0"/>
              <a:t>	print(</a:t>
            </a:r>
            <a:r>
              <a:rPr lang="en-IN" dirty="0" err="1"/>
              <a:t>f”The</a:t>
            </a:r>
            <a:r>
              <a:rPr lang="en-IN" dirty="0"/>
              <a:t> {self.name} make a sound as </a:t>
            </a:r>
            <a:r>
              <a:rPr lang="en-IN" dirty="0" err="1"/>
              <a:t>Bhowww</a:t>
            </a:r>
            <a:r>
              <a:rPr lang="en-IN" dirty="0"/>
              <a:t> !!”)</a:t>
            </a:r>
          </a:p>
          <a:p>
            <a:pPr marL="201168" lvl="1" indent="0">
              <a:buNone/>
            </a:pPr>
            <a:r>
              <a:rPr lang="en-IN" dirty="0"/>
              <a:t>Class Animal(dog):</a:t>
            </a:r>
          </a:p>
          <a:p>
            <a:pPr marL="201168" lvl="1" indent="0">
              <a:buNone/>
            </a:pPr>
            <a:r>
              <a:rPr lang="en-IN" dirty="0"/>
              <a:t>	def speak(self):</a:t>
            </a:r>
          </a:p>
          <a:p>
            <a:pPr marL="201168" lvl="1" indent="0">
              <a:buNone/>
            </a:pPr>
            <a:r>
              <a:rPr lang="en-IN" dirty="0"/>
              <a:t>		print(</a:t>
            </a:r>
            <a:r>
              <a:rPr lang="en-IN" dirty="0" err="1"/>
              <a:t>f”The</a:t>
            </a:r>
            <a:r>
              <a:rPr lang="en-IN" dirty="0"/>
              <a:t> {self.name} starts shouting </a:t>
            </a:r>
            <a:r>
              <a:rPr lang="en-IN" dirty="0" err="1"/>
              <a:t>lowdly</a:t>
            </a:r>
            <a:r>
              <a:rPr lang="en-IN" dirty="0"/>
              <a:t> !!”)</a:t>
            </a:r>
          </a:p>
          <a:p>
            <a:pPr marL="201168" lvl="1" indent="0">
              <a:buNone/>
            </a:pPr>
            <a:r>
              <a:rPr lang="en-IN" b="1" dirty="0"/>
              <a:t># creating a object:-</a:t>
            </a:r>
          </a:p>
          <a:p>
            <a:pPr marL="201168" lvl="1" indent="0">
              <a:buNone/>
            </a:pPr>
            <a:r>
              <a:rPr lang="en-IN" dirty="0"/>
              <a:t>Dog=Animal(“Raja”)</a:t>
            </a:r>
          </a:p>
          <a:p>
            <a:pPr marL="201168" lvl="1" indent="0">
              <a:buNone/>
            </a:pPr>
            <a:r>
              <a:rPr lang="en-IN" dirty="0"/>
              <a:t># show:-</a:t>
            </a:r>
          </a:p>
          <a:p>
            <a:pPr marL="201168" lvl="1" indent="0">
              <a:buNone/>
            </a:pPr>
            <a:r>
              <a:rPr lang="en-IN" dirty="0" err="1"/>
              <a:t>Dog.speak</a:t>
            </a:r>
            <a:r>
              <a:rPr lang="en-IN" dirty="0"/>
              <a:t>()</a:t>
            </a:r>
          </a:p>
          <a:p>
            <a:pPr marL="201168" lvl="1" indent="0">
              <a:buNone/>
            </a:pPr>
            <a:endParaRPr lang="en-IN" dirty="0"/>
          </a:p>
          <a:p>
            <a:pPr marL="201168" lvl="1" indent="0">
              <a:buNone/>
            </a:pPr>
            <a:r>
              <a:rPr lang="en-IN" b="1" dirty="0"/>
              <a:t>Output:-</a:t>
            </a:r>
          </a:p>
          <a:p>
            <a:pPr marL="201168" lvl="1" indent="0">
              <a:buNone/>
            </a:pPr>
            <a:r>
              <a:rPr lang="en-IN" dirty="0"/>
              <a:t>The Raja starts shouting </a:t>
            </a:r>
            <a:r>
              <a:rPr lang="en-IN" dirty="0" err="1"/>
              <a:t>lowdly</a:t>
            </a:r>
            <a:r>
              <a:rPr lang="en-IN" dirty="0"/>
              <a:t> !!</a:t>
            </a:r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602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B423-3656-A2A1-38EB-D26A3CA5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2C02-DA85-75CE-01C7-43F78D726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Polymorphism allows different classes to define the methods with the same name</a:t>
            </a:r>
          </a:p>
          <a:p>
            <a:r>
              <a:rPr lang="en-IN" dirty="0"/>
              <a:t>2. It depends upon the type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0010421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{48B420E1-B2C7-4AC3-8F7F-86B09580D8D4}tf56160789_win32</Template>
  <TotalTime>70</TotalTime>
  <Words>662</Words>
  <Application>Microsoft Office PowerPoint</Application>
  <PresentationFormat>Widescreen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Bookman Old Style</vt:lpstr>
      <vt:lpstr>Calibri</vt:lpstr>
      <vt:lpstr>Franklin Gothic Book</vt:lpstr>
      <vt:lpstr>Wingdings</vt:lpstr>
      <vt:lpstr>Custom</vt:lpstr>
      <vt:lpstr>Object Oriented Programming</vt:lpstr>
      <vt:lpstr>1. Introduction To OOP</vt:lpstr>
      <vt:lpstr>Classes And Objects</vt:lpstr>
      <vt:lpstr>Example:- 1. </vt:lpstr>
      <vt:lpstr>Encapsulation:-</vt:lpstr>
      <vt:lpstr>Example:-2. Encapsulation</vt:lpstr>
      <vt:lpstr>Inheritance</vt:lpstr>
      <vt:lpstr>Example Of Inheritance:- Ex: 3</vt:lpstr>
      <vt:lpstr>Polymorphism </vt:lpstr>
      <vt:lpstr>Eample of Polymorphism: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Shreyas Patil</dc:creator>
  <cp:lastModifiedBy>Shreyas Patil</cp:lastModifiedBy>
  <cp:revision>1</cp:revision>
  <dcterms:created xsi:type="dcterms:W3CDTF">2025-05-27T15:55:40Z</dcterms:created>
  <dcterms:modified xsi:type="dcterms:W3CDTF">2025-05-27T17:07:52Z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