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4"/>
  </p:notesMasterIdLst>
  <p:handoutMasterIdLst>
    <p:handoutMasterId r:id="rId25"/>
  </p:handoutMasterIdLst>
  <p:sldIdLst>
    <p:sldId id="256" r:id="rId5"/>
    <p:sldId id="262" r:id="rId6"/>
    <p:sldId id="263" r:id="rId7"/>
    <p:sldId id="264" r:id="rId8"/>
    <p:sldId id="261" r:id="rId9"/>
    <p:sldId id="265" r:id="rId10"/>
    <p:sldId id="266" r:id="rId11"/>
    <p:sldId id="267" r:id="rId12"/>
    <p:sldId id="268" r:id="rId13"/>
    <p:sldId id="269" r:id="rId14"/>
    <p:sldId id="270" r:id="rId15"/>
    <p:sldId id="272" r:id="rId16"/>
    <p:sldId id="274" r:id="rId17"/>
    <p:sldId id="276" r:id="rId18"/>
    <p:sldId id="282" r:id="rId19"/>
    <p:sldId id="283" r:id="rId20"/>
    <p:sldId id="284" r:id="rId21"/>
    <p:sldId id="285"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74DDBC-85B1-48C9-8194-267C1A174AE8}"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1F67C33A-EC29-4EF9-A724-CEAE4517073A}">
      <dgm:prSet phldrT="[Text]"/>
      <dgm:spPr/>
      <dgm:t>
        <a:bodyPr/>
        <a:lstStyle/>
        <a:p>
          <a:r>
            <a:rPr lang="en-US" dirty="0"/>
            <a:t>Front End Layer</a:t>
          </a:r>
          <a:endParaRPr lang="en-IN" dirty="0"/>
        </a:p>
      </dgm:t>
    </dgm:pt>
    <dgm:pt modelId="{9397AC05-4EC8-446D-B3A0-7C3624A7EDEC}" type="parTrans" cxnId="{AAE507F8-65E1-4E24-910C-7087CFF87F47}">
      <dgm:prSet/>
      <dgm:spPr/>
      <dgm:t>
        <a:bodyPr/>
        <a:lstStyle/>
        <a:p>
          <a:endParaRPr lang="en-IN"/>
        </a:p>
      </dgm:t>
    </dgm:pt>
    <dgm:pt modelId="{BD35ABF0-76B8-4C5C-8E6D-5874E0C0A7E8}" type="sibTrans" cxnId="{AAE507F8-65E1-4E24-910C-7087CFF87F47}">
      <dgm:prSet/>
      <dgm:spPr/>
      <dgm:t>
        <a:bodyPr/>
        <a:lstStyle/>
        <a:p>
          <a:endParaRPr lang="en-IN"/>
        </a:p>
      </dgm:t>
    </dgm:pt>
    <dgm:pt modelId="{9D5C802B-D1FD-46E4-A6B9-098C76184DD3}">
      <dgm:prSet phldrT="[Text]"/>
      <dgm:spPr/>
      <dgm:t>
        <a:bodyPr/>
        <a:lstStyle/>
        <a:p>
          <a:pPr>
            <a:buNone/>
          </a:pPr>
          <a:r>
            <a:rPr lang="en-US" dirty="0"/>
            <a:t>Used for</a:t>
          </a:r>
          <a:endParaRPr lang="en-IN" dirty="0"/>
        </a:p>
      </dgm:t>
    </dgm:pt>
    <dgm:pt modelId="{CC78ADC1-5AB4-4BBD-96E7-E09EE0270700}" type="parTrans" cxnId="{B8E5DA50-6379-4C85-9C12-4DC26E0A9C76}">
      <dgm:prSet/>
      <dgm:spPr/>
      <dgm:t>
        <a:bodyPr/>
        <a:lstStyle/>
        <a:p>
          <a:endParaRPr lang="en-IN"/>
        </a:p>
      </dgm:t>
    </dgm:pt>
    <dgm:pt modelId="{C882A540-C4D0-476F-9FB8-AECC6F44D1ED}" type="sibTrans" cxnId="{B8E5DA50-6379-4C85-9C12-4DC26E0A9C76}">
      <dgm:prSet/>
      <dgm:spPr/>
      <dgm:t>
        <a:bodyPr/>
        <a:lstStyle/>
        <a:p>
          <a:endParaRPr lang="en-IN"/>
        </a:p>
      </dgm:t>
    </dgm:pt>
    <dgm:pt modelId="{3F9E196C-FCBB-4931-A8F9-415A7F1AA8C0}">
      <dgm:prSet phldrT="[Text]"/>
      <dgm:spPr/>
      <dgm:t>
        <a:bodyPr/>
        <a:lstStyle/>
        <a:p>
          <a:r>
            <a:rPr lang="en-US" dirty="0"/>
            <a:t>Server Layer</a:t>
          </a:r>
          <a:endParaRPr lang="en-IN" dirty="0"/>
        </a:p>
      </dgm:t>
    </dgm:pt>
    <dgm:pt modelId="{BC86B358-A3A5-41D0-9C6A-C8FE86373F9B}" type="parTrans" cxnId="{EEDB7B2B-E6EA-4C50-8DE1-558EA074BD3C}">
      <dgm:prSet/>
      <dgm:spPr/>
      <dgm:t>
        <a:bodyPr/>
        <a:lstStyle/>
        <a:p>
          <a:endParaRPr lang="en-IN"/>
        </a:p>
      </dgm:t>
    </dgm:pt>
    <dgm:pt modelId="{513835AD-49EB-49AA-9303-9F9D53CE5AF0}" type="sibTrans" cxnId="{EEDB7B2B-E6EA-4C50-8DE1-558EA074BD3C}">
      <dgm:prSet/>
      <dgm:spPr/>
      <dgm:t>
        <a:bodyPr/>
        <a:lstStyle/>
        <a:p>
          <a:endParaRPr lang="en-IN"/>
        </a:p>
      </dgm:t>
    </dgm:pt>
    <dgm:pt modelId="{671525DB-6373-4358-87AD-3CCAEBA8C6A1}">
      <dgm:prSet phldrT="[Text]"/>
      <dgm:spPr/>
      <dgm:t>
        <a:bodyPr/>
        <a:lstStyle/>
        <a:p>
          <a:pPr>
            <a:buNone/>
          </a:pPr>
          <a:r>
            <a:rPr lang="en-US" dirty="0"/>
            <a:t>Used for</a:t>
          </a:r>
          <a:endParaRPr lang="en-IN" dirty="0"/>
        </a:p>
      </dgm:t>
    </dgm:pt>
    <dgm:pt modelId="{61B20D21-9834-4333-9272-E8ADB2E1689D}" type="parTrans" cxnId="{EC2493EA-C2ED-490A-BBCE-49FEC4FA29C3}">
      <dgm:prSet/>
      <dgm:spPr/>
      <dgm:t>
        <a:bodyPr/>
        <a:lstStyle/>
        <a:p>
          <a:endParaRPr lang="en-IN"/>
        </a:p>
      </dgm:t>
    </dgm:pt>
    <dgm:pt modelId="{421D7082-64B1-44A4-BAF2-C35C7238FE03}" type="sibTrans" cxnId="{EC2493EA-C2ED-490A-BBCE-49FEC4FA29C3}">
      <dgm:prSet/>
      <dgm:spPr/>
      <dgm:t>
        <a:bodyPr/>
        <a:lstStyle/>
        <a:p>
          <a:endParaRPr lang="en-IN"/>
        </a:p>
      </dgm:t>
    </dgm:pt>
    <dgm:pt modelId="{A8D06EDF-464C-415A-B41A-D7B01D1AAF55}">
      <dgm:prSet phldrT="[Text]"/>
      <dgm:spPr/>
      <dgm:t>
        <a:bodyPr/>
        <a:lstStyle/>
        <a:p>
          <a:r>
            <a:rPr lang="en-US" dirty="0"/>
            <a:t>Database Layer</a:t>
          </a:r>
          <a:endParaRPr lang="en-IN" dirty="0"/>
        </a:p>
      </dgm:t>
    </dgm:pt>
    <dgm:pt modelId="{3F05E445-5BF3-4DC0-905D-8DDB0E60B3DA}" type="parTrans" cxnId="{EBA90403-35A8-47D0-A167-399B816DFF07}">
      <dgm:prSet/>
      <dgm:spPr/>
      <dgm:t>
        <a:bodyPr/>
        <a:lstStyle/>
        <a:p>
          <a:endParaRPr lang="en-IN"/>
        </a:p>
      </dgm:t>
    </dgm:pt>
    <dgm:pt modelId="{6732799F-4743-4298-8A7F-B32E5C28E12B}" type="sibTrans" cxnId="{EBA90403-35A8-47D0-A167-399B816DFF07}">
      <dgm:prSet/>
      <dgm:spPr/>
      <dgm:t>
        <a:bodyPr/>
        <a:lstStyle/>
        <a:p>
          <a:endParaRPr lang="en-IN"/>
        </a:p>
      </dgm:t>
    </dgm:pt>
    <dgm:pt modelId="{09BD8E59-DD6A-48FA-B659-ADEA57A8F38B}">
      <dgm:prSet phldrT="[Text]"/>
      <dgm:spPr/>
      <dgm:t>
        <a:bodyPr/>
        <a:lstStyle/>
        <a:p>
          <a:pPr>
            <a:buNone/>
          </a:pPr>
          <a:r>
            <a:rPr lang="en-US" dirty="0"/>
            <a:t>Used for</a:t>
          </a:r>
          <a:endParaRPr lang="en-IN" dirty="0"/>
        </a:p>
      </dgm:t>
    </dgm:pt>
    <dgm:pt modelId="{61C4F9BF-8821-46A2-AF6F-0127D1E8B1F8}" type="parTrans" cxnId="{8EA49C6F-640A-43AD-9724-F8E37A05653F}">
      <dgm:prSet/>
      <dgm:spPr/>
      <dgm:t>
        <a:bodyPr/>
        <a:lstStyle/>
        <a:p>
          <a:endParaRPr lang="en-IN"/>
        </a:p>
      </dgm:t>
    </dgm:pt>
    <dgm:pt modelId="{2EA31899-6E67-4D50-9810-ED05C14368B0}" type="sibTrans" cxnId="{8EA49C6F-640A-43AD-9724-F8E37A05653F}">
      <dgm:prSet/>
      <dgm:spPr/>
      <dgm:t>
        <a:bodyPr/>
        <a:lstStyle/>
        <a:p>
          <a:endParaRPr lang="en-IN"/>
        </a:p>
      </dgm:t>
    </dgm:pt>
    <dgm:pt modelId="{AAFE438F-30A3-4077-96B6-7FFCA6AAD40E}">
      <dgm:prSet phldrT="[Text]"/>
      <dgm:spPr/>
      <dgm:t>
        <a:bodyPr/>
        <a:lstStyle/>
        <a:p>
          <a:r>
            <a:rPr lang="en-US" dirty="0"/>
            <a:t>User Interface</a:t>
          </a:r>
          <a:endParaRPr lang="en-IN" dirty="0"/>
        </a:p>
      </dgm:t>
    </dgm:pt>
    <dgm:pt modelId="{6DC91FB2-7176-4D2B-A5B1-F97B85C0EF3A}" type="parTrans" cxnId="{3F216A31-5CA2-4D32-9421-1222190AAC20}">
      <dgm:prSet/>
      <dgm:spPr/>
      <dgm:t>
        <a:bodyPr/>
        <a:lstStyle/>
        <a:p>
          <a:endParaRPr lang="en-IN"/>
        </a:p>
      </dgm:t>
    </dgm:pt>
    <dgm:pt modelId="{0DA453C6-FC63-487D-B174-770AD6AE4B8D}" type="sibTrans" cxnId="{3F216A31-5CA2-4D32-9421-1222190AAC20}">
      <dgm:prSet/>
      <dgm:spPr/>
      <dgm:t>
        <a:bodyPr/>
        <a:lstStyle/>
        <a:p>
          <a:endParaRPr lang="en-IN"/>
        </a:p>
      </dgm:t>
    </dgm:pt>
    <dgm:pt modelId="{5DF9B1EB-7AD8-4C85-B365-1FB04A3F2035}">
      <dgm:prSet phldrT="[Text]"/>
      <dgm:spPr/>
      <dgm:t>
        <a:bodyPr/>
        <a:lstStyle/>
        <a:p>
          <a:r>
            <a:rPr lang="en-US" dirty="0"/>
            <a:t>Basic data Validation</a:t>
          </a:r>
          <a:endParaRPr lang="en-IN" dirty="0"/>
        </a:p>
      </dgm:t>
    </dgm:pt>
    <dgm:pt modelId="{32C4A92D-C740-4125-A0DC-5FD7739BD5F6}" type="parTrans" cxnId="{77B758B2-27AE-4CB7-8045-0FDA763909D2}">
      <dgm:prSet/>
      <dgm:spPr/>
      <dgm:t>
        <a:bodyPr/>
        <a:lstStyle/>
        <a:p>
          <a:endParaRPr lang="en-IN"/>
        </a:p>
      </dgm:t>
    </dgm:pt>
    <dgm:pt modelId="{848399E2-8FDF-4E73-A217-D6D9A8684ACB}" type="sibTrans" cxnId="{77B758B2-27AE-4CB7-8045-0FDA763909D2}">
      <dgm:prSet/>
      <dgm:spPr/>
      <dgm:t>
        <a:bodyPr/>
        <a:lstStyle/>
        <a:p>
          <a:endParaRPr lang="en-IN"/>
        </a:p>
      </dgm:t>
    </dgm:pt>
    <dgm:pt modelId="{23EBEBCE-6F86-4FCC-BA96-F08D0E9B69B5}">
      <dgm:prSet phldrT="[Text]"/>
      <dgm:spPr/>
      <dgm:t>
        <a:bodyPr/>
        <a:lstStyle/>
        <a:p>
          <a:r>
            <a:rPr lang="en-US" dirty="0"/>
            <a:t>Server Side Validations, if needed </a:t>
          </a:r>
          <a:endParaRPr lang="en-IN" dirty="0"/>
        </a:p>
      </dgm:t>
    </dgm:pt>
    <dgm:pt modelId="{51062FC1-5B14-4FD6-B6E0-F79A1E8750CA}" type="parTrans" cxnId="{C8AD5254-EC71-410F-B598-4CC34F8911DB}">
      <dgm:prSet/>
      <dgm:spPr/>
      <dgm:t>
        <a:bodyPr/>
        <a:lstStyle/>
        <a:p>
          <a:endParaRPr lang="en-IN"/>
        </a:p>
      </dgm:t>
    </dgm:pt>
    <dgm:pt modelId="{21D406E0-9CA9-4CDB-9058-07C350C4278A}" type="sibTrans" cxnId="{C8AD5254-EC71-410F-B598-4CC34F8911DB}">
      <dgm:prSet/>
      <dgm:spPr/>
      <dgm:t>
        <a:bodyPr/>
        <a:lstStyle/>
        <a:p>
          <a:endParaRPr lang="en-IN"/>
        </a:p>
      </dgm:t>
    </dgm:pt>
    <dgm:pt modelId="{26DF88BF-9C86-4EC5-991F-67B929CD2D3F}">
      <dgm:prSet phldrT="[Text]"/>
      <dgm:spPr/>
      <dgm:t>
        <a:bodyPr/>
        <a:lstStyle/>
        <a:p>
          <a:r>
            <a:rPr lang="en-US" dirty="0"/>
            <a:t>Response Handling</a:t>
          </a:r>
          <a:endParaRPr lang="en-IN" dirty="0"/>
        </a:p>
      </dgm:t>
    </dgm:pt>
    <dgm:pt modelId="{B64B535F-922C-46EB-8E46-0522D56898B0}" type="parTrans" cxnId="{8A379BB1-6441-469F-89CF-02AA1A8F782F}">
      <dgm:prSet/>
      <dgm:spPr/>
      <dgm:t>
        <a:bodyPr/>
        <a:lstStyle/>
        <a:p>
          <a:endParaRPr lang="en-IN"/>
        </a:p>
      </dgm:t>
    </dgm:pt>
    <dgm:pt modelId="{420ED96D-682F-45B3-A657-DB9C50A3D2BB}" type="sibTrans" cxnId="{8A379BB1-6441-469F-89CF-02AA1A8F782F}">
      <dgm:prSet/>
      <dgm:spPr/>
      <dgm:t>
        <a:bodyPr/>
        <a:lstStyle/>
        <a:p>
          <a:endParaRPr lang="en-IN"/>
        </a:p>
      </dgm:t>
    </dgm:pt>
    <dgm:pt modelId="{2600D2C2-DBCA-4D2A-9507-5CCCED29B7B8}">
      <dgm:prSet phldrT="[Text]"/>
      <dgm:spPr/>
      <dgm:t>
        <a:bodyPr/>
        <a:lstStyle/>
        <a:p>
          <a:r>
            <a:rPr lang="en-US" dirty="0"/>
            <a:t>Business Logic</a:t>
          </a:r>
          <a:endParaRPr lang="en-IN" dirty="0"/>
        </a:p>
      </dgm:t>
    </dgm:pt>
    <dgm:pt modelId="{0DE12774-1F3B-4DCF-AEEE-F87D98580CB3}" type="parTrans" cxnId="{7E20478D-1CF6-4B24-BBBB-DD1802FC6465}">
      <dgm:prSet/>
      <dgm:spPr/>
      <dgm:t>
        <a:bodyPr/>
        <a:lstStyle/>
        <a:p>
          <a:endParaRPr lang="en-IN"/>
        </a:p>
      </dgm:t>
    </dgm:pt>
    <dgm:pt modelId="{A805972B-95C8-47CA-BC31-1C54DB665F92}" type="sibTrans" cxnId="{7E20478D-1CF6-4B24-BBBB-DD1802FC6465}">
      <dgm:prSet/>
      <dgm:spPr/>
      <dgm:t>
        <a:bodyPr/>
        <a:lstStyle/>
        <a:p>
          <a:endParaRPr lang="en-IN"/>
        </a:p>
      </dgm:t>
    </dgm:pt>
    <dgm:pt modelId="{72220902-4E76-4F2C-A7DF-C919EA38AA1E}">
      <dgm:prSet phldrT="[Text]"/>
      <dgm:spPr/>
      <dgm:t>
        <a:bodyPr/>
        <a:lstStyle/>
        <a:p>
          <a:r>
            <a:rPr lang="en-US" dirty="0"/>
            <a:t>Database Operation</a:t>
          </a:r>
          <a:endParaRPr lang="en-IN" dirty="0"/>
        </a:p>
      </dgm:t>
    </dgm:pt>
    <dgm:pt modelId="{BA857CF3-0036-4696-A540-768A623B661C}" type="parTrans" cxnId="{75257DAF-6255-45B3-8399-39ECB01DB51E}">
      <dgm:prSet/>
      <dgm:spPr/>
      <dgm:t>
        <a:bodyPr/>
        <a:lstStyle/>
        <a:p>
          <a:endParaRPr lang="en-IN"/>
        </a:p>
      </dgm:t>
    </dgm:pt>
    <dgm:pt modelId="{20EE4DBA-45D2-4A1F-B6F6-050AD887093D}" type="sibTrans" cxnId="{75257DAF-6255-45B3-8399-39ECB01DB51E}">
      <dgm:prSet/>
      <dgm:spPr/>
      <dgm:t>
        <a:bodyPr/>
        <a:lstStyle/>
        <a:p>
          <a:endParaRPr lang="en-IN"/>
        </a:p>
      </dgm:t>
    </dgm:pt>
    <dgm:pt modelId="{5E546D35-0B74-4BAA-B8BF-5A98E2B44C08}">
      <dgm:prSet phldrT="[Text]"/>
      <dgm:spPr/>
      <dgm:t>
        <a:bodyPr/>
        <a:lstStyle/>
        <a:p>
          <a:r>
            <a:rPr lang="en-US" dirty="0"/>
            <a:t>Permanent Data Storage</a:t>
          </a:r>
          <a:endParaRPr lang="en-IN" dirty="0"/>
        </a:p>
      </dgm:t>
    </dgm:pt>
    <dgm:pt modelId="{6657281F-1791-49AB-8C8E-169CB7B93660}" type="parTrans" cxnId="{0BA3782B-DC25-4DE7-A22C-D79CF4D8A91A}">
      <dgm:prSet/>
      <dgm:spPr/>
      <dgm:t>
        <a:bodyPr/>
        <a:lstStyle/>
        <a:p>
          <a:endParaRPr lang="en-IN"/>
        </a:p>
      </dgm:t>
    </dgm:pt>
    <dgm:pt modelId="{835FCFE1-9BBB-4245-8B9D-DEAEB8FDA0EF}" type="sibTrans" cxnId="{0BA3782B-DC25-4DE7-A22C-D79CF4D8A91A}">
      <dgm:prSet/>
      <dgm:spPr/>
      <dgm:t>
        <a:bodyPr/>
        <a:lstStyle/>
        <a:p>
          <a:endParaRPr lang="en-IN"/>
        </a:p>
      </dgm:t>
    </dgm:pt>
    <dgm:pt modelId="{AF8DDA55-2396-4AF5-87E9-5E627DF09F49}">
      <dgm:prSet phldrT="[Text]"/>
      <dgm:spPr/>
      <dgm:t>
        <a:bodyPr/>
        <a:lstStyle/>
        <a:p>
          <a:r>
            <a:rPr lang="en-US" dirty="0"/>
            <a:t>Database Level validations</a:t>
          </a:r>
          <a:endParaRPr lang="en-IN" dirty="0"/>
        </a:p>
      </dgm:t>
    </dgm:pt>
    <dgm:pt modelId="{537A048D-B9D6-455A-9BBB-4658C2BCD507}" type="parTrans" cxnId="{DF41E74B-97E2-40DF-B6D1-E53F03E8003E}">
      <dgm:prSet/>
      <dgm:spPr/>
      <dgm:t>
        <a:bodyPr/>
        <a:lstStyle/>
        <a:p>
          <a:endParaRPr lang="en-IN"/>
        </a:p>
      </dgm:t>
    </dgm:pt>
    <dgm:pt modelId="{6AA03A04-AE25-4052-88DA-81119F3F4B3A}" type="sibTrans" cxnId="{DF41E74B-97E2-40DF-B6D1-E53F03E8003E}">
      <dgm:prSet/>
      <dgm:spPr/>
      <dgm:t>
        <a:bodyPr/>
        <a:lstStyle/>
        <a:p>
          <a:endParaRPr lang="en-IN"/>
        </a:p>
      </dgm:t>
    </dgm:pt>
    <dgm:pt modelId="{50E4A394-52AF-4EAE-9C2C-A7B6DD8B5F38}">
      <dgm:prSet phldrT="[Text]"/>
      <dgm:spPr/>
      <dgm:t>
        <a:bodyPr/>
        <a:lstStyle/>
        <a:p>
          <a:r>
            <a:rPr lang="en-US" dirty="0"/>
            <a:t>Database Access using Stored Procedures</a:t>
          </a:r>
          <a:endParaRPr lang="en-IN" dirty="0"/>
        </a:p>
      </dgm:t>
    </dgm:pt>
    <dgm:pt modelId="{11D6A088-00B5-4184-8C66-059C9C1CA512}" type="parTrans" cxnId="{FEF1A9A5-33E6-4A9D-BC41-837E7BDFC1F6}">
      <dgm:prSet/>
      <dgm:spPr/>
      <dgm:t>
        <a:bodyPr/>
        <a:lstStyle/>
        <a:p>
          <a:endParaRPr lang="en-IN"/>
        </a:p>
      </dgm:t>
    </dgm:pt>
    <dgm:pt modelId="{09D33311-C276-4DE9-9A4F-D79804571FA9}" type="sibTrans" cxnId="{FEF1A9A5-33E6-4A9D-BC41-837E7BDFC1F6}">
      <dgm:prSet/>
      <dgm:spPr/>
      <dgm:t>
        <a:bodyPr/>
        <a:lstStyle/>
        <a:p>
          <a:endParaRPr lang="en-IN"/>
        </a:p>
      </dgm:t>
    </dgm:pt>
    <dgm:pt modelId="{4046CF56-1475-4FE3-8CDD-D94FFBB784FB}" type="pres">
      <dgm:prSet presAssocID="{8674DDBC-85B1-48C9-8194-267C1A174AE8}" presName="rootnode" presStyleCnt="0">
        <dgm:presLayoutVars>
          <dgm:chMax/>
          <dgm:chPref/>
          <dgm:dir/>
          <dgm:animLvl val="lvl"/>
        </dgm:presLayoutVars>
      </dgm:prSet>
      <dgm:spPr/>
    </dgm:pt>
    <dgm:pt modelId="{A0339BC0-F9E1-4961-AE07-E5DA5C54A4A1}" type="pres">
      <dgm:prSet presAssocID="{1F67C33A-EC29-4EF9-A724-CEAE4517073A}" presName="composite" presStyleCnt="0"/>
      <dgm:spPr/>
    </dgm:pt>
    <dgm:pt modelId="{332B73C1-1C0F-4211-B0EA-450DF2E6CC5D}" type="pres">
      <dgm:prSet presAssocID="{1F67C33A-EC29-4EF9-A724-CEAE4517073A}" presName="bentUpArrow1" presStyleLbl="alignImgPlace1" presStyleIdx="0" presStyleCnt="2" custLinFactNeighborX="67189" custLinFactNeighborY="17470"/>
      <dgm:spPr/>
    </dgm:pt>
    <dgm:pt modelId="{D2BA970C-A02D-4309-81BA-989A4035D37D}" type="pres">
      <dgm:prSet presAssocID="{1F67C33A-EC29-4EF9-A724-CEAE4517073A}" presName="ParentText" presStyleLbl="node1" presStyleIdx="0" presStyleCnt="3" custLinFactNeighborX="49843" custLinFactNeighborY="8672">
        <dgm:presLayoutVars>
          <dgm:chMax val="1"/>
          <dgm:chPref val="1"/>
          <dgm:bulletEnabled val="1"/>
        </dgm:presLayoutVars>
      </dgm:prSet>
      <dgm:spPr/>
    </dgm:pt>
    <dgm:pt modelId="{55A9241B-3A61-41D0-9471-37296E8E5AA9}" type="pres">
      <dgm:prSet presAssocID="{1F67C33A-EC29-4EF9-A724-CEAE4517073A}" presName="ChildText" presStyleLbl="revTx" presStyleIdx="0" presStyleCnt="3" custScaleX="207840" custScaleY="92025" custLinFactX="62506" custLinFactNeighborX="100000" custLinFactNeighborY="-4388">
        <dgm:presLayoutVars>
          <dgm:chMax val="0"/>
          <dgm:chPref val="0"/>
          <dgm:bulletEnabled val="1"/>
        </dgm:presLayoutVars>
      </dgm:prSet>
      <dgm:spPr/>
    </dgm:pt>
    <dgm:pt modelId="{7F5D89FB-FC39-4CEB-8809-CC43B341EA40}" type="pres">
      <dgm:prSet presAssocID="{BD35ABF0-76B8-4C5C-8E6D-5874E0C0A7E8}" presName="sibTrans" presStyleCnt="0"/>
      <dgm:spPr/>
    </dgm:pt>
    <dgm:pt modelId="{658CAF03-A5D7-4FDF-99A4-32BAF3326DF4}" type="pres">
      <dgm:prSet presAssocID="{3F9E196C-FCBB-4931-A8F9-415A7F1AA8C0}" presName="composite" presStyleCnt="0"/>
      <dgm:spPr/>
    </dgm:pt>
    <dgm:pt modelId="{C2D407A3-8689-45B1-85FA-19CB446A0750}" type="pres">
      <dgm:prSet presAssocID="{3F9E196C-FCBB-4931-A8F9-415A7F1AA8C0}" presName="bentUpArrow1" presStyleLbl="alignImgPlace1" presStyleIdx="1" presStyleCnt="2" custLinFactNeighborX="31586" custLinFactNeighborY="12631"/>
      <dgm:spPr/>
    </dgm:pt>
    <dgm:pt modelId="{B978B414-3507-49EF-B173-BB65838BAA7A}" type="pres">
      <dgm:prSet presAssocID="{3F9E196C-FCBB-4931-A8F9-415A7F1AA8C0}" presName="ParentText" presStyleLbl="node1" presStyleIdx="1" presStyleCnt="3" custLinFactNeighborX="22265" custLinFactNeighborY="4294">
        <dgm:presLayoutVars>
          <dgm:chMax val="1"/>
          <dgm:chPref val="1"/>
          <dgm:bulletEnabled val="1"/>
        </dgm:presLayoutVars>
      </dgm:prSet>
      <dgm:spPr/>
    </dgm:pt>
    <dgm:pt modelId="{20969035-619F-4FC5-B02E-C40D87DAF339}" type="pres">
      <dgm:prSet presAssocID="{3F9E196C-FCBB-4931-A8F9-415A7F1AA8C0}" presName="ChildText" presStyleLbl="revTx" presStyleIdx="1" presStyleCnt="3" custScaleX="276502" custScaleY="161242" custLinFactX="60237" custLinFactNeighborX="100000" custLinFactNeighborY="-23810">
        <dgm:presLayoutVars>
          <dgm:chMax val="0"/>
          <dgm:chPref val="0"/>
          <dgm:bulletEnabled val="1"/>
        </dgm:presLayoutVars>
      </dgm:prSet>
      <dgm:spPr/>
    </dgm:pt>
    <dgm:pt modelId="{C295C4AD-4FC2-4615-912D-0CEC02CE9412}" type="pres">
      <dgm:prSet presAssocID="{513835AD-49EB-49AA-9303-9F9D53CE5AF0}" presName="sibTrans" presStyleCnt="0"/>
      <dgm:spPr/>
    </dgm:pt>
    <dgm:pt modelId="{779E091A-9D68-477F-B148-C779AC006357}" type="pres">
      <dgm:prSet presAssocID="{A8D06EDF-464C-415A-B41A-D7B01D1AAF55}" presName="composite" presStyleCnt="0"/>
      <dgm:spPr/>
    </dgm:pt>
    <dgm:pt modelId="{8A284AB7-36EC-4986-839E-0091B4AEFCAE}" type="pres">
      <dgm:prSet presAssocID="{A8D06EDF-464C-415A-B41A-D7B01D1AAF55}" presName="ParentText" presStyleLbl="node1" presStyleIdx="2" presStyleCnt="3" custLinFactNeighborX="3323" custLinFactNeighborY="544">
        <dgm:presLayoutVars>
          <dgm:chMax val="1"/>
          <dgm:chPref val="1"/>
          <dgm:bulletEnabled val="1"/>
        </dgm:presLayoutVars>
      </dgm:prSet>
      <dgm:spPr>
        <a:prstGeom prst="flowChartMagneticDisk">
          <a:avLst/>
        </a:prstGeom>
      </dgm:spPr>
    </dgm:pt>
    <dgm:pt modelId="{E21BA324-BCEB-4AA3-ACBC-2EFD1426C071}" type="pres">
      <dgm:prSet presAssocID="{A8D06EDF-464C-415A-B41A-D7B01D1AAF55}" presName="FinalChildText" presStyleLbl="revTx" presStyleIdx="2" presStyleCnt="3" custScaleX="297438" custScaleY="134481" custLinFactX="29204" custLinFactNeighborX="100000" custLinFactNeighborY="-11271">
        <dgm:presLayoutVars>
          <dgm:chMax val="0"/>
          <dgm:chPref val="0"/>
          <dgm:bulletEnabled val="1"/>
        </dgm:presLayoutVars>
      </dgm:prSet>
      <dgm:spPr/>
    </dgm:pt>
  </dgm:ptLst>
  <dgm:cxnLst>
    <dgm:cxn modelId="{EBA90403-35A8-47D0-A167-399B816DFF07}" srcId="{8674DDBC-85B1-48C9-8194-267C1A174AE8}" destId="{A8D06EDF-464C-415A-B41A-D7B01D1AAF55}" srcOrd="2" destOrd="0" parTransId="{3F05E445-5BF3-4DC0-905D-8DDB0E60B3DA}" sibTransId="{6732799F-4743-4298-8A7F-B32E5C28E12B}"/>
    <dgm:cxn modelId="{D1FBDF11-336B-451D-A910-CA767EA58CF6}" type="presOf" srcId="{26DF88BF-9C86-4EC5-991F-67B929CD2D3F}" destId="{20969035-619F-4FC5-B02E-C40D87DAF339}" srcOrd="0" destOrd="2" presId="urn:microsoft.com/office/officeart/2005/8/layout/StepDownProcess"/>
    <dgm:cxn modelId="{F2FAF01F-2260-4F2B-B507-C4F7790B9260}" type="presOf" srcId="{1F67C33A-EC29-4EF9-A724-CEAE4517073A}" destId="{D2BA970C-A02D-4309-81BA-989A4035D37D}" srcOrd="0" destOrd="0" presId="urn:microsoft.com/office/officeart/2005/8/layout/StepDownProcess"/>
    <dgm:cxn modelId="{0BA3782B-DC25-4DE7-A22C-D79CF4D8A91A}" srcId="{A8D06EDF-464C-415A-B41A-D7B01D1AAF55}" destId="{5E546D35-0B74-4BAA-B8BF-5A98E2B44C08}" srcOrd="1" destOrd="0" parTransId="{6657281F-1791-49AB-8C8E-169CB7B93660}" sibTransId="{835FCFE1-9BBB-4245-8B9D-DEAEB8FDA0EF}"/>
    <dgm:cxn modelId="{EEDB7B2B-E6EA-4C50-8DE1-558EA074BD3C}" srcId="{8674DDBC-85B1-48C9-8194-267C1A174AE8}" destId="{3F9E196C-FCBB-4931-A8F9-415A7F1AA8C0}" srcOrd="1" destOrd="0" parTransId="{BC86B358-A3A5-41D0-9C6A-C8FE86373F9B}" sibTransId="{513835AD-49EB-49AA-9303-9F9D53CE5AF0}"/>
    <dgm:cxn modelId="{3F216A31-5CA2-4D32-9421-1222190AAC20}" srcId="{1F67C33A-EC29-4EF9-A724-CEAE4517073A}" destId="{AAFE438F-30A3-4077-96B6-7FFCA6AAD40E}" srcOrd="1" destOrd="0" parTransId="{6DC91FB2-7176-4D2B-A5B1-F97B85C0EF3A}" sibTransId="{0DA453C6-FC63-487D-B174-770AD6AE4B8D}"/>
    <dgm:cxn modelId="{0C2C053B-047F-4808-9E3E-B5586850895A}" type="presOf" srcId="{A8D06EDF-464C-415A-B41A-D7B01D1AAF55}" destId="{8A284AB7-36EC-4986-839E-0091B4AEFCAE}" srcOrd="0" destOrd="0" presId="urn:microsoft.com/office/officeart/2005/8/layout/StepDownProcess"/>
    <dgm:cxn modelId="{333CD44B-C3EB-412D-B10E-91AD2AA70A35}" type="presOf" srcId="{8674DDBC-85B1-48C9-8194-267C1A174AE8}" destId="{4046CF56-1475-4FE3-8CDD-D94FFBB784FB}" srcOrd="0" destOrd="0" presId="urn:microsoft.com/office/officeart/2005/8/layout/StepDownProcess"/>
    <dgm:cxn modelId="{DF41E74B-97E2-40DF-B6D1-E53F03E8003E}" srcId="{A8D06EDF-464C-415A-B41A-D7B01D1AAF55}" destId="{AF8DDA55-2396-4AF5-87E9-5E627DF09F49}" srcOrd="2" destOrd="0" parTransId="{537A048D-B9D6-455A-9BBB-4658C2BCD507}" sibTransId="{6AA03A04-AE25-4052-88DA-81119F3F4B3A}"/>
    <dgm:cxn modelId="{8EA49C6F-640A-43AD-9724-F8E37A05653F}" srcId="{A8D06EDF-464C-415A-B41A-D7B01D1AAF55}" destId="{09BD8E59-DD6A-48FA-B659-ADEA57A8F38B}" srcOrd="0" destOrd="0" parTransId="{61C4F9BF-8821-46A2-AF6F-0127D1E8B1F8}" sibTransId="{2EA31899-6E67-4D50-9810-ED05C14368B0}"/>
    <dgm:cxn modelId="{B8E5DA50-6379-4C85-9C12-4DC26E0A9C76}" srcId="{1F67C33A-EC29-4EF9-A724-CEAE4517073A}" destId="{9D5C802B-D1FD-46E4-A6B9-098C76184DD3}" srcOrd="0" destOrd="0" parTransId="{CC78ADC1-5AB4-4BBD-96E7-E09EE0270700}" sibTransId="{C882A540-C4D0-476F-9FB8-AECC6F44D1ED}"/>
    <dgm:cxn modelId="{C8AD5254-EC71-410F-B598-4CC34F8911DB}" srcId="{3F9E196C-FCBB-4931-A8F9-415A7F1AA8C0}" destId="{23EBEBCE-6F86-4FCC-BA96-F08D0E9B69B5}" srcOrd="1" destOrd="0" parTransId="{51062FC1-5B14-4FD6-B6E0-F79A1E8750CA}" sibTransId="{21D406E0-9CA9-4CDB-9058-07C350C4278A}"/>
    <dgm:cxn modelId="{17F12678-489F-4C9D-BC17-FDBE31DF8503}" type="presOf" srcId="{5DF9B1EB-7AD8-4C85-B365-1FB04A3F2035}" destId="{55A9241B-3A61-41D0-9471-37296E8E5AA9}" srcOrd="0" destOrd="2" presId="urn:microsoft.com/office/officeart/2005/8/layout/StepDownProcess"/>
    <dgm:cxn modelId="{50F3027A-9D3B-4E5B-ABFE-BAFD9FBA0CA0}" type="presOf" srcId="{9D5C802B-D1FD-46E4-A6B9-098C76184DD3}" destId="{55A9241B-3A61-41D0-9471-37296E8E5AA9}" srcOrd="0" destOrd="0" presId="urn:microsoft.com/office/officeart/2005/8/layout/StepDownProcess"/>
    <dgm:cxn modelId="{493CEA7F-D71D-477B-8889-75B0BC4A8753}" type="presOf" srcId="{AAFE438F-30A3-4077-96B6-7FFCA6AAD40E}" destId="{55A9241B-3A61-41D0-9471-37296E8E5AA9}" srcOrd="0" destOrd="1" presId="urn:microsoft.com/office/officeart/2005/8/layout/StepDownProcess"/>
    <dgm:cxn modelId="{8B00E280-2A99-40C6-9DA9-595B52D81EE9}" type="presOf" srcId="{09BD8E59-DD6A-48FA-B659-ADEA57A8F38B}" destId="{E21BA324-BCEB-4AA3-ACBC-2EFD1426C071}" srcOrd="0" destOrd="0" presId="urn:microsoft.com/office/officeart/2005/8/layout/StepDownProcess"/>
    <dgm:cxn modelId="{7E20478D-1CF6-4B24-BBBB-DD1802FC6465}" srcId="{3F9E196C-FCBB-4931-A8F9-415A7F1AA8C0}" destId="{2600D2C2-DBCA-4D2A-9507-5CCCED29B7B8}" srcOrd="3" destOrd="0" parTransId="{0DE12774-1F3B-4DCF-AEEE-F87D98580CB3}" sibTransId="{A805972B-95C8-47CA-BC31-1C54DB665F92}"/>
    <dgm:cxn modelId="{2B802A97-35AE-4DAF-BADF-178C28480B8E}" type="presOf" srcId="{AF8DDA55-2396-4AF5-87E9-5E627DF09F49}" destId="{E21BA324-BCEB-4AA3-ACBC-2EFD1426C071}" srcOrd="0" destOrd="2" presId="urn:microsoft.com/office/officeart/2005/8/layout/StepDownProcess"/>
    <dgm:cxn modelId="{258508A4-0104-43FD-9A81-945781C23B24}" type="presOf" srcId="{72220902-4E76-4F2C-A7DF-C919EA38AA1E}" destId="{20969035-619F-4FC5-B02E-C40D87DAF339}" srcOrd="0" destOrd="4" presId="urn:microsoft.com/office/officeart/2005/8/layout/StepDownProcess"/>
    <dgm:cxn modelId="{FEF1A9A5-33E6-4A9D-BC41-837E7BDFC1F6}" srcId="{A8D06EDF-464C-415A-B41A-D7B01D1AAF55}" destId="{50E4A394-52AF-4EAE-9C2C-A7B6DD8B5F38}" srcOrd="3" destOrd="0" parTransId="{11D6A088-00B5-4184-8C66-059C9C1CA512}" sibTransId="{09D33311-C276-4DE9-9A4F-D79804571FA9}"/>
    <dgm:cxn modelId="{75257DAF-6255-45B3-8399-39ECB01DB51E}" srcId="{3F9E196C-FCBB-4931-A8F9-415A7F1AA8C0}" destId="{72220902-4E76-4F2C-A7DF-C919EA38AA1E}" srcOrd="4" destOrd="0" parTransId="{BA857CF3-0036-4696-A540-768A623B661C}" sibTransId="{20EE4DBA-45D2-4A1F-B6F6-050AD887093D}"/>
    <dgm:cxn modelId="{8A379BB1-6441-469F-89CF-02AA1A8F782F}" srcId="{3F9E196C-FCBB-4931-A8F9-415A7F1AA8C0}" destId="{26DF88BF-9C86-4EC5-991F-67B929CD2D3F}" srcOrd="2" destOrd="0" parTransId="{B64B535F-922C-46EB-8E46-0522D56898B0}" sibTransId="{420ED96D-682F-45B3-A657-DB9C50A3D2BB}"/>
    <dgm:cxn modelId="{77B758B2-27AE-4CB7-8045-0FDA763909D2}" srcId="{1F67C33A-EC29-4EF9-A724-CEAE4517073A}" destId="{5DF9B1EB-7AD8-4C85-B365-1FB04A3F2035}" srcOrd="2" destOrd="0" parTransId="{32C4A92D-C740-4125-A0DC-5FD7739BD5F6}" sibTransId="{848399E2-8FDF-4E73-A217-D6D9A8684ACB}"/>
    <dgm:cxn modelId="{C7F408C0-F647-482D-9899-F38072CDAF08}" type="presOf" srcId="{23EBEBCE-6F86-4FCC-BA96-F08D0E9B69B5}" destId="{20969035-619F-4FC5-B02E-C40D87DAF339}" srcOrd="0" destOrd="1" presId="urn:microsoft.com/office/officeart/2005/8/layout/StepDownProcess"/>
    <dgm:cxn modelId="{0FC1C4CF-DB21-4CC4-8394-C1F181E76885}" type="presOf" srcId="{50E4A394-52AF-4EAE-9C2C-A7B6DD8B5F38}" destId="{E21BA324-BCEB-4AA3-ACBC-2EFD1426C071}" srcOrd="0" destOrd="3" presId="urn:microsoft.com/office/officeart/2005/8/layout/StepDownProcess"/>
    <dgm:cxn modelId="{13F17BD5-6E3F-481C-99AF-80D1678B18B0}" type="presOf" srcId="{671525DB-6373-4358-87AD-3CCAEBA8C6A1}" destId="{20969035-619F-4FC5-B02E-C40D87DAF339}" srcOrd="0" destOrd="0" presId="urn:microsoft.com/office/officeart/2005/8/layout/StepDownProcess"/>
    <dgm:cxn modelId="{A375C6DA-32C9-4616-8816-EEE4651CE1CA}" type="presOf" srcId="{3F9E196C-FCBB-4931-A8F9-415A7F1AA8C0}" destId="{B978B414-3507-49EF-B173-BB65838BAA7A}" srcOrd="0" destOrd="0" presId="urn:microsoft.com/office/officeart/2005/8/layout/StepDownProcess"/>
    <dgm:cxn modelId="{FF8D45E0-8664-4D55-952D-4A213F08B001}" type="presOf" srcId="{2600D2C2-DBCA-4D2A-9507-5CCCED29B7B8}" destId="{20969035-619F-4FC5-B02E-C40D87DAF339}" srcOrd="0" destOrd="3" presId="urn:microsoft.com/office/officeart/2005/8/layout/StepDownProcess"/>
    <dgm:cxn modelId="{EC2493EA-C2ED-490A-BBCE-49FEC4FA29C3}" srcId="{3F9E196C-FCBB-4931-A8F9-415A7F1AA8C0}" destId="{671525DB-6373-4358-87AD-3CCAEBA8C6A1}" srcOrd="0" destOrd="0" parTransId="{61B20D21-9834-4333-9272-E8ADB2E1689D}" sibTransId="{421D7082-64B1-44A4-BAF2-C35C7238FE03}"/>
    <dgm:cxn modelId="{8EB88AF1-41C7-46AB-BF4F-8D089DA099B9}" type="presOf" srcId="{5E546D35-0B74-4BAA-B8BF-5A98E2B44C08}" destId="{E21BA324-BCEB-4AA3-ACBC-2EFD1426C071}" srcOrd="0" destOrd="1" presId="urn:microsoft.com/office/officeart/2005/8/layout/StepDownProcess"/>
    <dgm:cxn modelId="{AAE507F8-65E1-4E24-910C-7087CFF87F47}" srcId="{8674DDBC-85B1-48C9-8194-267C1A174AE8}" destId="{1F67C33A-EC29-4EF9-A724-CEAE4517073A}" srcOrd="0" destOrd="0" parTransId="{9397AC05-4EC8-446D-B3A0-7C3624A7EDEC}" sibTransId="{BD35ABF0-76B8-4C5C-8E6D-5874E0C0A7E8}"/>
    <dgm:cxn modelId="{873198F7-AEDB-426D-95BB-48128A78D3C5}" type="presParOf" srcId="{4046CF56-1475-4FE3-8CDD-D94FFBB784FB}" destId="{A0339BC0-F9E1-4961-AE07-E5DA5C54A4A1}" srcOrd="0" destOrd="0" presId="urn:microsoft.com/office/officeart/2005/8/layout/StepDownProcess"/>
    <dgm:cxn modelId="{08EF0ECB-CA22-4E60-B64A-E67A3B0109D3}" type="presParOf" srcId="{A0339BC0-F9E1-4961-AE07-E5DA5C54A4A1}" destId="{332B73C1-1C0F-4211-B0EA-450DF2E6CC5D}" srcOrd="0" destOrd="0" presId="urn:microsoft.com/office/officeart/2005/8/layout/StepDownProcess"/>
    <dgm:cxn modelId="{650A245F-B895-4F4C-A2A1-BE5CBD42ADD5}" type="presParOf" srcId="{A0339BC0-F9E1-4961-AE07-E5DA5C54A4A1}" destId="{D2BA970C-A02D-4309-81BA-989A4035D37D}" srcOrd="1" destOrd="0" presId="urn:microsoft.com/office/officeart/2005/8/layout/StepDownProcess"/>
    <dgm:cxn modelId="{EEF1DFDC-E206-4728-B45E-21FC7DF9CD51}" type="presParOf" srcId="{A0339BC0-F9E1-4961-AE07-E5DA5C54A4A1}" destId="{55A9241B-3A61-41D0-9471-37296E8E5AA9}" srcOrd="2" destOrd="0" presId="urn:microsoft.com/office/officeart/2005/8/layout/StepDownProcess"/>
    <dgm:cxn modelId="{29FCA255-9DC8-4F5E-A95D-6C1A35CF380C}" type="presParOf" srcId="{4046CF56-1475-4FE3-8CDD-D94FFBB784FB}" destId="{7F5D89FB-FC39-4CEB-8809-CC43B341EA40}" srcOrd="1" destOrd="0" presId="urn:microsoft.com/office/officeart/2005/8/layout/StepDownProcess"/>
    <dgm:cxn modelId="{C5215058-05B7-4F4C-B7BC-1F7C1D38121C}" type="presParOf" srcId="{4046CF56-1475-4FE3-8CDD-D94FFBB784FB}" destId="{658CAF03-A5D7-4FDF-99A4-32BAF3326DF4}" srcOrd="2" destOrd="0" presId="urn:microsoft.com/office/officeart/2005/8/layout/StepDownProcess"/>
    <dgm:cxn modelId="{AD1EACAE-D8B4-475C-B9E1-D889A31812C5}" type="presParOf" srcId="{658CAF03-A5D7-4FDF-99A4-32BAF3326DF4}" destId="{C2D407A3-8689-45B1-85FA-19CB446A0750}" srcOrd="0" destOrd="0" presId="urn:microsoft.com/office/officeart/2005/8/layout/StepDownProcess"/>
    <dgm:cxn modelId="{FD7F36F0-06C2-4049-BC51-33CFEE18E529}" type="presParOf" srcId="{658CAF03-A5D7-4FDF-99A4-32BAF3326DF4}" destId="{B978B414-3507-49EF-B173-BB65838BAA7A}" srcOrd="1" destOrd="0" presId="urn:microsoft.com/office/officeart/2005/8/layout/StepDownProcess"/>
    <dgm:cxn modelId="{CFB0A764-D663-4C7F-B195-75CC5625023A}" type="presParOf" srcId="{658CAF03-A5D7-4FDF-99A4-32BAF3326DF4}" destId="{20969035-619F-4FC5-B02E-C40D87DAF339}" srcOrd="2" destOrd="0" presId="urn:microsoft.com/office/officeart/2005/8/layout/StepDownProcess"/>
    <dgm:cxn modelId="{3014B9AE-ED89-47CA-AC1D-B9CA53DE3DA9}" type="presParOf" srcId="{4046CF56-1475-4FE3-8CDD-D94FFBB784FB}" destId="{C295C4AD-4FC2-4615-912D-0CEC02CE9412}" srcOrd="3" destOrd="0" presId="urn:microsoft.com/office/officeart/2005/8/layout/StepDownProcess"/>
    <dgm:cxn modelId="{83C3AE26-AA51-4277-A134-F5753B523217}" type="presParOf" srcId="{4046CF56-1475-4FE3-8CDD-D94FFBB784FB}" destId="{779E091A-9D68-477F-B148-C779AC006357}" srcOrd="4" destOrd="0" presId="urn:microsoft.com/office/officeart/2005/8/layout/StepDownProcess"/>
    <dgm:cxn modelId="{EDF31ADB-557C-448D-9614-62FB06658045}" type="presParOf" srcId="{779E091A-9D68-477F-B148-C779AC006357}" destId="{8A284AB7-36EC-4986-839E-0091B4AEFCAE}" srcOrd="0" destOrd="0" presId="urn:microsoft.com/office/officeart/2005/8/layout/StepDownProcess"/>
    <dgm:cxn modelId="{F2733BB6-A002-4230-9D01-32BB034ACE69}" type="presParOf" srcId="{779E091A-9D68-477F-B148-C779AC006357}" destId="{E21BA324-BCEB-4AA3-ACBC-2EFD1426C071}"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05/8/colors/accent2_4" csCatId="accent2" phldr="1"/>
      <dgm:spPr/>
    </dgm:pt>
    <dgm:pt modelId="{701D68F5-42F8-47BC-8FED-84C50F595DF0}">
      <dgm:prSet phldrT="[Text]" custT="1"/>
      <dgm:spPr/>
      <dgm:t>
        <a:bodyPr/>
        <a:lstStyle/>
        <a:p>
          <a:pPr>
            <a:lnSpc>
              <a:spcPct val="100000"/>
            </a:lnSpc>
            <a:defRPr cap="all"/>
          </a:pPr>
          <a:r>
            <a:rPr lang="en-US" sz="1800" cap="none" dirty="0"/>
            <a:t>Html</a:t>
          </a:r>
        </a:p>
        <a:p>
          <a:pPr>
            <a:lnSpc>
              <a:spcPct val="100000"/>
            </a:lnSpc>
            <a:defRPr cap="all"/>
          </a:pPr>
          <a:r>
            <a:rPr lang="en-US" sz="1800" cap="none" dirty="0" err="1"/>
            <a:t>Css</a:t>
          </a:r>
          <a:endParaRPr lang="en-US" sz="1800" cap="none" dirty="0"/>
        </a:p>
        <a:p>
          <a:pPr>
            <a:lnSpc>
              <a:spcPct val="100000"/>
            </a:lnSpc>
            <a:defRPr cap="all"/>
          </a:pPr>
          <a:r>
            <a:rPr lang="en-US" sz="1800" cap="none" dirty="0" err="1"/>
            <a:t>BootStrap</a:t>
          </a:r>
          <a:endParaRPr lang="en-US" sz="1800" cap="none" dirty="0"/>
        </a:p>
        <a:p>
          <a:pPr>
            <a:lnSpc>
              <a:spcPct val="100000"/>
            </a:lnSpc>
            <a:defRPr cap="all"/>
          </a:pPr>
          <a:r>
            <a:rPr lang="en-US" sz="1800" cap="none" dirty="0"/>
            <a:t>JavaScript</a:t>
          </a:r>
        </a:p>
        <a:p>
          <a:pPr>
            <a:lnSpc>
              <a:spcPct val="100000"/>
            </a:lnSpc>
            <a:defRPr cap="all"/>
          </a:pPr>
          <a:endParaRPr lang="en-US" sz="1100" cap="none"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custT="1"/>
      <dgm:spPr/>
      <dgm:t>
        <a:bodyPr/>
        <a:lstStyle/>
        <a:p>
          <a:pPr>
            <a:lnSpc>
              <a:spcPct val="100000"/>
            </a:lnSpc>
            <a:defRPr cap="all"/>
          </a:pPr>
          <a:r>
            <a:rPr lang="en-US" sz="1800" kern="1200" cap="none" dirty="0">
              <a:latin typeface="Gill Sans MT" panose="020B0502020104020203"/>
              <a:ea typeface="+mn-ea"/>
              <a:cs typeface="+mn-cs"/>
            </a:rPr>
            <a:t>Spring Framework</a:t>
          </a:r>
        </a:p>
        <a:p>
          <a:pPr>
            <a:lnSpc>
              <a:spcPct val="100000"/>
            </a:lnSpc>
            <a:defRPr cap="all"/>
          </a:pPr>
          <a:r>
            <a:rPr lang="en-US" sz="1800" kern="1200" cap="none" dirty="0">
              <a:latin typeface="Gill Sans MT" panose="020B0502020104020203"/>
              <a:ea typeface="+mn-ea"/>
              <a:cs typeface="+mn-cs"/>
            </a:rPr>
            <a:t>Hibernate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custT="1"/>
      <dgm:spPr/>
      <dgm:t>
        <a:bodyPr/>
        <a:lstStyle/>
        <a:p>
          <a:pPr>
            <a:lnSpc>
              <a:spcPct val="100000"/>
            </a:lnSpc>
            <a:defRPr cap="all"/>
          </a:pPr>
          <a:r>
            <a:rPr lang="en-US" sz="1800" kern="1200" cap="none">
              <a:latin typeface="Gill Sans MT" panose="020B0502020104020203"/>
              <a:ea typeface="+mn-ea"/>
              <a:cs typeface="+mn-cs"/>
            </a:rPr>
            <a:t>MySQL</a:t>
          </a:r>
          <a:endParaRPr lang="en-US" sz="1800" kern="1200" cap="none" dirty="0">
            <a:latin typeface="Gill Sans MT" panose="020B0502020104020203"/>
            <a:ea typeface="+mn-ea"/>
            <a:cs typeface="+mn-cs"/>
          </a:endParaRP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custLinFactNeighborX="1465" custLinFactNeighborY="24928"/>
      <dgm:spPr/>
    </dgm:pt>
    <dgm:pt modelId="{55BDA980-9151-47FF-AF00-AFF61BF7329A}" type="pres">
      <dgm:prSet presAssocID="{701D68F5-42F8-47BC-8FED-84C50F595DF0}" presName="iconRect" presStyleLbl="node1" presStyleIdx="0" presStyleCnt="3" custLinFactNeighborX="5831" custLinFactNeighborY="43392"/>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custScaleY="104558">
        <dgm:presLayoutVars>
          <dgm:chMax val="1"/>
          <dgm:chPref val="1"/>
        </dgm:presLayoutVars>
      </dgm:prSet>
      <dgm:spPr/>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custLinFactNeighborX="0" custLinFactNeighborY="17081"/>
      <dgm:spPr/>
    </dgm:pt>
    <dgm:pt modelId="{25E3B37B-74D0-4A88-B4DE-941AD611607D}" type="pres">
      <dgm:prSet presAssocID="{91A66877-AC1C-46D9-BF2C-6024B638DEA9}" presName="iconRect" presStyleLbl="node1" presStyleIdx="1" presStyleCnt="3" custScaleX="146682" custScaleY="97343" custLinFactNeighborX="0" custLinFactNeighborY="29769"/>
      <dgm:spPr>
        <a:blipFill>
          <a:blip xmlns:r="http://schemas.openxmlformats.org/officeDocument/2006/relationships" r:embed="rId2">
            <a:duotone>
              <a:schemeClr val="accent2">
                <a:hueOff val="261855"/>
                <a:satOff val="-10057"/>
                <a:lumOff val="31902"/>
                <a:alphaOff val="0"/>
                <a:shade val="20000"/>
                <a:satMod val="200000"/>
              </a:schemeClr>
              <a:schemeClr val="accent2">
                <a:hueOff val="261855"/>
                <a:satOff val="-10057"/>
                <a:lumOff val="31902"/>
                <a:alphaOff val="0"/>
                <a:tint val="12000"/>
                <a:satMod val="190000"/>
              </a:schemeClr>
            </a:duotone>
            <a:extLst>
              <a:ext uri="{28A0092B-C50C-407E-A947-70E740481C1C}">
                <a14:useLocalDpi xmlns:a14="http://schemas.microsoft.com/office/drawing/2010/main" val="0"/>
              </a:ext>
            </a:extLst>
          </a:blip>
          <a:srcRect/>
          <a:stretch>
            <a:fillRect l="-29000" r="-29000"/>
          </a:stretch>
        </a:blipFill>
      </dgm:spPr>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custLinFactNeighborY="17081"/>
      <dgm:spPr/>
    </dgm:pt>
    <dgm:pt modelId="{FC76B9EB-DCB2-48BE-8038-BB271187C51D}" type="pres">
      <dgm:prSet presAssocID="{76CC3289-2662-43F0-A3C6-BA04A135F08C}" presName="iconRect" presStyleLbl="node1" presStyleIdx="2" presStyleCnt="3" custScaleX="130601" custScaleY="82102" custLinFactNeighborX="1702" custLinFactNeighborY="29769"/>
      <dgm:spPr>
        <a:blipFill>
          <a:blip xmlns:r="http://schemas.openxmlformats.org/officeDocument/2006/relationships" r:embed="rId3">
            <a:duotone>
              <a:schemeClr val="accent2">
                <a:hueOff val="261855"/>
                <a:satOff val="-10057"/>
                <a:lumOff val="31902"/>
                <a:alphaOff val="0"/>
                <a:shade val="20000"/>
                <a:satMod val="200000"/>
              </a:schemeClr>
              <a:schemeClr val="accent2">
                <a:hueOff val="261855"/>
                <a:satOff val="-10057"/>
                <a:lumOff val="31902"/>
                <a:alphaOff val="0"/>
                <a:tint val="12000"/>
                <a:satMod val="190000"/>
              </a:schemeClr>
            </a:duotone>
            <a:extLst>
              <a:ext uri="{28A0092B-C50C-407E-A947-70E740481C1C}">
                <a14:useLocalDpi xmlns:a14="http://schemas.microsoft.com/office/drawing/2010/main" val="0"/>
              </a:ext>
            </a:extLst>
          </a:blip>
          <a:srcRect/>
          <a:stretch>
            <a:fillRect l="-14000" r="-14000"/>
          </a:stretch>
        </a:blipFill>
      </dgm:spPr>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91A66877-AC1C-46D9-BF2C-6024B638DEA9}">
      <dgm:prSet phldrT="[Text]" custT="1"/>
      <dgm:spPr/>
      <dgm:t>
        <a:bodyPr/>
        <a:lstStyle/>
        <a:p>
          <a:pPr algn="l">
            <a:lnSpc>
              <a:spcPct val="100000"/>
            </a:lnSpc>
            <a:defRPr cap="all"/>
          </a:pPr>
          <a:endParaRPr lang="en-US" sz="1800" kern="1200" cap="none" dirty="0">
            <a:solidFill>
              <a:prstClr val="black">
                <a:hueOff val="0"/>
                <a:satOff val="0"/>
                <a:lumOff val="0"/>
                <a:alphaOff val="0"/>
              </a:prstClr>
            </a:solidFill>
            <a:latin typeface="Gill Sans MT" panose="020B0502020104020203"/>
            <a:ea typeface="+mn-ea"/>
            <a:cs typeface="+mn-cs"/>
          </a:endParaRPr>
        </a:p>
        <a:p>
          <a:pPr algn="ctr">
            <a:lnSpc>
              <a:spcPct val="100000"/>
            </a:lnSpc>
            <a:defRPr cap="all"/>
          </a:pPr>
          <a:endParaRPr lang="en-US" sz="1800" kern="1200" cap="none" dirty="0">
            <a:solidFill>
              <a:prstClr val="black">
                <a:hueOff val="0"/>
                <a:satOff val="0"/>
                <a:lumOff val="0"/>
                <a:alphaOff val="0"/>
              </a:prstClr>
            </a:solidFill>
            <a:latin typeface="Gill Sans MT" panose="020B0502020104020203"/>
            <a:ea typeface="+mn-ea"/>
            <a:cs typeface="+mn-cs"/>
          </a:endParaRP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custT="1"/>
      <dgm:spPr/>
      <dgm:t>
        <a:bodyPr/>
        <a:lstStyle/>
        <a:p>
          <a:pPr algn="l">
            <a:lnSpc>
              <a:spcPct val="100000"/>
            </a:lnSpc>
            <a:defRPr cap="all"/>
          </a:pPr>
          <a:endParaRPr lang="en-US" sz="1800" kern="1200" cap="none" dirty="0">
            <a:solidFill>
              <a:prstClr val="black">
                <a:hueOff val="0"/>
                <a:satOff val="0"/>
                <a:lumOff val="0"/>
                <a:alphaOff val="0"/>
              </a:prstClr>
            </a:solidFill>
            <a:latin typeface="Gill Sans MT" panose="020B0502020104020203"/>
            <a:ea typeface="+mn-ea"/>
            <a:cs typeface="+mn-cs"/>
          </a:endParaRP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701D68F5-42F8-47BC-8FED-84C50F595DF0}">
      <dgm:prSet phldrT="[Text]" custT="1"/>
      <dgm:spPr/>
      <dgm:t>
        <a:bodyPr/>
        <a:lstStyle/>
        <a:p>
          <a:pPr algn="l">
            <a:lnSpc>
              <a:spcPct val="100000"/>
            </a:lnSpc>
            <a:defRPr cap="all"/>
          </a:pPr>
          <a:endParaRPr lang="en-US" sz="1800" cap="none" dirty="0"/>
        </a:p>
        <a:p>
          <a:pPr algn="ctr">
            <a:lnSpc>
              <a:spcPct val="100000"/>
            </a:lnSpc>
            <a:defRPr cap="all"/>
          </a:pPr>
          <a:endParaRPr lang="en-US" sz="1100" cap="none" dirty="0"/>
        </a:p>
      </dgm:t>
    </dgm:pt>
    <dgm:pt modelId="{0C95B389-AC0C-4055-9AA3-38815EFC8B0A}" type="sibTrans" cxnId="{C4BA385D-31ED-40EF-A5D6-98DFBA64E71A}">
      <dgm:prSet/>
      <dgm:spPr/>
      <dgm:t>
        <a:bodyPr/>
        <a:lstStyle/>
        <a:p>
          <a:endParaRPr lang="en-US"/>
        </a:p>
      </dgm:t>
    </dgm:pt>
    <dgm:pt modelId="{9617668C-C38C-4017-8DDF-37855B15D110}" type="parTrans" cxnId="{C4BA385D-31ED-40EF-A5D6-98DFBA64E71A}">
      <dgm:prSet/>
      <dgm:spPr/>
      <dgm:t>
        <a:bodyPr/>
        <a:lstStyle/>
        <a:p>
          <a:endParaRPr lang="en-US"/>
        </a:p>
      </dgm:t>
    </dgm:pt>
    <dgm:pt modelId="{25C14C25-2A98-4731-B0BF-677AD8191C30}" type="pres">
      <dgm:prSet presAssocID="{7D9C16A6-8C48-4165-8DAF-8C957C12A8FA}" presName="root" presStyleCnt="0">
        <dgm:presLayoutVars>
          <dgm:dir/>
          <dgm:resizeHandles val="exact"/>
        </dgm:presLayoutVars>
      </dgm:prSet>
      <dgm:spPr/>
    </dgm:pt>
    <dgm:pt modelId="{76750689-6C12-4D36-8474-BFC5C125B35E}" type="pres">
      <dgm:prSet presAssocID="{701D68F5-42F8-47BC-8FED-84C50F595DF0}" presName="compNode" presStyleCnt="0"/>
      <dgm:spPr/>
    </dgm:pt>
    <dgm:pt modelId="{A39E2924-EA9B-47F3-B732-8814DF65E2EC}" type="pres">
      <dgm:prSet presAssocID="{701D68F5-42F8-47BC-8FED-84C50F595DF0}" presName="iconBgRect" presStyleLbl="bgShp" presStyleIdx="0" presStyleCnt="3" custLinFactNeighborX="776" custLinFactNeighborY="16743"/>
      <dgm:spPr/>
    </dgm:pt>
    <dgm:pt modelId="{55BDA980-9151-47FF-AF00-AFF61BF7329A}" type="pres">
      <dgm:prSet presAssocID="{701D68F5-42F8-47BC-8FED-84C50F595DF0}" presName="iconRect" presStyleLbl="node1" presStyleIdx="0" presStyleCnt="3" custScaleX="119258" custScaleY="106231" custLinFactNeighborX="-557" custLinFactNeighborY="30952"/>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7000" r="-17000"/>
          </a:stretch>
        </a:blipFill>
        <a:ln>
          <a:noFill/>
        </a:ln>
      </dgm:spPr>
    </dgm:pt>
    <dgm:pt modelId="{6813E287-6A9E-4A4E-8848-6B5E098C015B}" type="pres">
      <dgm:prSet presAssocID="{701D68F5-42F8-47BC-8FED-84C50F595DF0}" presName="spaceRect" presStyleCnt="0"/>
      <dgm:spPr/>
    </dgm:pt>
    <dgm:pt modelId="{29C7C433-EF2A-4A44-BC53-B7211D27668D}" type="pres">
      <dgm:prSet presAssocID="{701D68F5-42F8-47BC-8FED-84C50F595DF0}" presName="textRect" presStyleLbl="revTx" presStyleIdx="0" presStyleCnt="3" custScaleY="36191" custLinFactNeighborX="1463" custLinFactNeighborY="16774">
        <dgm:presLayoutVars>
          <dgm:chMax val="1"/>
          <dgm:chPref val="1"/>
        </dgm:presLayoutVars>
      </dgm:prSet>
      <dgm:spPr/>
    </dgm:pt>
    <dgm:pt modelId="{68220B65-DC55-4454-B24D-11B29BFBB9D4}" type="pres">
      <dgm:prSet presAssocID="{0C95B389-AC0C-4055-9AA3-38815EFC8B0A}" presName="sibTrans" presStyleCnt="0"/>
      <dgm:spPr/>
    </dgm:pt>
    <dgm:pt modelId="{BE6E5E78-2FF3-4F40-80FF-8626E060970A}" type="pres">
      <dgm:prSet presAssocID="{91A66877-AC1C-46D9-BF2C-6024B638DEA9}" presName="compNode" presStyleCnt="0"/>
      <dgm:spPr/>
    </dgm:pt>
    <dgm:pt modelId="{AE6D994C-35CC-4E2D-93F7-0749D531DB38}" type="pres">
      <dgm:prSet presAssocID="{91A66877-AC1C-46D9-BF2C-6024B638DEA9}" presName="iconBgRect" presStyleLbl="bgShp" presStyleIdx="1" presStyleCnt="3" custLinFactNeighborX="-69059" custLinFactNeighborY="15912"/>
      <dgm:spPr/>
    </dgm:pt>
    <dgm:pt modelId="{25E3B37B-74D0-4A88-B4DE-941AD611607D}" type="pres">
      <dgm:prSet presAssocID="{91A66877-AC1C-46D9-BF2C-6024B638DEA9}" presName="iconRect" presStyleLbl="node1" presStyleIdx="1" presStyleCnt="3" custScaleX="96182" custScaleY="65743" custLinFactX="-19693" custLinFactNeighborX="-100000" custLinFactNeighborY="36236"/>
      <dgm:spPr>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t="-4000" b="-4000"/>
          </a:stretch>
        </a:blipFill>
        <a:ln>
          <a:noFill/>
        </a:ln>
      </dgm:spPr>
    </dgm:pt>
    <dgm:pt modelId="{D43D9762-97CA-499D-8A22-68E4735A6BBF}" type="pres">
      <dgm:prSet presAssocID="{91A66877-AC1C-46D9-BF2C-6024B638DEA9}" presName="spaceRect" presStyleCnt="0"/>
      <dgm:spPr/>
    </dgm:pt>
    <dgm:pt modelId="{B87C32D5-7B07-49E2-84BD-BC5A516ABFE6}" type="pres">
      <dgm:prSet presAssocID="{91A66877-AC1C-46D9-BF2C-6024B638DEA9}" presName="textRect" presStyleLbl="revTx" presStyleIdx="1" presStyleCnt="3">
        <dgm:presLayoutVars>
          <dgm:chMax val="1"/>
          <dgm:chPref val="1"/>
        </dgm:presLayoutVars>
      </dgm:prSet>
      <dgm:spPr/>
    </dgm:pt>
    <dgm:pt modelId="{3415AE4C-1FA3-4F9C-B78C-46AB8BC3FA98}" type="pres">
      <dgm:prSet presAssocID="{BFCE4A28-C381-46FF-935A-B11534EF7D87}" presName="sibTrans" presStyleCnt="0"/>
      <dgm:spPr/>
    </dgm:pt>
    <dgm:pt modelId="{8E9FCEE9-BA58-4686-AD8D-3C43F61E54DA}" type="pres">
      <dgm:prSet presAssocID="{76CC3289-2662-43F0-A3C6-BA04A135F08C}" presName="compNode" presStyleCnt="0"/>
      <dgm:spPr/>
    </dgm:pt>
    <dgm:pt modelId="{8B8DA957-4F6D-47EE-BF0F-6ACDA82AAC07}" type="pres">
      <dgm:prSet presAssocID="{76CC3289-2662-43F0-A3C6-BA04A135F08C}" presName="iconBgRect" presStyleLbl="bgShp" presStyleIdx="2" presStyleCnt="3" custLinFactNeighborY="17081"/>
      <dgm:spPr/>
    </dgm:pt>
    <dgm:pt modelId="{FC76B9EB-DCB2-48BE-8038-BB271187C51D}" type="pres">
      <dgm:prSet presAssocID="{76CC3289-2662-43F0-A3C6-BA04A135F08C}" presName="iconRect" presStyleLbl="node1" presStyleIdx="2" presStyleCnt="3" custScaleX="130601" custScaleY="82102" custLinFactNeighborX="1702" custLinFactNeighborY="29769"/>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t="-30000" b="-30000"/>
          </a:stretch>
        </a:blipFill>
        <a:ln>
          <a:noFill/>
        </a:ln>
      </dgm:spPr>
    </dgm:pt>
    <dgm:pt modelId="{15732EE0-EF0B-40DC-8D5B-13AD1FDF7CF0}" type="pres">
      <dgm:prSet presAssocID="{76CC3289-2662-43F0-A3C6-BA04A135F08C}" presName="spaceRect" presStyleCnt="0"/>
      <dgm:spPr/>
    </dgm:pt>
    <dgm:pt modelId="{E92865A0-8142-4764-BBFC-1FA0DCA8D9E0}" type="pres">
      <dgm:prSet presAssocID="{76CC3289-2662-43F0-A3C6-BA04A135F08C}" presName="textRect" presStyleLbl="revTx" presStyleIdx="2" presStyleCnt="3">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1DCAC474-202E-48E4-8885-832453650F99}" type="presOf" srcId="{7D9C16A6-8C48-4165-8DAF-8C957C12A8FA}" destId="{25C14C25-2A98-4731-B0BF-677AD8191C30}" srcOrd="0" destOrd="0" presId="urn:microsoft.com/office/officeart/2018/5/layout/IconCircleLabelList"/>
    <dgm:cxn modelId="{77F3068B-47FB-4C44-B12F-5B52EA8C8D6F}" type="presOf" srcId="{91A66877-AC1C-46D9-BF2C-6024B638DEA9}" destId="{B87C32D5-7B07-49E2-84BD-BC5A516ABFE6}" srcOrd="0" destOrd="0" presId="urn:microsoft.com/office/officeart/2018/5/layout/IconCircleLabelList"/>
    <dgm:cxn modelId="{1E51D096-D749-4658-8D93-02A059315D09}" type="presOf" srcId="{76CC3289-2662-43F0-A3C6-BA04A135F08C}" destId="{E92865A0-8142-4764-BBFC-1FA0DCA8D9E0}" srcOrd="0" destOrd="0" presId="urn:microsoft.com/office/officeart/2018/5/layout/IconCircleLabelList"/>
    <dgm:cxn modelId="{F44D1E9F-9059-456A-ACD4-C954F5166A16}" type="presOf" srcId="{701D68F5-42F8-47BC-8FED-84C50F595DF0}" destId="{29C7C433-EF2A-4A44-BC53-B7211D27668D}" srcOrd="0" destOrd="0" presId="urn:microsoft.com/office/officeart/2018/5/layout/IconCircleLabelList"/>
    <dgm:cxn modelId="{9B7CB0EB-7F3C-4D17-B355-4090FA01A301}" type="presParOf" srcId="{25C14C25-2A98-4731-B0BF-677AD8191C30}" destId="{76750689-6C12-4D36-8474-BFC5C125B35E}" srcOrd="0" destOrd="0" presId="urn:microsoft.com/office/officeart/2018/5/layout/IconCircleLabelList"/>
    <dgm:cxn modelId="{F736A8DC-8C73-40B1-B9D8-E2ED1B623EC4}" type="presParOf" srcId="{76750689-6C12-4D36-8474-BFC5C125B35E}" destId="{A39E2924-EA9B-47F3-B732-8814DF65E2EC}" srcOrd="0" destOrd="0" presId="urn:microsoft.com/office/officeart/2018/5/layout/IconCircleLabelList"/>
    <dgm:cxn modelId="{E811E0A3-64EB-4B73-B7C1-483CEFD7A521}" type="presParOf" srcId="{76750689-6C12-4D36-8474-BFC5C125B35E}" destId="{55BDA980-9151-47FF-AF00-AFF61BF7329A}" srcOrd="1" destOrd="0" presId="urn:microsoft.com/office/officeart/2018/5/layout/IconCircleLabelList"/>
    <dgm:cxn modelId="{5F50529C-66A6-45D3-914E-3EAF0020FAA5}" type="presParOf" srcId="{76750689-6C12-4D36-8474-BFC5C125B35E}" destId="{6813E287-6A9E-4A4E-8848-6B5E098C015B}" srcOrd="2" destOrd="0" presId="urn:microsoft.com/office/officeart/2018/5/layout/IconCircleLabelList"/>
    <dgm:cxn modelId="{4A2F5C1F-0EEC-4343-A69A-A075A9327DCB}" type="presParOf" srcId="{76750689-6C12-4D36-8474-BFC5C125B35E}" destId="{29C7C433-EF2A-4A44-BC53-B7211D27668D}" srcOrd="3" destOrd="0" presId="urn:microsoft.com/office/officeart/2018/5/layout/IconCircleLabelList"/>
    <dgm:cxn modelId="{11337B15-941E-431B-B38C-2502F8F375A2}" type="presParOf" srcId="{25C14C25-2A98-4731-B0BF-677AD8191C30}" destId="{68220B65-DC55-4454-B24D-11B29BFBB9D4}" srcOrd="1" destOrd="0" presId="urn:microsoft.com/office/officeart/2018/5/layout/IconCircleLabelList"/>
    <dgm:cxn modelId="{43151CC7-C0C3-4F15-997C-17B72C908907}" type="presParOf" srcId="{25C14C25-2A98-4731-B0BF-677AD8191C30}" destId="{BE6E5E78-2FF3-4F40-80FF-8626E060970A}" srcOrd="2" destOrd="0" presId="urn:microsoft.com/office/officeart/2018/5/layout/IconCircleLabelList"/>
    <dgm:cxn modelId="{B36D4B0A-AEE7-4B3F-898A-E200577B6D6B}" type="presParOf" srcId="{BE6E5E78-2FF3-4F40-80FF-8626E060970A}" destId="{AE6D994C-35CC-4E2D-93F7-0749D531DB38}" srcOrd="0" destOrd="0" presId="urn:microsoft.com/office/officeart/2018/5/layout/IconCircleLabelList"/>
    <dgm:cxn modelId="{BE0DFE24-FE93-4079-A9EE-3648D3E1E170}" type="presParOf" srcId="{BE6E5E78-2FF3-4F40-80FF-8626E060970A}" destId="{25E3B37B-74D0-4A88-B4DE-941AD611607D}" srcOrd="1" destOrd="0" presId="urn:microsoft.com/office/officeart/2018/5/layout/IconCircleLabelList"/>
    <dgm:cxn modelId="{F288AFD5-F3CA-46B3-8339-C045C21E9F21}" type="presParOf" srcId="{BE6E5E78-2FF3-4F40-80FF-8626E060970A}" destId="{D43D9762-97CA-499D-8A22-68E4735A6BBF}" srcOrd="2" destOrd="0" presId="urn:microsoft.com/office/officeart/2018/5/layout/IconCircleLabelList"/>
    <dgm:cxn modelId="{18CCBC88-DFE4-411F-876C-0313FF708975}" type="presParOf" srcId="{BE6E5E78-2FF3-4F40-80FF-8626E060970A}" destId="{B87C32D5-7B07-49E2-84BD-BC5A516ABFE6}" srcOrd="3" destOrd="0" presId="urn:microsoft.com/office/officeart/2018/5/layout/IconCircleLabelList"/>
    <dgm:cxn modelId="{D7DFC969-567D-453B-91CA-5B56EC4DF6CE}" type="presParOf" srcId="{25C14C25-2A98-4731-B0BF-677AD8191C30}" destId="{3415AE4C-1FA3-4F9C-B78C-46AB8BC3FA98}" srcOrd="3" destOrd="0" presId="urn:microsoft.com/office/officeart/2018/5/layout/IconCircleLabelList"/>
    <dgm:cxn modelId="{FE865E36-A6AA-4CC5-B6F1-E7C4076F9DA4}" type="presParOf" srcId="{25C14C25-2A98-4731-B0BF-677AD8191C30}" destId="{8E9FCEE9-BA58-4686-AD8D-3C43F61E54DA}" srcOrd="4" destOrd="0" presId="urn:microsoft.com/office/officeart/2018/5/layout/IconCircleLabelList"/>
    <dgm:cxn modelId="{7449518C-03B5-4688-9C60-A09CD7989430}" type="presParOf" srcId="{8E9FCEE9-BA58-4686-AD8D-3C43F61E54DA}" destId="{8B8DA957-4F6D-47EE-BF0F-6ACDA82AAC07}" srcOrd="0" destOrd="0" presId="urn:microsoft.com/office/officeart/2018/5/layout/IconCircleLabelList"/>
    <dgm:cxn modelId="{A05A366F-56A5-494C-9AD7-7CA866ACD136}" type="presParOf" srcId="{8E9FCEE9-BA58-4686-AD8D-3C43F61E54DA}" destId="{FC76B9EB-DCB2-48BE-8038-BB271187C51D}" srcOrd="1" destOrd="0" presId="urn:microsoft.com/office/officeart/2018/5/layout/IconCircleLabelList"/>
    <dgm:cxn modelId="{9029A874-C025-4ECE-A8D4-43E10C4561BD}" type="presParOf" srcId="{8E9FCEE9-BA58-4686-AD8D-3C43F61E54DA}" destId="{15732EE0-EF0B-40DC-8D5B-13AD1FDF7CF0}" srcOrd="2" destOrd="0" presId="urn:microsoft.com/office/officeart/2018/5/layout/IconCircleLabelList"/>
    <dgm:cxn modelId="{F90C855F-3BD4-487B-AD80-67CD5D06AC1A}" type="presParOf" srcId="{8E9FCEE9-BA58-4686-AD8D-3C43F61E54DA}" destId="{E92865A0-8142-4764-BBFC-1FA0DCA8D9E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B73C1-1C0F-4211-B0EA-450DF2E6CC5D}">
      <dsp:nvSpPr>
        <dsp:cNvPr id="0" name=""/>
        <dsp:cNvSpPr/>
      </dsp:nvSpPr>
      <dsp:spPr>
        <a:xfrm rot="5400000">
          <a:off x="2863024" y="1443391"/>
          <a:ext cx="1110947" cy="1264774"/>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A970C-A02D-4309-81BA-989A4035D37D}">
      <dsp:nvSpPr>
        <dsp:cNvPr id="0" name=""/>
        <dsp:cNvSpPr/>
      </dsp:nvSpPr>
      <dsp:spPr>
        <a:xfrm>
          <a:off x="2651055" y="131323"/>
          <a:ext cx="1870180" cy="1309066"/>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Front End Layer</a:t>
          </a:r>
          <a:endParaRPr lang="en-IN" sz="2100" kern="1200" dirty="0"/>
        </a:p>
      </dsp:txBody>
      <dsp:txXfrm>
        <a:off x="2714970" y="195238"/>
        <a:ext cx="1742350" cy="1181236"/>
      </dsp:txXfrm>
    </dsp:sp>
    <dsp:sp modelId="{55A9241B-3A61-41D0-9471-37296E8E5AA9}">
      <dsp:nvSpPr>
        <dsp:cNvPr id="0" name=""/>
        <dsp:cNvSpPr/>
      </dsp:nvSpPr>
      <dsp:spPr>
        <a:xfrm>
          <a:off x="5066059" y="138413"/>
          <a:ext cx="2827021" cy="973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None/>
          </a:pPr>
          <a:r>
            <a:rPr lang="en-US" sz="1600" kern="1200" dirty="0"/>
            <a:t>Used for</a:t>
          </a:r>
          <a:endParaRPr lang="en-IN" sz="1600" kern="1200" dirty="0"/>
        </a:p>
        <a:p>
          <a:pPr marL="171450" lvl="1" indent="-171450" algn="l" defTabSz="711200">
            <a:lnSpc>
              <a:spcPct val="90000"/>
            </a:lnSpc>
            <a:spcBef>
              <a:spcPct val="0"/>
            </a:spcBef>
            <a:spcAft>
              <a:spcPct val="15000"/>
            </a:spcAft>
            <a:buChar char="•"/>
          </a:pPr>
          <a:r>
            <a:rPr lang="en-US" sz="1600" kern="1200" dirty="0"/>
            <a:t>User Interface</a:t>
          </a:r>
          <a:endParaRPr lang="en-IN" sz="1600" kern="1200" dirty="0"/>
        </a:p>
        <a:p>
          <a:pPr marL="171450" lvl="1" indent="-171450" algn="l" defTabSz="711200">
            <a:lnSpc>
              <a:spcPct val="90000"/>
            </a:lnSpc>
            <a:spcBef>
              <a:spcPct val="0"/>
            </a:spcBef>
            <a:spcAft>
              <a:spcPct val="15000"/>
            </a:spcAft>
            <a:buChar char="•"/>
          </a:pPr>
          <a:r>
            <a:rPr lang="en-US" sz="1600" kern="1200" dirty="0"/>
            <a:t>Basic data Validation</a:t>
          </a:r>
          <a:endParaRPr lang="en-IN" sz="1600" kern="1200" dirty="0"/>
        </a:p>
      </dsp:txBody>
      <dsp:txXfrm>
        <a:off x="5066059" y="138413"/>
        <a:ext cx="2827021" cy="973665"/>
      </dsp:txXfrm>
    </dsp:sp>
    <dsp:sp modelId="{C2D407A3-8689-45B1-85FA-19CB446A0750}">
      <dsp:nvSpPr>
        <dsp:cNvPr id="0" name=""/>
        <dsp:cNvSpPr/>
      </dsp:nvSpPr>
      <dsp:spPr>
        <a:xfrm rot="5400000">
          <a:off x="4315344" y="3059280"/>
          <a:ext cx="1110947" cy="1264774"/>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78B414-3507-49EF-B173-BB65838BAA7A}">
      <dsp:nvSpPr>
        <dsp:cNvPr id="0" name=""/>
        <dsp:cNvSpPr/>
      </dsp:nvSpPr>
      <dsp:spPr>
        <a:xfrm>
          <a:off x="4037915" y="1743660"/>
          <a:ext cx="1870180" cy="1309066"/>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Server Layer</a:t>
          </a:r>
          <a:endParaRPr lang="en-IN" sz="2100" kern="1200" dirty="0"/>
        </a:p>
      </dsp:txBody>
      <dsp:txXfrm>
        <a:off x="4101830" y="1807575"/>
        <a:ext cx="1742350" cy="1181236"/>
      </dsp:txXfrm>
    </dsp:sp>
    <dsp:sp modelId="{20969035-619F-4FC5-B02E-C40D87DAF339}">
      <dsp:nvSpPr>
        <dsp:cNvPr id="0" name=""/>
        <dsp:cNvSpPr/>
      </dsp:nvSpPr>
      <dsp:spPr>
        <a:xfrm>
          <a:off x="6470847" y="1236394"/>
          <a:ext cx="3760956" cy="1706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None/>
          </a:pPr>
          <a:r>
            <a:rPr lang="en-US" sz="1600" kern="1200" dirty="0"/>
            <a:t>Used for</a:t>
          </a:r>
          <a:endParaRPr lang="en-IN" sz="1600" kern="1200" dirty="0"/>
        </a:p>
        <a:p>
          <a:pPr marL="171450" lvl="1" indent="-171450" algn="l" defTabSz="711200">
            <a:lnSpc>
              <a:spcPct val="90000"/>
            </a:lnSpc>
            <a:spcBef>
              <a:spcPct val="0"/>
            </a:spcBef>
            <a:spcAft>
              <a:spcPct val="15000"/>
            </a:spcAft>
            <a:buChar char="•"/>
          </a:pPr>
          <a:r>
            <a:rPr lang="en-US" sz="1600" kern="1200" dirty="0"/>
            <a:t>Server Side Validations, if needed </a:t>
          </a:r>
          <a:endParaRPr lang="en-IN" sz="1600" kern="1200" dirty="0"/>
        </a:p>
        <a:p>
          <a:pPr marL="171450" lvl="1" indent="-171450" algn="l" defTabSz="711200">
            <a:lnSpc>
              <a:spcPct val="90000"/>
            </a:lnSpc>
            <a:spcBef>
              <a:spcPct val="0"/>
            </a:spcBef>
            <a:spcAft>
              <a:spcPct val="15000"/>
            </a:spcAft>
            <a:buChar char="•"/>
          </a:pPr>
          <a:r>
            <a:rPr lang="en-US" sz="1600" kern="1200" dirty="0"/>
            <a:t>Response Handling</a:t>
          </a:r>
          <a:endParaRPr lang="en-IN" sz="1600" kern="1200" dirty="0"/>
        </a:p>
        <a:p>
          <a:pPr marL="171450" lvl="1" indent="-171450" algn="l" defTabSz="711200">
            <a:lnSpc>
              <a:spcPct val="90000"/>
            </a:lnSpc>
            <a:spcBef>
              <a:spcPct val="0"/>
            </a:spcBef>
            <a:spcAft>
              <a:spcPct val="15000"/>
            </a:spcAft>
            <a:buChar char="•"/>
          </a:pPr>
          <a:r>
            <a:rPr lang="en-US" sz="1600" kern="1200" dirty="0"/>
            <a:t>Business Logic</a:t>
          </a:r>
          <a:endParaRPr lang="en-IN" sz="1600" kern="1200" dirty="0"/>
        </a:p>
        <a:p>
          <a:pPr marL="171450" lvl="1" indent="-171450" algn="l" defTabSz="711200">
            <a:lnSpc>
              <a:spcPct val="90000"/>
            </a:lnSpc>
            <a:spcBef>
              <a:spcPct val="0"/>
            </a:spcBef>
            <a:spcAft>
              <a:spcPct val="15000"/>
            </a:spcAft>
            <a:buChar char="•"/>
          </a:pPr>
          <a:r>
            <a:rPr lang="en-US" sz="1600" kern="1200" dirty="0"/>
            <a:t>Database Operation</a:t>
          </a:r>
          <a:endParaRPr lang="en-IN" sz="1600" kern="1200" dirty="0"/>
        </a:p>
      </dsp:txBody>
      <dsp:txXfrm>
        <a:off x="6470847" y="1236394"/>
        <a:ext cx="3760956" cy="1706012"/>
      </dsp:txXfrm>
    </dsp:sp>
    <dsp:sp modelId="{8A284AB7-36EC-4986-839E-0091B4AEFCAE}">
      <dsp:nvSpPr>
        <dsp:cNvPr id="0" name=""/>
        <dsp:cNvSpPr/>
      </dsp:nvSpPr>
      <dsp:spPr>
        <a:xfrm>
          <a:off x="5586283" y="3222646"/>
          <a:ext cx="1870180" cy="1309066"/>
        </a:xfrm>
        <a:prstGeom prst="flowChartMagneticDisk">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Database Layer</a:t>
          </a:r>
          <a:endParaRPr lang="en-IN" sz="2100" kern="1200" dirty="0"/>
        </a:p>
      </dsp:txBody>
      <dsp:txXfrm>
        <a:off x="5586283" y="3659001"/>
        <a:ext cx="1870180" cy="654533"/>
      </dsp:txXfrm>
    </dsp:sp>
    <dsp:sp modelId="{E21BA324-BCEB-4AA3-ACBC-2EFD1426C071}">
      <dsp:nvSpPr>
        <dsp:cNvPr id="0" name=""/>
        <dsp:cNvSpPr/>
      </dsp:nvSpPr>
      <dsp:spPr>
        <a:xfrm>
          <a:off x="7770452" y="3038709"/>
          <a:ext cx="4045726" cy="1422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None/>
          </a:pPr>
          <a:r>
            <a:rPr lang="en-US" sz="1700" kern="1200" dirty="0"/>
            <a:t>Used for</a:t>
          </a:r>
          <a:endParaRPr lang="en-IN" sz="1700" kern="1200" dirty="0"/>
        </a:p>
        <a:p>
          <a:pPr marL="171450" lvl="1" indent="-171450" algn="l" defTabSz="755650">
            <a:lnSpc>
              <a:spcPct val="90000"/>
            </a:lnSpc>
            <a:spcBef>
              <a:spcPct val="0"/>
            </a:spcBef>
            <a:spcAft>
              <a:spcPct val="15000"/>
            </a:spcAft>
            <a:buChar char="•"/>
          </a:pPr>
          <a:r>
            <a:rPr lang="en-US" sz="1700" kern="1200" dirty="0"/>
            <a:t>Permanent Data Storage</a:t>
          </a:r>
          <a:endParaRPr lang="en-IN" sz="1700" kern="1200" dirty="0"/>
        </a:p>
        <a:p>
          <a:pPr marL="171450" lvl="1" indent="-171450" algn="l" defTabSz="755650">
            <a:lnSpc>
              <a:spcPct val="90000"/>
            </a:lnSpc>
            <a:spcBef>
              <a:spcPct val="0"/>
            </a:spcBef>
            <a:spcAft>
              <a:spcPct val="15000"/>
            </a:spcAft>
            <a:buChar char="•"/>
          </a:pPr>
          <a:r>
            <a:rPr lang="en-US" sz="1700" kern="1200" dirty="0"/>
            <a:t>Database Level validations</a:t>
          </a:r>
          <a:endParaRPr lang="en-IN" sz="1700" kern="1200" dirty="0"/>
        </a:p>
        <a:p>
          <a:pPr marL="171450" lvl="1" indent="-171450" algn="l" defTabSz="755650">
            <a:lnSpc>
              <a:spcPct val="90000"/>
            </a:lnSpc>
            <a:spcBef>
              <a:spcPct val="0"/>
            </a:spcBef>
            <a:spcAft>
              <a:spcPct val="15000"/>
            </a:spcAft>
            <a:buChar char="•"/>
          </a:pPr>
          <a:r>
            <a:rPr lang="en-US" sz="1700" kern="1200" dirty="0"/>
            <a:t>Database Access using Stored Procedures</a:t>
          </a:r>
          <a:endParaRPr lang="en-IN" sz="1700" kern="1200" dirty="0"/>
        </a:p>
      </dsp:txBody>
      <dsp:txXfrm>
        <a:off x="7770452" y="3038709"/>
        <a:ext cx="4045726" cy="1422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1874092" y="397009"/>
          <a:ext cx="1509750" cy="1509750"/>
        </a:xfrm>
        <a:prstGeom prst="ellipse">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2224236" y="718292"/>
          <a:ext cx="866250" cy="866250"/>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1369349" y="1963739"/>
          <a:ext cx="2475000" cy="169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Html</a:t>
          </a:r>
        </a:p>
        <a:p>
          <a:pPr marL="0" lvl="0" indent="0" algn="ctr" defTabSz="800100">
            <a:lnSpc>
              <a:spcPct val="100000"/>
            </a:lnSpc>
            <a:spcBef>
              <a:spcPct val="0"/>
            </a:spcBef>
            <a:spcAft>
              <a:spcPct val="35000"/>
            </a:spcAft>
            <a:buNone/>
            <a:defRPr cap="all"/>
          </a:pPr>
          <a:r>
            <a:rPr lang="en-US" sz="1800" kern="1200" cap="none" dirty="0" err="1"/>
            <a:t>Css</a:t>
          </a:r>
          <a:endParaRPr lang="en-US" sz="1800" kern="1200" cap="none" dirty="0"/>
        </a:p>
        <a:p>
          <a:pPr marL="0" lvl="0" indent="0" algn="ctr" defTabSz="800100">
            <a:lnSpc>
              <a:spcPct val="100000"/>
            </a:lnSpc>
            <a:spcBef>
              <a:spcPct val="0"/>
            </a:spcBef>
            <a:spcAft>
              <a:spcPct val="35000"/>
            </a:spcAft>
            <a:buNone/>
            <a:defRPr cap="all"/>
          </a:pPr>
          <a:r>
            <a:rPr lang="en-US" sz="1800" kern="1200" cap="none" dirty="0" err="1"/>
            <a:t>BootStrap</a:t>
          </a:r>
          <a:endParaRPr lang="en-US" sz="1800" kern="1200" cap="none" dirty="0"/>
        </a:p>
        <a:p>
          <a:pPr marL="0" lvl="0" indent="0" algn="ctr" defTabSz="800100">
            <a:lnSpc>
              <a:spcPct val="100000"/>
            </a:lnSpc>
            <a:spcBef>
              <a:spcPct val="0"/>
            </a:spcBef>
            <a:spcAft>
              <a:spcPct val="35000"/>
            </a:spcAft>
            <a:buNone/>
            <a:defRPr cap="all"/>
          </a:pPr>
          <a:r>
            <a:rPr lang="en-US" sz="1800" kern="1200" cap="none" dirty="0"/>
            <a:t>JavaScript</a:t>
          </a:r>
        </a:p>
        <a:p>
          <a:pPr marL="0" lvl="0" indent="0" algn="ctr" defTabSz="800100">
            <a:lnSpc>
              <a:spcPct val="100000"/>
            </a:lnSpc>
            <a:spcBef>
              <a:spcPct val="0"/>
            </a:spcBef>
            <a:spcAft>
              <a:spcPct val="35000"/>
            </a:spcAft>
            <a:buNone/>
            <a:defRPr cap="all"/>
          </a:pPr>
          <a:endParaRPr lang="en-US" sz="1100" kern="1200" cap="none" dirty="0"/>
        </a:p>
      </dsp:txBody>
      <dsp:txXfrm>
        <a:off x="1369349" y="1963739"/>
        <a:ext cx="2475000" cy="1693839"/>
      </dsp:txXfrm>
    </dsp:sp>
    <dsp:sp modelId="{AE6D994C-35CC-4E2D-93F7-0749D531DB38}">
      <dsp:nvSpPr>
        <dsp:cNvPr id="0" name=""/>
        <dsp:cNvSpPr/>
      </dsp:nvSpPr>
      <dsp:spPr>
        <a:xfrm>
          <a:off x="4760100" y="296999"/>
          <a:ext cx="1509750" cy="1509750"/>
        </a:xfrm>
        <a:prstGeom prst="ellipse">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4879658" y="630251"/>
          <a:ext cx="1270632" cy="843233"/>
        </a:xfrm>
        <a:prstGeom prst="rect">
          <a:avLst/>
        </a:prstGeom>
        <a:blipFill>
          <a:blip xmlns:r="http://schemas.openxmlformats.org/officeDocument/2006/relationships" r:embed="rId2">
            <a:duotone>
              <a:schemeClr val="accent2">
                <a:hueOff val="261855"/>
                <a:satOff val="-10057"/>
                <a:lumOff val="31902"/>
                <a:alphaOff val="0"/>
                <a:shade val="20000"/>
                <a:satMod val="200000"/>
              </a:schemeClr>
              <a:schemeClr val="accent2">
                <a:hueOff val="261855"/>
                <a:satOff val="-10057"/>
                <a:lumOff val="31902"/>
                <a:alphaOff val="0"/>
                <a:tint val="12000"/>
                <a:satMod val="190000"/>
              </a:schemeClr>
            </a:duotone>
            <a:extLst>
              <a:ext uri="{28A0092B-C50C-407E-A947-70E740481C1C}">
                <a14:useLocalDpi xmlns:a14="http://schemas.microsoft.com/office/drawing/2010/main" val="0"/>
              </a:ext>
            </a:extLst>
          </a:blip>
          <a:srcRect/>
          <a:stretch>
            <a:fillRect l="-29000" r="-29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4277475" y="2019119"/>
          <a:ext cx="2475000"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latin typeface="Gill Sans MT" panose="020B0502020104020203"/>
              <a:ea typeface="+mn-ea"/>
              <a:cs typeface="+mn-cs"/>
            </a:rPr>
            <a:t>Spring Framework</a:t>
          </a:r>
        </a:p>
        <a:p>
          <a:pPr marL="0" lvl="0" indent="0" algn="ctr" defTabSz="800100">
            <a:lnSpc>
              <a:spcPct val="100000"/>
            </a:lnSpc>
            <a:spcBef>
              <a:spcPct val="0"/>
            </a:spcBef>
            <a:spcAft>
              <a:spcPct val="35000"/>
            </a:spcAft>
            <a:buNone/>
            <a:defRPr cap="all"/>
          </a:pPr>
          <a:r>
            <a:rPr lang="en-US" sz="1800" kern="1200" cap="none" dirty="0">
              <a:latin typeface="Gill Sans MT" panose="020B0502020104020203"/>
              <a:ea typeface="+mn-ea"/>
              <a:cs typeface="+mn-cs"/>
            </a:rPr>
            <a:t>Hibernate</a:t>
          </a:r>
        </a:p>
      </dsp:txBody>
      <dsp:txXfrm>
        <a:off x="4277475" y="2019119"/>
        <a:ext cx="2475000" cy="1620000"/>
      </dsp:txXfrm>
    </dsp:sp>
    <dsp:sp modelId="{8B8DA957-4F6D-47EE-BF0F-6ACDA82AAC07}">
      <dsp:nvSpPr>
        <dsp:cNvPr id="0" name=""/>
        <dsp:cNvSpPr/>
      </dsp:nvSpPr>
      <dsp:spPr>
        <a:xfrm>
          <a:off x="7668225" y="296999"/>
          <a:ext cx="1509750" cy="1509750"/>
        </a:xfrm>
        <a:prstGeom prst="ellipse">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7872177" y="696263"/>
          <a:ext cx="1131331" cy="711208"/>
        </a:xfrm>
        <a:prstGeom prst="rect">
          <a:avLst/>
        </a:prstGeom>
        <a:blipFill>
          <a:blip xmlns:r="http://schemas.openxmlformats.org/officeDocument/2006/relationships" r:embed="rId3">
            <a:duotone>
              <a:schemeClr val="accent2">
                <a:hueOff val="261855"/>
                <a:satOff val="-10057"/>
                <a:lumOff val="31902"/>
                <a:alphaOff val="0"/>
                <a:shade val="20000"/>
                <a:satMod val="200000"/>
              </a:schemeClr>
              <a:schemeClr val="accent2">
                <a:hueOff val="261855"/>
                <a:satOff val="-10057"/>
                <a:lumOff val="31902"/>
                <a:alphaOff val="0"/>
                <a:tint val="12000"/>
                <a:satMod val="190000"/>
              </a:schemeClr>
            </a:duotone>
            <a:extLst>
              <a:ext uri="{28A0092B-C50C-407E-A947-70E740481C1C}">
                <a14:useLocalDpi xmlns:a14="http://schemas.microsoft.com/office/drawing/2010/main" val="0"/>
              </a:ext>
            </a:extLst>
          </a:blip>
          <a:srcRect/>
          <a:stretch>
            <a:fillRect l="-14000" r="-14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7185600" y="2019119"/>
          <a:ext cx="2475000" cy="16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a:latin typeface="Gill Sans MT" panose="020B0502020104020203"/>
              <a:ea typeface="+mn-ea"/>
              <a:cs typeface="+mn-cs"/>
            </a:rPr>
            <a:t>MySQL</a:t>
          </a:r>
          <a:endParaRPr lang="en-US" sz="1800" kern="1200" cap="none" dirty="0">
            <a:latin typeface="Gill Sans MT" panose="020B0502020104020203"/>
            <a:ea typeface="+mn-ea"/>
            <a:cs typeface="+mn-cs"/>
          </a:endParaRPr>
        </a:p>
      </dsp:txBody>
      <dsp:txXfrm>
        <a:off x="7185600" y="2019119"/>
        <a:ext cx="2475000" cy="16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E2924-EA9B-47F3-B732-8814DF65E2EC}">
      <dsp:nvSpPr>
        <dsp:cNvPr id="0" name=""/>
        <dsp:cNvSpPr/>
      </dsp:nvSpPr>
      <dsp:spPr>
        <a:xfrm>
          <a:off x="701918" y="830345"/>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DA980-9151-47FF-AF00-AFF61BF7329A}">
      <dsp:nvSpPr>
        <dsp:cNvPr id="0" name=""/>
        <dsp:cNvSpPr/>
      </dsp:nvSpPr>
      <dsp:spPr>
        <a:xfrm>
          <a:off x="994288" y="1239122"/>
          <a:ext cx="1361777" cy="1213025"/>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7000" r="-17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7C433-EF2A-4A44-BC53-B7211D27668D}">
      <dsp:nvSpPr>
        <dsp:cNvPr id="0" name=""/>
        <dsp:cNvSpPr/>
      </dsp:nvSpPr>
      <dsp:spPr>
        <a:xfrm>
          <a:off x="98017" y="3160009"/>
          <a:ext cx="3262500" cy="39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cap="all"/>
          </a:pPr>
          <a:endParaRPr lang="en-US" sz="1800" kern="1200" cap="none" dirty="0"/>
        </a:p>
        <a:p>
          <a:pPr marL="0" lvl="0" indent="0" algn="ctr" defTabSz="800100">
            <a:lnSpc>
              <a:spcPct val="100000"/>
            </a:lnSpc>
            <a:spcBef>
              <a:spcPct val="0"/>
            </a:spcBef>
            <a:spcAft>
              <a:spcPct val="35000"/>
            </a:spcAft>
            <a:buNone/>
            <a:defRPr cap="all"/>
          </a:pPr>
          <a:endParaRPr lang="en-US" sz="1100" kern="1200" cap="none" dirty="0"/>
        </a:p>
      </dsp:txBody>
      <dsp:txXfrm>
        <a:off x="98017" y="3160009"/>
        <a:ext cx="3262500" cy="39307"/>
      </dsp:txXfrm>
    </dsp:sp>
    <dsp:sp modelId="{AE6D994C-35CC-4E2D-93F7-0749D531DB38}">
      <dsp:nvSpPr>
        <dsp:cNvPr id="0" name=""/>
        <dsp:cNvSpPr/>
      </dsp:nvSpPr>
      <dsp:spPr>
        <a:xfrm>
          <a:off x="3145552" y="796481"/>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3B37B-74D0-4A88-B4DE-941AD611607D}">
      <dsp:nvSpPr>
        <dsp:cNvPr id="0" name=""/>
        <dsp:cNvSpPr/>
      </dsp:nvSpPr>
      <dsp:spPr>
        <a:xfrm>
          <a:off x="3599091" y="1513294"/>
          <a:ext cx="1098278" cy="750702"/>
        </a:xfrm>
        <a:prstGeom prst="rect">
          <a:avLst/>
        </a:prstGeom>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blip>
          <a:srcRect/>
          <a:stretch>
            <a:fillRect t="-4000" b="-4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7C32D5-7B07-49E2-84BD-BC5A516ABFE6}">
      <dsp:nvSpPr>
        <dsp:cNvPr id="0" name=""/>
        <dsp:cNvSpPr/>
      </dsp:nvSpPr>
      <dsp:spPr>
        <a:xfrm>
          <a:off x="3883725" y="3089813"/>
          <a:ext cx="3262500" cy="108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cap="all"/>
          </a:pPr>
          <a:endParaRPr lang="en-US" sz="1800" kern="1200" cap="none" dirty="0">
            <a:solidFill>
              <a:prstClr val="black">
                <a:hueOff val="0"/>
                <a:satOff val="0"/>
                <a:lumOff val="0"/>
                <a:alphaOff val="0"/>
              </a:prstClr>
            </a:solidFill>
            <a:latin typeface="Gill Sans MT" panose="020B0502020104020203"/>
            <a:ea typeface="+mn-ea"/>
            <a:cs typeface="+mn-cs"/>
          </a:endParaRPr>
        </a:p>
        <a:p>
          <a:pPr marL="0" lvl="0" indent="0" algn="ctr" defTabSz="800100">
            <a:lnSpc>
              <a:spcPct val="100000"/>
            </a:lnSpc>
            <a:spcBef>
              <a:spcPct val="0"/>
            </a:spcBef>
            <a:spcAft>
              <a:spcPct val="35000"/>
            </a:spcAft>
            <a:buNone/>
            <a:defRPr cap="all"/>
          </a:pPr>
          <a:endParaRPr lang="en-US" sz="1800" kern="1200" cap="none" dirty="0">
            <a:solidFill>
              <a:prstClr val="black">
                <a:hueOff val="0"/>
                <a:satOff val="0"/>
                <a:lumOff val="0"/>
                <a:alphaOff val="0"/>
              </a:prstClr>
            </a:solidFill>
            <a:latin typeface="Gill Sans MT" panose="020B0502020104020203"/>
            <a:ea typeface="+mn-ea"/>
            <a:cs typeface="+mn-cs"/>
          </a:endParaRPr>
        </a:p>
      </dsp:txBody>
      <dsp:txXfrm>
        <a:off x="3883725" y="3089813"/>
        <a:ext cx="3262500" cy="108611"/>
      </dsp:txXfrm>
    </dsp:sp>
    <dsp:sp modelId="{8B8DA957-4F6D-47EE-BF0F-6ACDA82AAC07}">
      <dsp:nvSpPr>
        <dsp:cNvPr id="0" name=""/>
        <dsp:cNvSpPr/>
      </dsp:nvSpPr>
      <dsp:spPr>
        <a:xfrm>
          <a:off x="8353350" y="819746"/>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6B9EB-DCB2-48BE-8038-BB271187C51D}">
      <dsp:nvSpPr>
        <dsp:cNvPr id="0" name=""/>
        <dsp:cNvSpPr/>
      </dsp:nvSpPr>
      <dsp:spPr>
        <a:xfrm>
          <a:off x="8622197" y="1346049"/>
          <a:ext cx="1491300" cy="937502"/>
        </a:xfrm>
        <a:prstGeom prst="rect">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t="-30000" b="-30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865A0-8142-4764-BBFC-1FA0DCA8D9E0}">
      <dsp:nvSpPr>
        <dsp:cNvPr id="0" name=""/>
        <dsp:cNvSpPr/>
      </dsp:nvSpPr>
      <dsp:spPr>
        <a:xfrm>
          <a:off x="7717162" y="3089813"/>
          <a:ext cx="3262500" cy="108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cap="all"/>
          </a:pPr>
          <a:endParaRPr lang="en-US" sz="1800" kern="1200" cap="none" dirty="0">
            <a:solidFill>
              <a:prstClr val="black">
                <a:hueOff val="0"/>
                <a:satOff val="0"/>
                <a:lumOff val="0"/>
                <a:alphaOff val="0"/>
              </a:prstClr>
            </a:solidFill>
            <a:latin typeface="Gill Sans MT" panose="020B0502020104020203"/>
            <a:ea typeface="+mn-ea"/>
            <a:cs typeface="+mn-cs"/>
          </a:endParaRPr>
        </a:p>
      </dsp:txBody>
      <dsp:txXfrm>
        <a:off x="7717162" y="3089813"/>
        <a:ext cx="3262500" cy="10861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8/30/2023</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23165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19</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8/30/2023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8/30/2023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8/30/2023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8/30/2023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8672"/>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800" dirty="0">
                <a:solidFill>
                  <a:schemeClr val="bg1"/>
                </a:solidFill>
                <a:latin typeface="Times New Roman" panose="02020603050405020304" pitchFamily="18" charset="0"/>
                <a:cs typeface="Times New Roman" panose="02020603050405020304" pitchFamily="18" charset="0"/>
              </a:rPr>
              <a:t>Easy </a:t>
            </a:r>
            <a:r>
              <a:rPr lang="en-US" sz="3800" dirty="0" err="1">
                <a:solidFill>
                  <a:schemeClr val="bg1"/>
                </a:solidFill>
                <a:latin typeface="Times New Roman" panose="02020603050405020304" pitchFamily="18" charset="0"/>
                <a:cs typeface="Times New Roman" panose="02020603050405020304" pitchFamily="18" charset="0"/>
              </a:rPr>
              <a:t>payy</a:t>
            </a:r>
            <a:r>
              <a:rPr lang="en-US" sz="3800" dirty="0">
                <a:solidFill>
                  <a:schemeClr val="bg1"/>
                </a:solidFill>
                <a:latin typeface="Times New Roman" panose="02020603050405020304" pitchFamily="18" charset="0"/>
                <a:cs typeface="Times New Roman" panose="02020603050405020304" pitchFamily="18" charset="0"/>
              </a:rPr>
              <a:t> – online recharge website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latin typeface="Times New Roman" panose="02020603050405020304" pitchFamily="18" charset="0"/>
                <a:cs typeface="Times New Roman" panose="02020603050405020304" pitchFamily="18" charset="0"/>
              </a:rPr>
              <a:t>C-</a:t>
            </a:r>
            <a:r>
              <a:rPr lang="en-US" dirty="0" err="1">
                <a:solidFill>
                  <a:srgbClr val="7CEBFF"/>
                </a:solidFill>
                <a:latin typeface="Times New Roman" panose="02020603050405020304" pitchFamily="18" charset="0"/>
                <a:cs typeface="Times New Roman" panose="02020603050405020304" pitchFamily="18" charset="0"/>
              </a:rPr>
              <a:t>dac</a:t>
            </a:r>
            <a:r>
              <a:rPr lang="en-US" dirty="0">
                <a:solidFill>
                  <a:srgbClr val="7CEBFF"/>
                </a:solidFill>
                <a:latin typeface="Times New Roman" panose="02020603050405020304" pitchFamily="18" charset="0"/>
                <a:cs typeface="Times New Roman" panose="02020603050405020304" pitchFamily="18" charset="0"/>
              </a:rPr>
              <a:t> march - 2023</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07B936-4B78-4196-9B96-A691C8D5291E}"/>
              </a:ext>
            </a:extLst>
          </p:cNvPr>
          <p:cNvSpPr/>
          <p:nvPr/>
        </p:nvSpPr>
        <p:spPr>
          <a:xfrm>
            <a:off x="739805" y="962773"/>
            <a:ext cx="8599504" cy="6636689"/>
          </a:xfrm>
          <a:prstGeom prst="rect">
            <a:avLst/>
          </a:prstGeom>
        </p:spPr>
        <p:txBody>
          <a:bodyPr wrap="square">
            <a:spAutoFit/>
          </a:bodyPr>
          <a:lstStyle/>
          <a:p>
            <a:r>
              <a:rPr lang="en-US" sz="2800" dirty="0">
                <a:effectLst>
                  <a:outerShdw blurRad="38100" dist="38100" dir="2700000" algn="tl">
                    <a:srgbClr val="000000">
                      <a:alpha val="43137"/>
                    </a:srgbClr>
                  </a:outerShdw>
                </a:effectLst>
              </a:rPr>
              <a:t>3</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FEATURES PROVIDED:</a:t>
            </a:r>
          </a:p>
          <a:p>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0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II.FOR USERS:</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13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Browse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Customers</a:t>
            </a:r>
            <a:r>
              <a:rPr lang="en-US"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browse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homepage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explore</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pc="26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entire welcome      page.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27380" lvl="1" indent="-285750" algn="just">
              <a:lnSpc>
                <a:spcPct val="123000"/>
              </a:lnSpc>
              <a:spcAft>
                <a:spcPts val="0"/>
              </a:spcAft>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Register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New user can register on the site.</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06805" marR="627380" indent="-215265" algn="r">
              <a:lnSpc>
                <a:spcPct val="123000"/>
              </a:lnSpc>
              <a:spcAft>
                <a:spcPts val="0"/>
              </a:spcAft>
              <a:tabLst>
                <a:tab pos="110744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27380" lvl="1" indent="-285750" algn="just">
              <a:lnSpc>
                <a:spcPct val="123000"/>
              </a:lnSpc>
              <a:spcAft>
                <a:spcPts val="0"/>
              </a:spcAft>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Login &amp; Logout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 Existing</a:t>
            </a:r>
            <a:r>
              <a:rPr lang="en-US"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users can</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then</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access</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their</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account</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logout</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account</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use.</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06805" marR="627380" indent="-215265" algn="r">
              <a:lnSpc>
                <a:spcPct val="123000"/>
              </a:lnSpc>
              <a:spcAft>
                <a:spcPts val="0"/>
              </a:spcAft>
              <a:tabLst>
                <a:tab pos="110744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27380" lvl="1" indent="-285750" algn="just">
              <a:lnSpc>
                <a:spcPct val="123000"/>
              </a:lnSpc>
              <a:spcAft>
                <a:spcPts val="0"/>
              </a:spcAft>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Forgot Password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User can change the password if he forgot the password</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06805" marR="627380" indent="-215265" algn="r">
              <a:lnSpc>
                <a:spcPct val="123000"/>
              </a:lnSpc>
              <a:spcAft>
                <a:spcPts val="0"/>
              </a:spcAft>
              <a:tabLst>
                <a:tab pos="110744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24205" lvl="1" indent="-285750" algn="just">
              <a:lnSpc>
                <a:spcPct val="123000"/>
              </a:lnSpc>
              <a:spcAft>
                <a:spcPts val="0"/>
              </a:spcAft>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Welcome page for user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 When logged in, users can view various like recharge , offers and see your bills.</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06805" marR="624205" indent="-215265" algn="r">
              <a:lnSpc>
                <a:spcPct val="123000"/>
              </a:lnSpc>
              <a:spcAft>
                <a:spcPts val="0"/>
              </a:spcAft>
              <a:tabLst>
                <a:tab pos="1107440" algn="l"/>
              </a:tabLst>
            </a:pPr>
            <a:r>
              <a:rPr lang="en-US" sz="13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28690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3A3FD-5DB1-4E75-910E-BF516769805C}"/>
              </a:ext>
            </a:extLst>
          </p:cNvPr>
          <p:cNvSpPr/>
          <p:nvPr/>
        </p:nvSpPr>
        <p:spPr>
          <a:xfrm>
            <a:off x="935115" y="1259241"/>
            <a:ext cx="10149652" cy="3700757"/>
          </a:xfrm>
          <a:prstGeom prst="rect">
            <a:avLst/>
          </a:prstGeom>
        </p:spPr>
        <p:txBody>
          <a:bodyPr wrap="square">
            <a:spAutoFit/>
          </a:bodyPr>
          <a:lstStyle/>
          <a:p>
            <a:pPr marL="742950" marR="624205" lvl="1" indent="-285750" algn="just">
              <a:lnSpc>
                <a:spcPct val="123000"/>
              </a:lnSpc>
              <a:spcAft>
                <a:spcPts val="0"/>
              </a:spcAft>
              <a:buClr>
                <a:srgbClr val="595959"/>
              </a:buClr>
              <a:buSzPts val="1300"/>
              <a:buFont typeface="Wingdings" panose="05000000000000000000" pitchFamily="2" charset="2"/>
              <a:buChar char=""/>
              <a:tabLst>
                <a:tab pos="1107440" algn="l"/>
              </a:tabLst>
            </a:pPr>
            <a:endParaRPr lang="en-US" b="1" spc="-5" dirty="0">
              <a:effectLst/>
              <a:latin typeface="Times New Roman" panose="02020603050405020304" pitchFamily="18" charset="0"/>
              <a:ea typeface="Times New Roman" panose="02020603050405020304" pitchFamily="18" charset="0"/>
            </a:endParaRPr>
          </a:p>
          <a:p>
            <a:pPr marL="742950" marR="624205" lvl="1" indent="-285750" algn="just">
              <a:lnSpc>
                <a:spcPct val="123000"/>
              </a:lnSpc>
              <a:spcAft>
                <a:spcPts val="0"/>
              </a:spcAft>
              <a:buClr>
                <a:srgbClr val="595959"/>
              </a:buClr>
              <a:buSzPts val="1300"/>
              <a:buFont typeface="Wingdings" panose="05000000000000000000" pitchFamily="2" charset="2"/>
              <a:buChar char=""/>
              <a:tabLst>
                <a:tab pos="1107440" algn="l"/>
              </a:tabLst>
            </a:pPr>
            <a:endParaRPr lang="en-US" b="1" spc="-5" dirty="0">
              <a:latin typeface="Times New Roman" panose="02020603050405020304" pitchFamily="18" charset="0"/>
              <a:ea typeface="Times New Roman" panose="02020603050405020304" pitchFamily="18" charset="0"/>
            </a:endParaRPr>
          </a:p>
          <a:p>
            <a:pPr marL="742950" marR="624205" lvl="1" indent="-285750" algn="just">
              <a:lnSpc>
                <a:spcPct val="123000"/>
              </a:lnSpc>
              <a:spcAft>
                <a:spcPts val="0"/>
              </a:spcAft>
              <a:buClr>
                <a:srgbClr val="595959"/>
              </a:buClr>
              <a:buSzPts val="1300"/>
              <a:buFont typeface="Wingdings" panose="05000000000000000000" pitchFamily="2" charset="2"/>
              <a:buChar char=""/>
              <a:tabLst>
                <a:tab pos="1107440" algn="l"/>
              </a:tabLst>
            </a:pPr>
            <a:r>
              <a:rPr lang="en-US" sz="2000" b="1" spc="-5" dirty="0">
                <a:effectLst/>
                <a:latin typeface="Times New Roman" panose="02020603050405020304" pitchFamily="18" charset="0"/>
                <a:ea typeface="Times New Roman" panose="02020603050405020304" pitchFamily="18" charset="0"/>
              </a:rPr>
              <a:t>Offers</a:t>
            </a:r>
            <a:r>
              <a:rPr lang="en-US" sz="2000" spc="-5" dirty="0">
                <a:effectLst/>
                <a:latin typeface="Times New Roman" panose="02020603050405020304" pitchFamily="18" charset="0"/>
                <a:ea typeface="Times New Roman" panose="02020603050405020304" pitchFamily="18" charset="0"/>
              </a:rPr>
              <a:t> – In this option user can choose the  recharge plan which is set by admin.</a:t>
            </a:r>
            <a:endParaRPr lang="en-IN" sz="2000" spc="-5" dirty="0">
              <a:effectLst/>
              <a:latin typeface="Times New Roman" panose="02020603050405020304" pitchFamily="18" charset="0"/>
              <a:ea typeface="Times New Roman" panose="02020603050405020304" pitchFamily="18" charset="0"/>
            </a:endParaRPr>
          </a:p>
          <a:p>
            <a:pPr marL="1106805" marR="624205" indent="-215265" algn="r">
              <a:lnSpc>
                <a:spcPct val="123000"/>
              </a:lnSpc>
              <a:spcAft>
                <a:spcPts val="0"/>
              </a:spcAft>
              <a:tabLst>
                <a:tab pos="11074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42950" marR="622935" lvl="1" indent="-285750" algn="just">
              <a:lnSpc>
                <a:spcPct val="123000"/>
              </a:lnSpc>
              <a:spcAft>
                <a:spcPts val="0"/>
              </a:spcAft>
              <a:buClr>
                <a:srgbClr val="595959"/>
              </a:buClr>
              <a:buSzPts val="1300"/>
              <a:buFont typeface="Wingdings" panose="05000000000000000000" pitchFamily="2" charset="2"/>
              <a:buChar char=""/>
              <a:tabLst>
                <a:tab pos="1107440" algn="l"/>
              </a:tabLst>
            </a:pPr>
            <a:r>
              <a:rPr lang="en-US" sz="2000" b="1" spc="-5" dirty="0">
                <a:effectLst/>
                <a:latin typeface="Times New Roman" panose="02020603050405020304" pitchFamily="18" charset="0"/>
                <a:ea typeface="Times New Roman" panose="02020603050405020304" pitchFamily="18" charset="0"/>
              </a:rPr>
              <a:t>Recharge</a:t>
            </a:r>
            <a:r>
              <a:rPr lang="en-US" sz="2000" spc="-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  In this option user can recharge on his mobile by providing details to various fields </a:t>
            </a:r>
            <a:r>
              <a:rPr lang="en-US" sz="2000" spc="-25" dirty="0" err="1">
                <a:effectLst/>
                <a:latin typeface="Times New Roman" panose="02020603050405020304" pitchFamily="18" charset="0"/>
                <a:ea typeface="Times New Roman" panose="02020603050405020304" pitchFamily="18" charset="0"/>
              </a:rPr>
              <a:t>like,mobile</a:t>
            </a:r>
            <a:r>
              <a:rPr lang="en-US" sz="2000" spc="-25" dirty="0">
                <a:effectLst/>
                <a:latin typeface="Times New Roman" panose="02020603050405020304" pitchFamily="18" charset="0"/>
                <a:ea typeface="Times New Roman" panose="02020603050405020304" pitchFamily="18" charset="0"/>
              </a:rPr>
              <a:t> numbers ,</a:t>
            </a:r>
            <a:r>
              <a:rPr lang="en-US" sz="2000" spc="-25" dirty="0" err="1">
                <a:effectLst/>
                <a:latin typeface="Times New Roman" panose="02020603050405020304" pitchFamily="18" charset="0"/>
                <a:ea typeface="Times New Roman" panose="02020603050405020304" pitchFamily="18" charset="0"/>
              </a:rPr>
              <a:t>plan,recharge</a:t>
            </a:r>
            <a:r>
              <a:rPr lang="en-US" sz="2000" spc="-25" dirty="0">
                <a:effectLst/>
                <a:latin typeface="Times New Roman" panose="02020603050405020304" pitchFamily="18" charset="0"/>
                <a:ea typeface="Times New Roman" panose="02020603050405020304" pitchFamily="18" charset="0"/>
              </a:rPr>
              <a:t> amount.</a:t>
            </a:r>
            <a:endParaRPr lang="en-IN" sz="2000" spc="-5" dirty="0">
              <a:effectLst/>
              <a:latin typeface="Times New Roman" panose="02020603050405020304" pitchFamily="18" charset="0"/>
              <a:ea typeface="Times New Roman" panose="02020603050405020304" pitchFamily="18" charset="0"/>
            </a:endParaRPr>
          </a:p>
          <a:p>
            <a:pPr marL="1106805" marR="622935" indent="-215265" algn="just">
              <a:lnSpc>
                <a:spcPct val="123000"/>
              </a:lnSpc>
              <a:spcAft>
                <a:spcPts val="0"/>
              </a:spcAft>
              <a:tabLst>
                <a:tab pos="11074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42950" marR="622300" lvl="1" indent="-285750" algn="just">
              <a:lnSpc>
                <a:spcPct val="123000"/>
              </a:lnSpc>
              <a:spcAft>
                <a:spcPts val="0"/>
              </a:spcAft>
              <a:buClr>
                <a:srgbClr val="595959"/>
              </a:buClr>
              <a:buSzPts val="1300"/>
              <a:buFont typeface="Wingdings" panose="05000000000000000000" pitchFamily="2" charset="2"/>
              <a:buChar char=""/>
              <a:tabLst>
                <a:tab pos="1107440" algn="l"/>
              </a:tabLst>
            </a:pPr>
            <a:r>
              <a:rPr lang="en-US" sz="2000" b="1" spc="-5" dirty="0">
                <a:effectLst/>
                <a:latin typeface="Times New Roman" panose="02020603050405020304" pitchFamily="18" charset="0"/>
                <a:ea typeface="Times New Roman" panose="02020603050405020304" pitchFamily="18" charset="0"/>
              </a:rPr>
              <a:t>See Your Bills</a:t>
            </a:r>
            <a:r>
              <a:rPr lang="en-US" sz="2000" spc="-5" dirty="0">
                <a:effectLst/>
                <a:latin typeface="Times New Roman" panose="02020603050405020304" pitchFamily="18" charset="0"/>
                <a:ea typeface="Times New Roman" panose="02020603050405020304" pitchFamily="18" charset="0"/>
              </a:rPr>
              <a:t> – Every user can view their recharge history in order</a:t>
            </a:r>
            <a:r>
              <a:rPr lang="en-US" sz="2000" spc="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to get an idea about their past spending. </a:t>
            </a:r>
            <a:endParaRPr lang="en-IN" sz="2000" spc="-5" dirty="0">
              <a:effectLst/>
              <a:latin typeface="Times New Roman" panose="02020603050405020304" pitchFamily="18" charset="0"/>
              <a:ea typeface="Times New Roman" panose="02020603050405020304" pitchFamily="18" charset="0"/>
            </a:endParaRPr>
          </a:p>
          <a:p>
            <a:pPr lvl="1"/>
            <a:endParaRPr lang="en-IN" dirty="0"/>
          </a:p>
        </p:txBody>
      </p:sp>
    </p:spTree>
    <p:extLst>
      <p:ext uri="{BB962C8B-B14F-4D97-AF65-F5344CB8AC3E}">
        <p14:creationId xmlns:p14="http://schemas.microsoft.com/office/powerpoint/2010/main" val="4694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656C-178D-4982-8B05-19426EEEDC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INTERFACE</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2304125-F089-0898-DE6E-317F21CD30BF}"/>
              </a:ext>
            </a:extLst>
          </p:cNvPr>
          <p:cNvPicPr>
            <a:picLocks noGrp="1" noChangeAspect="1"/>
          </p:cNvPicPr>
          <p:nvPr>
            <p:ph idx="1"/>
          </p:nvPr>
        </p:nvPicPr>
        <p:blipFill rotWithShape="1">
          <a:blip r:embed="rId2"/>
          <a:srcRect t="13889" b="6262"/>
          <a:stretch/>
        </p:blipFill>
        <p:spPr>
          <a:xfrm>
            <a:off x="581192" y="1931438"/>
            <a:ext cx="11029615" cy="4805264"/>
          </a:xfrm>
        </p:spPr>
      </p:pic>
    </p:spTree>
    <p:extLst>
      <p:ext uri="{BB962C8B-B14F-4D97-AF65-F5344CB8AC3E}">
        <p14:creationId xmlns:p14="http://schemas.microsoft.com/office/powerpoint/2010/main" val="5117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A5195D-FB59-2106-9332-52DB02A73822}"/>
              </a:ext>
            </a:extLst>
          </p:cNvPr>
          <p:cNvPicPr>
            <a:picLocks noChangeAspect="1"/>
          </p:cNvPicPr>
          <p:nvPr/>
        </p:nvPicPr>
        <p:blipFill rotWithShape="1">
          <a:blip r:embed="rId2"/>
          <a:srcRect t="14048" b="7094"/>
          <a:stretch/>
        </p:blipFill>
        <p:spPr>
          <a:xfrm>
            <a:off x="615820" y="1091682"/>
            <a:ext cx="10916817" cy="5290457"/>
          </a:xfrm>
          <a:prstGeom prst="rect">
            <a:avLst/>
          </a:prstGeom>
        </p:spPr>
      </p:pic>
    </p:spTree>
    <p:extLst>
      <p:ext uri="{BB962C8B-B14F-4D97-AF65-F5344CB8AC3E}">
        <p14:creationId xmlns:p14="http://schemas.microsoft.com/office/powerpoint/2010/main" val="138297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0CC98-FF55-45FF-9A80-6F538C7335C9}"/>
              </a:ext>
            </a:extLst>
          </p:cNvPr>
          <p:cNvSpPr/>
          <p:nvPr/>
        </p:nvSpPr>
        <p:spPr>
          <a:xfrm>
            <a:off x="5514808" y="2180497"/>
            <a:ext cx="6096000" cy="701731"/>
          </a:xfrm>
          <a:prstGeom prst="rect">
            <a:avLst/>
          </a:prstGeom>
        </p:spPr>
        <p:txBody>
          <a:bodyPr>
            <a:spAutoFit/>
          </a:bodyPr>
          <a:lstStyle/>
          <a:p>
            <a:pPr lvl="1"/>
            <a:endParaRPr lang="en-US" dirty="0"/>
          </a:p>
          <a:p>
            <a:pPr marL="151200" lvl="1">
              <a:spcBef>
                <a:spcPct val="20000"/>
              </a:spcBef>
              <a:spcAft>
                <a:spcPts val="600"/>
              </a:spcAft>
              <a:buClr>
                <a:schemeClr val="accent2"/>
              </a:buClr>
              <a:buSzPct val="92000"/>
            </a:pPr>
            <a:endParaRPr lang="en-US" dirty="0"/>
          </a:p>
        </p:txBody>
      </p:sp>
      <p:pic>
        <p:nvPicPr>
          <p:cNvPr id="11" name="Content Placeholder 10">
            <a:extLst>
              <a:ext uri="{FF2B5EF4-FFF2-40B4-BE49-F238E27FC236}">
                <a16:creationId xmlns:a16="http://schemas.microsoft.com/office/drawing/2014/main" id="{627DE92E-CAA0-6172-CCB9-7A468A173D37}"/>
              </a:ext>
            </a:extLst>
          </p:cNvPr>
          <p:cNvPicPr>
            <a:picLocks noGrp="1" noChangeAspect="1"/>
          </p:cNvPicPr>
          <p:nvPr>
            <p:ph idx="1"/>
          </p:nvPr>
        </p:nvPicPr>
        <p:blipFill rotWithShape="1">
          <a:blip r:embed="rId2"/>
          <a:srcRect l="-1142" t="15531" r="1142" b="6348"/>
          <a:stretch/>
        </p:blipFill>
        <p:spPr>
          <a:xfrm>
            <a:off x="289249" y="597159"/>
            <a:ext cx="11513975" cy="6055568"/>
          </a:xfrm>
        </p:spPr>
      </p:pic>
    </p:spTree>
    <p:extLst>
      <p:ext uri="{BB962C8B-B14F-4D97-AF65-F5344CB8AC3E}">
        <p14:creationId xmlns:p14="http://schemas.microsoft.com/office/powerpoint/2010/main" val="180098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656C-178D-4982-8B05-19426EEEDC5A}"/>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Stages at which Co-ordination was Needed</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1A92C8E-2CDF-AAF3-7DF7-8A2E1A4EC99D}"/>
              </a:ext>
            </a:extLst>
          </p:cNvPr>
          <p:cNvSpPr>
            <a:spLocks noGrp="1"/>
          </p:cNvSpPr>
          <p:nvPr>
            <p:ph idx="1"/>
          </p:nvPr>
        </p:nvSpPr>
        <p:spPr>
          <a:xfrm>
            <a:off x="581193" y="1589848"/>
            <a:ext cx="11029615" cy="3678303"/>
          </a:xfrm>
        </p:spPr>
        <p:txBody>
          <a:bodyPr/>
          <a:lstStyle/>
          <a:p>
            <a:pPr marL="0" indent="0">
              <a:buNone/>
            </a:pPr>
            <a:r>
              <a:rPr lang="en-US" sz="2400" dirty="0"/>
              <a:t>	</a:t>
            </a:r>
            <a:r>
              <a:rPr lang="en-US" dirty="0"/>
              <a:t>	</a:t>
            </a:r>
          </a:p>
          <a:p>
            <a:r>
              <a:rPr lang="en-US" dirty="0">
                <a:latin typeface="Times New Roman" panose="02020603050405020304" pitchFamily="18" charset="0"/>
                <a:cs typeface="Times New Roman" panose="02020603050405020304" pitchFamily="18" charset="0"/>
              </a:rPr>
              <a:t>Requirement Specification</a:t>
            </a:r>
          </a:p>
          <a:p>
            <a:r>
              <a:rPr lang="en-US" dirty="0">
                <a:latin typeface="Times New Roman" panose="02020603050405020304" pitchFamily="18" charset="0"/>
                <a:cs typeface="Times New Roman" panose="02020603050405020304" pitchFamily="18" charset="0"/>
              </a:rPr>
              <a:t>Database Design </a:t>
            </a:r>
          </a:p>
          <a:p>
            <a:r>
              <a:rPr lang="en-US" dirty="0">
                <a:latin typeface="Times New Roman" panose="02020603050405020304" pitchFamily="18" charset="0"/>
                <a:cs typeface="Times New Roman" panose="02020603050405020304" pitchFamily="18" charset="0"/>
              </a:rPr>
              <a:t>Designing of UI and Connecting it to the backend.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48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DFE6-01E4-47EE-896C-0E1DD10BBE2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Extension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889CB7-862E-480E-9392-0BBAFC975D29}"/>
              </a:ext>
            </a:extLst>
          </p:cNvPr>
          <p:cNvSpPr>
            <a:spLocks noGrp="1"/>
          </p:cNvSpPr>
          <p:nvPr>
            <p:ph idx="1"/>
          </p:nvPr>
        </p:nvSpPr>
        <p:spPr>
          <a:xfrm>
            <a:off x="581193" y="2283948"/>
            <a:ext cx="11029615" cy="3678303"/>
          </a:xfrm>
        </p:spPr>
        <p:txBody>
          <a:bodyPr>
            <a:normAutofit lnSpcReduction="10000"/>
          </a:bodyPr>
          <a:lstStyle/>
          <a:p>
            <a:pPr marL="553720" marR="621030" algn="just">
              <a:lnSpc>
                <a:spcPct val="123000"/>
              </a:lnSpc>
              <a:spcBef>
                <a:spcPts val="445"/>
              </a:spcBef>
              <a:spcAft>
                <a:spcPts val="0"/>
              </a:spcAft>
            </a:pPr>
            <a:r>
              <a:rPr lang="en-US" sz="1800" dirty="0">
                <a:effectLst/>
                <a:latin typeface="Times New Roman" panose="02020603050405020304" pitchFamily="18" charset="0"/>
                <a:ea typeface="Times New Roman" panose="02020603050405020304" pitchFamily="18" charset="0"/>
              </a:rPr>
              <a:t>Using whatever we have learnt over the duration of this course, we tried to make 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 as user-friendly and gave it as many features as possible in the limited time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allotted for the project work. That said, there are certainly more features that can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Some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those are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mentioned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a:t>
            </a:r>
          </a:p>
          <a:p>
            <a:pPr marL="247720" marR="621030" indent="0" algn="just">
              <a:lnSpc>
                <a:spcPct val="123000"/>
              </a:lnSpc>
              <a:spcBef>
                <a:spcPts val="44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marR="883920" lvl="0" indent="-342900">
              <a:lnSpc>
                <a:spcPct val="123000"/>
              </a:lnSpc>
              <a:spcBef>
                <a:spcPts val="745"/>
              </a:spcBef>
              <a:spcAft>
                <a:spcPts val="0"/>
              </a:spcAft>
              <a:buFont typeface="Wingdings" panose="05000000000000000000" pitchFamily="2" charset="2"/>
              <a:buChar char=""/>
              <a:tabLst>
                <a:tab pos="933450" algn="l"/>
              </a:tabLst>
            </a:pPr>
            <a:r>
              <a:rPr lang="en-US" sz="1800" dirty="0">
                <a:effectLst/>
                <a:latin typeface="Times New Roman" panose="02020603050405020304" pitchFamily="18" charset="0"/>
                <a:ea typeface="Times New Roman" panose="02020603050405020304" pitchFamily="18" charset="0"/>
              </a:rPr>
              <a:t>The most recharged plan can be highlighted 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favorites</a:t>
            </a:r>
            <a:r>
              <a:rPr lang="en-US" sz="1800" spc="280" dirty="0">
                <a:effectLst/>
                <a:latin typeface="Times New Roman" panose="02020603050405020304" pitchFamily="18" charset="0"/>
                <a:ea typeface="Times New Roman" panose="02020603050405020304" pitchFamily="18" charset="0"/>
              </a:rPr>
              <a:t>.</a:t>
            </a:r>
          </a:p>
          <a:p>
            <a:pPr marL="0" marR="883920" lvl="0" indent="0">
              <a:lnSpc>
                <a:spcPct val="123000"/>
              </a:lnSpc>
              <a:spcBef>
                <a:spcPts val="745"/>
              </a:spcBef>
              <a:spcAft>
                <a:spcPts val="0"/>
              </a:spcAft>
              <a:buNone/>
              <a:tabLst>
                <a:tab pos="933450" algn="l"/>
              </a:tabLst>
            </a:pPr>
            <a:endParaRPr lang="en-IN" sz="1800" dirty="0">
              <a:effectLst/>
              <a:latin typeface="Times New Roman" panose="02020603050405020304" pitchFamily="18" charset="0"/>
              <a:ea typeface="Times New Roman" panose="02020603050405020304" pitchFamily="18" charset="0"/>
            </a:endParaRPr>
          </a:p>
          <a:p>
            <a:pPr marL="342900" marR="883920" lvl="0" indent="-342900">
              <a:lnSpc>
                <a:spcPct val="123000"/>
              </a:lnSpc>
              <a:spcBef>
                <a:spcPts val="745"/>
              </a:spcBef>
              <a:spcAft>
                <a:spcPts val="0"/>
              </a:spcAft>
              <a:buFont typeface="Wingdings" panose="05000000000000000000" pitchFamily="2" charset="2"/>
              <a:buChar char=""/>
              <a:tabLst>
                <a:tab pos="933450" algn="l"/>
              </a:tabLst>
            </a:pPr>
            <a:r>
              <a:rPr lang="en-US" sz="1800" dirty="0">
                <a:effectLst/>
                <a:latin typeface="Times New Roman" panose="02020603050405020304" pitchFamily="18" charset="0"/>
                <a:ea typeface="Times New Roman" panose="02020603050405020304" pitchFamily="18" charset="0"/>
              </a:rPr>
              <a:t>Rating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will be provided to get feedbacks.</a:t>
            </a:r>
            <a:endParaRPr lang="en-IN" dirty="0">
              <a:latin typeface="Times New Roman" panose="02020603050405020304" pitchFamily="18" charset="0"/>
              <a:ea typeface="Times New Roman" panose="02020603050405020304" pitchFamily="18" charset="0"/>
            </a:endParaRPr>
          </a:p>
          <a:p>
            <a:pPr marL="342900" marR="883920" lvl="0" indent="-342900">
              <a:lnSpc>
                <a:spcPct val="123000"/>
              </a:lnSpc>
              <a:spcBef>
                <a:spcPts val="745"/>
              </a:spcBef>
              <a:spcAft>
                <a:spcPts val="0"/>
              </a:spcAft>
              <a:buFont typeface="Wingdings" panose="05000000000000000000" pitchFamily="2" charset="2"/>
              <a:buChar char=""/>
              <a:tabLst>
                <a:tab pos="933450" algn="l"/>
              </a:tabLst>
            </a:pPr>
            <a:endParaRPr lang="en-IN" sz="18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Font typeface="Wingdings" panose="05000000000000000000" pitchFamily="2" charset="2"/>
              <a:buChar char=""/>
              <a:tabLst>
                <a:tab pos="933450" algn="l"/>
              </a:tabLst>
            </a:pPr>
            <a:r>
              <a:rPr lang="en-US" sz="1800" dirty="0">
                <a:effectLst/>
                <a:latin typeface="Times New Roman" panose="02020603050405020304" pitchFamily="18" charset="0"/>
                <a:ea typeface="Times New Roman" panose="02020603050405020304" pitchFamily="18" charset="0"/>
              </a:rPr>
              <a:t>Discounts Vouchers</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per-user</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basis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depending</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purchase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history</a:t>
            </a:r>
            <a:r>
              <a:rPr lang="en-US" sz="1800" spc="9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94749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8A62-F9FB-4B2D-B734-8AB5610CEB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Extension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7EE9D5-83CB-4A8E-949E-69BA586685BD}"/>
              </a:ext>
            </a:extLst>
          </p:cNvPr>
          <p:cNvSpPr>
            <a:spLocks noGrp="1"/>
          </p:cNvSpPr>
          <p:nvPr>
            <p:ph idx="1"/>
          </p:nvPr>
        </p:nvSpPr>
        <p:spPr>
          <a:xfrm>
            <a:off x="581192" y="2180496"/>
            <a:ext cx="11029615" cy="5675880"/>
          </a:xfrm>
        </p:spPr>
        <p:txBody>
          <a:bodyPr/>
          <a:lstStyle/>
          <a:p>
            <a:pPr marL="342900" lvl="0" indent="-342900">
              <a:spcBef>
                <a:spcPts val="365"/>
              </a:spcBef>
              <a:spcAft>
                <a:spcPts val="0"/>
              </a:spcAft>
              <a:buFont typeface="Wingdings" panose="05000000000000000000" pitchFamily="2" charset="2"/>
              <a:buChar char=""/>
              <a:tabLst>
                <a:tab pos="9334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Users</a:t>
            </a:r>
            <a:r>
              <a:rPr lang="en-US" sz="18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8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upvote/downvote/report</a:t>
            </a:r>
            <a:r>
              <a:rPr lang="en-US" sz="1800"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feedbacks.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Bef>
                <a:spcPts val="365"/>
              </a:spcBef>
              <a:spcAft>
                <a:spcPts val="0"/>
              </a:spcAft>
              <a:buNone/>
              <a:tabLst>
                <a:tab pos="9334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689610" lvl="0" indent="-342900">
              <a:lnSpc>
                <a:spcPct val="123000"/>
              </a:lnSpc>
              <a:spcAft>
                <a:spcPts val="0"/>
              </a:spcAft>
              <a:buFont typeface="Wingdings" panose="05000000000000000000" pitchFamily="2" charset="2"/>
              <a:buChar char=""/>
              <a:tabLst>
                <a:tab pos="9334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Alert’s / pop up’s will be added for successful validation.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41935" marR="689610" indent="0">
              <a:lnSpc>
                <a:spcPct val="123000"/>
              </a:lnSpc>
              <a:spcAft>
                <a:spcPts val="0"/>
              </a:spcAft>
              <a:buNone/>
              <a:tabLst>
                <a:tab pos="9334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
              <a:tabLst>
                <a:tab pos="9334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CAPTCHA</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added</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US" sz="1800"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US" dirty="0"/>
          </a:p>
          <a:p>
            <a:pPr lvl="1"/>
            <a:endParaRPr lang="en-US" dirty="0"/>
          </a:p>
          <a:p>
            <a:endParaRPr lang="en-US" dirty="0"/>
          </a:p>
          <a:p>
            <a:endParaRPr lang="en-US" dirty="0"/>
          </a:p>
          <a:p>
            <a:endParaRPr lang="en-IN" dirty="0"/>
          </a:p>
        </p:txBody>
      </p:sp>
    </p:spTree>
    <p:extLst>
      <p:ext uri="{BB962C8B-B14F-4D97-AF65-F5344CB8AC3E}">
        <p14:creationId xmlns:p14="http://schemas.microsoft.com/office/powerpoint/2010/main" val="124023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F32C-35A1-4E8D-9376-B22D45C808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51981C-8C36-4F71-BE72-5A3871069C03}"/>
              </a:ext>
            </a:extLst>
          </p:cNvPr>
          <p:cNvSpPr>
            <a:spLocks noGrp="1"/>
          </p:cNvSpPr>
          <p:nvPr>
            <p:ph idx="1"/>
          </p:nvPr>
        </p:nvSpPr>
        <p:spPr>
          <a:xfrm>
            <a:off x="581192" y="1278294"/>
            <a:ext cx="11029615" cy="4534677"/>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In conclusion, the mobile recharge app project has achieved its goal of providing users with a user-friendly and secure platform for managing their mobile recharges. The app's intuitive interface and robust security measures ensure a seamless and safe transaction experience.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By offering customizable plans, transaction history tracking, and notifications, the app goes beyond basic recharges. Despite challenges, the project successfully leveraged technology to simplify digital transactions and contribute to the ongoing digital economy trend.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collaborative efforts of the development team and the adoption of modern tools have culminated in a practical and efficient solution that meets user needs and expectations.</a:t>
            </a:r>
            <a:endParaRPr lang="en-IN" dirty="0"/>
          </a:p>
        </p:txBody>
      </p:sp>
      <p:sp>
        <p:nvSpPr>
          <p:cNvPr id="5" name="Content Placeholder 2">
            <a:extLst>
              <a:ext uri="{FF2B5EF4-FFF2-40B4-BE49-F238E27FC236}">
                <a16:creationId xmlns:a16="http://schemas.microsoft.com/office/drawing/2014/main" id="{D494C33E-57B5-44FE-A119-BC48BD5346FE}"/>
              </a:ext>
            </a:extLst>
          </p:cNvPr>
          <p:cNvSpPr txBox="1">
            <a:spLocks/>
          </p:cNvSpPr>
          <p:nvPr/>
        </p:nvSpPr>
        <p:spPr>
          <a:xfrm>
            <a:off x="581192" y="3385101"/>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IN" dirty="0"/>
          </a:p>
        </p:txBody>
      </p:sp>
    </p:spTree>
    <p:extLst>
      <p:ext uri="{BB962C8B-B14F-4D97-AF65-F5344CB8AC3E}">
        <p14:creationId xmlns:p14="http://schemas.microsoft.com/office/powerpoint/2010/main" val="270837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449192" cy="1746762"/>
          </a:xfrm>
        </p:spPr>
        <p:txBody>
          <a:bodyPr>
            <a:normAutofit/>
          </a:bodyPr>
          <a:lstStyle/>
          <a:p>
            <a:pPr marL="285750" indent="-285750">
              <a:buFont typeface="Wingdings" panose="05000000000000000000" pitchFamily="2" charset="2"/>
              <a:buChar char="§"/>
            </a:pPr>
            <a:r>
              <a:rPr lang="en-US" dirty="0">
                <a:solidFill>
                  <a:schemeClr val="bg2"/>
                </a:solidFill>
                <a:latin typeface="Times New Roman" panose="02020603050405020304" pitchFamily="18" charset="0"/>
                <a:cs typeface="Times New Roman" panose="02020603050405020304" pitchFamily="18" charset="0"/>
              </a:rPr>
              <a:t>SHREYAS  VISHWAS KAMBLE       230360820049</a:t>
            </a:r>
          </a:p>
          <a:p>
            <a:pPr marL="285750" indent="-285750">
              <a:buFont typeface="Wingdings" panose="05000000000000000000" pitchFamily="2" charset="2"/>
              <a:buChar char="§"/>
            </a:pPr>
            <a:r>
              <a:rPr lang="en-US" dirty="0">
                <a:solidFill>
                  <a:schemeClr val="bg2"/>
                </a:solidFill>
                <a:latin typeface="Times New Roman" panose="02020603050405020304" pitchFamily="18" charset="0"/>
                <a:cs typeface="Times New Roman" panose="02020603050405020304" pitchFamily="18" charset="0"/>
              </a:rPr>
              <a:t>SHUBHAM RANGNATH WAGHCHOURE </a:t>
            </a:r>
          </a:p>
          <a:p>
            <a:r>
              <a:rPr lang="en-US" dirty="0">
                <a:solidFill>
                  <a:schemeClr val="bg2"/>
                </a:solidFill>
                <a:latin typeface="Times New Roman" panose="02020603050405020304" pitchFamily="18" charset="0"/>
                <a:cs typeface="Times New Roman" panose="02020603050405020304" pitchFamily="18" charset="0"/>
              </a:rPr>
              <a:t>     230360820052</a:t>
            </a:r>
          </a:p>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E703-C049-40C4-8608-0639E45E82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36986-2D29-4218-9F5D-E9DCD5A8DF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Project Architecture</a:t>
            </a:r>
          </a:p>
          <a:p>
            <a:r>
              <a:rPr lang="en-US" dirty="0">
                <a:latin typeface="Times New Roman" panose="02020603050405020304" pitchFamily="18" charset="0"/>
                <a:cs typeface="Times New Roman" panose="02020603050405020304" pitchFamily="18" charset="0"/>
              </a:rPr>
              <a:t>Technologies Used</a:t>
            </a:r>
          </a:p>
          <a:p>
            <a:r>
              <a:rPr lang="en-US" dirty="0">
                <a:latin typeface="Times New Roman" panose="02020603050405020304" pitchFamily="18" charset="0"/>
                <a:cs typeface="Times New Roman" panose="02020603050405020304" pitchFamily="18" charset="0"/>
              </a:rPr>
              <a:t>User Roles and Responsibilities</a:t>
            </a:r>
          </a:p>
          <a:p>
            <a:r>
              <a:rPr lang="en-US" dirty="0">
                <a:latin typeface="Times New Roman" panose="02020603050405020304" pitchFamily="18" charset="0"/>
                <a:cs typeface="Times New Roman" panose="02020603050405020304" pitchFamily="18" charset="0"/>
              </a:rPr>
              <a:t>Project Interface</a:t>
            </a:r>
          </a:p>
          <a:p>
            <a:r>
              <a:rPr lang="en-US" dirty="0">
                <a:latin typeface="Times New Roman" panose="02020603050405020304" pitchFamily="18" charset="0"/>
                <a:cs typeface="Times New Roman" panose="02020603050405020304" pitchFamily="18" charset="0"/>
              </a:rPr>
              <a:t>Technology Platform Used</a:t>
            </a:r>
          </a:p>
          <a:p>
            <a:r>
              <a:rPr lang="en-US" dirty="0">
                <a:latin typeface="Times New Roman" panose="02020603050405020304" pitchFamily="18" charset="0"/>
                <a:cs typeface="Times New Roman" panose="02020603050405020304" pitchFamily="18" charset="0"/>
              </a:rPr>
              <a:t>Software Tools Used</a:t>
            </a:r>
          </a:p>
          <a:p>
            <a:r>
              <a:rPr lang="en-US" dirty="0">
                <a:latin typeface="Times New Roman" panose="02020603050405020304" pitchFamily="18" charset="0"/>
                <a:cs typeface="Times New Roman" panose="02020603050405020304" pitchFamily="18" charset="0"/>
              </a:rPr>
              <a:t>Future Extensions</a:t>
            </a:r>
          </a:p>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0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656C-178D-4982-8B05-19426EEEDC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F293E3-FFC1-4583-9F6D-A28931C80881}"/>
              </a:ext>
            </a:extLst>
          </p:cNvPr>
          <p:cNvSpPr>
            <a:spLocks noGrp="1"/>
          </p:cNvSpPr>
          <p:nvPr>
            <p:ph idx="1"/>
          </p:nvPr>
        </p:nvSpPr>
        <p:spPr/>
        <p:txBody>
          <a:bodyPr>
            <a:normAutofit fontScale="92500"/>
          </a:bodyPr>
          <a:lstStyle/>
          <a:p>
            <a:pPr>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Purpose of Online Easy </a:t>
            </a:r>
            <a:r>
              <a:rPr lang="en-US" b="1" dirty="0" err="1">
                <a:solidFill>
                  <a:schemeClr val="tx1"/>
                </a:solidFill>
                <a:latin typeface="Times New Roman" panose="02020603050405020304" pitchFamily="18" charset="0"/>
                <a:cs typeface="Times New Roman" panose="02020603050405020304" pitchFamily="18" charset="0"/>
              </a:rPr>
              <a:t>Payy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Reachrge</a:t>
            </a:r>
            <a:r>
              <a:rPr lang="en-US" b="1" dirty="0">
                <a:solidFill>
                  <a:schemeClr val="tx1"/>
                </a:solidFill>
                <a:latin typeface="Times New Roman" panose="02020603050405020304" pitchFamily="18" charset="0"/>
                <a:cs typeface="Times New Roman" panose="02020603050405020304" pitchFamily="18" charset="0"/>
              </a:rPr>
              <a:t> Website</a:t>
            </a:r>
          </a:p>
          <a:p>
            <a:pPr marL="0" indent="0">
              <a:buNone/>
            </a:pPr>
            <a:r>
              <a:rPr lang="en-US" dirty="0">
                <a:latin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primary purpose of developing a mobile recharge app is to provide users with a comprehensive and user-friendly platform for managing their mobile plans and recharges seamlessly. The app aims to address the inconvenience associated with traditional methods of mobile recharge, such as physical recharge cards or visiting retail outlets. By offering a variety of mobile prepaid plans from different telecom operators, the app caters to diverse user preferences and usage patterns. This variety ensures that users can easily find and customize plans that suit their specific needs.</a:t>
            </a:r>
          </a:p>
          <a:p>
            <a:pPr>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Need of </a:t>
            </a:r>
            <a:r>
              <a:rPr lang="en-US" b="1" dirty="0">
                <a:solidFill>
                  <a:schemeClr val="tx1"/>
                </a:solidFill>
                <a:latin typeface="Times New Roman" panose="02020603050405020304" pitchFamily="18" charset="0"/>
                <a:cs typeface="Times New Roman" panose="02020603050405020304" pitchFamily="18" charset="0"/>
              </a:rPr>
              <a:t>Online Easy </a:t>
            </a:r>
            <a:r>
              <a:rPr lang="en-US" b="1" dirty="0" err="1">
                <a:solidFill>
                  <a:schemeClr val="tx1"/>
                </a:solidFill>
                <a:latin typeface="Times New Roman" panose="02020603050405020304" pitchFamily="18" charset="0"/>
                <a:cs typeface="Times New Roman" panose="02020603050405020304" pitchFamily="18" charset="0"/>
              </a:rPr>
              <a:t>Payy</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Reachrge</a:t>
            </a:r>
            <a:r>
              <a:rPr lang="en-US" b="1" dirty="0">
                <a:solidFill>
                  <a:schemeClr val="tx1"/>
                </a:solidFill>
                <a:latin typeface="Times New Roman" panose="02020603050405020304" pitchFamily="18" charset="0"/>
                <a:cs typeface="Times New Roman" panose="02020603050405020304" pitchFamily="18" charset="0"/>
              </a:rPr>
              <a:t> Website</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Creating an online recharge website offers significant advantages in the realm of software development. Such a platform provides users with the convenience of easily recharging mobile phones, paying bills, and managing various services online, reducing the need for physical visits. With a broad potential user base, integration of diverse payment methods, and the possibility of offering personalized promotions, the platform can cater to modern digital transaction trends.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06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AE95-1077-4C07-A3D0-95EBFC73E367}"/>
              </a:ext>
            </a:extLst>
          </p:cNvPr>
          <p:cNvSpPr>
            <a:spLocks noGrp="1"/>
          </p:cNvSpPr>
          <p:nvPr>
            <p:ph type="title"/>
          </p:nvPr>
        </p:nvSpPr>
        <p:spPr/>
        <p:txBody>
          <a:bodyPr/>
          <a:lstStyle/>
          <a:p>
            <a:r>
              <a:rPr lang="en-US" dirty="0"/>
              <a:t>Project architecture </a:t>
            </a:r>
            <a:endParaRPr lang="en-IN" dirty="0"/>
          </a:p>
        </p:txBody>
      </p:sp>
      <p:graphicFrame>
        <p:nvGraphicFramePr>
          <p:cNvPr id="6" name="Content Placeholder 5">
            <a:extLst>
              <a:ext uri="{FF2B5EF4-FFF2-40B4-BE49-F238E27FC236}">
                <a16:creationId xmlns:a16="http://schemas.microsoft.com/office/drawing/2014/main" id="{4D781438-0564-48BA-8183-4AB5373ECCD5}"/>
              </a:ext>
            </a:extLst>
          </p:cNvPr>
          <p:cNvGraphicFramePr>
            <a:graphicFrameLocks noGrp="1"/>
          </p:cNvGraphicFramePr>
          <p:nvPr>
            <p:ph idx="1"/>
            <p:extLst>
              <p:ext uri="{D42A27DB-BD31-4B8C-83A1-F6EECF244321}">
                <p14:modId xmlns:p14="http://schemas.microsoft.com/office/powerpoint/2010/main" val="3167536995"/>
              </p:ext>
            </p:extLst>
          </p:nvPr>
        </p:nvGraphicFramePr>
        <p:xfrm>
          <a:off x="187910" y="2057987"/>
          <a:ext cx="11816179" cy="4598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A4FFDDA-FBAB-4971-84A4-A86338C3B741}"/>
              </a:ext>
            </a:extLst>
          </p:cNvPr>
          <p:cNvSpPr txBox="1"/>
          <p:nvPr/>
        </p:nvSpPr>
        <p:spPr>
          <a:xfrm>
            <a:off x="662569" y="4208015"/>
            <a:ext cx="2392827" cy="923330"/>
          </a:xfrm>
          <a:prstGeom prst="rect">
            <a:avLst/>
          </a:prstGeom>
          <a:noFill/>
        </p:spPr>
        <p:txBody>
          <a:bodyPr wrap="square" rtlCol="0">
            <a:spAutoFit/>
          </a:bodyPr>
          <a:lstStyle/>
          <a:p>
            <a:r>
              <a:rPr lang="en-US" dirty="0"/>
              <a:t>Technologies Used:</a:t>
            </a:r>
          </a:p>
          <a:p>
            <a:pPr marL="285750" indent="-285750">
              <a:buFont typeface="Arial" panose="020B0604020202020204" pitchFamily="34" charset="0"/>
              <a:buChar char="•"/>
            </a:pPr>
            <a:r>
              <a:rPr lang="en-US" dirty="0"/>
              <a:t>Spring</a:t>
            </a:r>
          </a:p>
          <a:p>
            <a:pPr marL="285750" indent="-285750">
              <a:buFont typeface="Arial" panose="020B0604020202020204" pitchFamily="34" charset="0"/>
              <a:buChar char="•"/>
            </a:pPr>
            <a:r>
              <a:rPr lang="en-US" dirty="0"/>
              <a:t>Hibernate</a:t>
            </a:r>
            <a:endParaRPr lang="en-IN" dirty="0"/>
          </a:p>
        </p:txBody>
      </p:sp>
      <p:sp>
        <p:nvSpPr>
          <p:cNvPr id="8" name="TextBox 7">
            <a:extLst>
              <a:ext uri="{FF2B5EF4-FFF2-40B4-BE49-F238E27FC236}">
                <a16:creationId xmlns:a16="http://schemas.microsoft.com/office/drawing/2014/main" id="{6C18D307-D482-4F98-9347-72D9113D6C86}"/>
              </a:ext>
            </a:extLst>
          </p:cNvPr>
          <p:cNvSpPr txBox="1"/>
          <p:nvPr/>
        </p:nvSpPr>
        <p:spPr>
          <a:xfrm>
            <a:off x="662570" y="2017853"/>
            <a:ext cx="2392827" cy="1477328"/>
          </a:xfrm>
          <a:prstGeom prst="rect">
            <a:avLst/>
          </a:prstGeom>
          <a:noFill/>
        </p:spPr>
        <p:txBody>
          <a:bodyPr wrap="square" rtlCol="0">
            <a:spAutoFit/>
          </a:bodyPr>
          <a:lstStyle/>
          <a:p>
            <a:r>
              <a:rPr lang="en-US" dirty="0"/>
              <a:t>Technologies Used:</a:t>
            </a:r>
          </a:p>
          <a:p>
            <a:pPr marL="285750" indent="-285750">
              <a:buFont typeface="Arial" panose="020B0604020202020204" pitchFamily="34" charset="0"/>
              <a:buChar char="•"/>
            </a:pPr>
            <a:r>
              <a:rPr lang="en-US" dirty="0"/>
              <a:t>Html , CSS , JSP</a:t>
            </a:r>
          </a:p>
          <a:p>
            <a:pPr marL="285750" indent="-285750">
              <a:buFont typeface="Arial" panose="020B0604020202020204" pitchFamily="34" charset="0"/>
              <a:buChar char="•"/>
            </a:pPr>
            <a:r>
              <a:rPr lang="en-US" dirty="0"/>
              <a:t>Bootstrap</a:t>
            </a:r>
          </a:p>
          <a:p>
            <a:pPr marL="285750" indent="-285750">
              <a:buFont typeface="Arial" panose="020B0604020202020204" pitchFamily="34" charset="0"/>
              <a:buChar char="•"/>
            </a:pPr>
            <a:r>
              <a:rPr lang="en-US" dirty="0"/>
              <a:t>JavaScript.</a:t>
            </a:r>
          </a:p>
          <a:p>
            <a:endParaRPr lang="en-US" dirty="0"/>
          </a:p>
        </p:txBody>
      </p:sp>
      <p:sp>
        <p:nvSpPr>
          <p:cNvPr id="9" name="TextBox 8">
            <a:extLst>
              <a:ext uri="{FF2B5EF4-FFF2-40B4-BE49-F238E27FC236}">
                <a16:creationId xmlns:a16="http://schemas.microsoft.com/office/drawing/2014/main" id="{7BEDF51C-AB62-4E00-8687-9B990CDCAF8A}"/>
              </a:ext>
            </a:extLst>
          </p:cNvPr>
          <p:cNvSpPr txBox="1"/>
          <p:nvPr/>
        </p:nvSpPr>
        <p:spPr>
          <a:xfrm>
            <a:off x="662569" y="5794497"/>
            <a:ext cx="2392827" cy="646331"/>
          </a:xfrm>
          <a:prstGeom prst="rect">
            <a:avLst/>
          </a:prstGeom>
          <a:noFill/>
        </p:spPr>
        <p:txBody>
          <a:bodyPr wrap="square" rtlCol="0">
            <a:spAutoFit/>
          </a:bodyPr>
          <a:lstStyle/>
          <a:p>
            <a:r>
              <a:rPr lang="en-US" dirty="0"/>
              <a:t>Technologies Used:</a:t>
            </a:r>
          </a:p>
          <a:p>
            <a:pPr marL="285750" indent="-285750">
              <a:buFont typeface="Arial" panose="020B0604020202020204" pitchFamily="34" charset="0"/>
              <a:buChar char="•"/>
            </a:pPr>
            <a:r>
              <a:rPr lang="en-US" dirty="0"/>
              <a:t>MySQL</a:t>
            </a:r>
            <a:endParaRPr lang="en-IN" dirty="0"/>
          </a:p>
        </p:txBody>
      </p:sp>
    </p:spTree>
    <p:extLst>
      <p:ext uri="{BB962C8B-B14F-4D97-AF65-F5344CB8AC3E}">
        <p14:creationId xmlns:p14="http://schemas.microsoft.com/office/powerpoint/2010/main" val="171809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Technology platforms used</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91020452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A6DA254-CD04-493A-A78A-CFD586815B19}"/>
              </a:ext>
            </a:extLst>
          </p:cNvPr>
          <p:cNvSpPr txBox="1"/>
          <p:nvPr/>
        </p:nvSpPr>
        <p:spPr>
          <a:xfrm>
            <a:off x="1029810" y="1997476"/>
            <a:ext cx="2145780" cy="369332"/>
          </a:xfrm>
          <a:prstGeom prst="rect">
            <a:avLst/>
          </a:prstGeom>
          <a:noFill/>
        </p:spPr>
        <p:txBody>
          <a:bodyPr wrap="none" rtlCol="0">
            <a:spAutoFit/>
          </a:bodyPr>
          <a:lstStyle/>
          <a:p>
            <a:r>
              <a:rPr lang="en-US" dirty="0"/>
              <a:t>1.Technologies Used:</a:t>
            </a:r>
            <a:endParaRPr lang="en-IN" dirty="0"/>
          </a:p>
        </p:txBody>
      </p:sp>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BF07CF-3120-4BC2-85A1-4C3071102529}"/>
              </a:ext>
            </a:extLst>
          </p:cNvPr>
          <p:cNvSpPr txBox="1"/>
          <p:nvPr/>
        </p:nvSpPr>
        <p:spPr>
          <a:xfrm>
            <a:off x="1111186" y="1634971"/>
            <a:ext cx="10225597" cy="1754326"/>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Tier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tier is used for user interface and it is also called as client tier.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tier we are using Html, </a:t>
            </a:r>
            <a:r>
              <a:rPr lang="en-US" dirty="0" err="1">
                <a:latin typeface="Times New Roman" panose="02020603050405020304" pitchFamily="18" charset="0"/>
                <a:cs typeface="Times New Roman" panose="02020603050405020304" pitchFamily="18" charset="0"/>
              </a:rPr>
              <a:t>Css</a:t>
            </a:r>
            <a:r>
              <a:rPr lang="en-US" u="sng" dirty="0">
                <a:latin typeface="Times New Roman" panose="02020603050405020304" pitchFamily="18" charset="0"/>
                <a:cs typeface="Times New Roman" panose="02020603050405020304" pitchFamily="18" charset="0"/>
              </a:rPr>
              <a:t> and </a:t>
            </a:r>
            <a:r>
              <a:rPr lang="en-US" u="sng" dirty="0" err="1">
                <a:latin typeface="Times New Roman" panose="02020603050405020304" pitchFamily="18" charset="0"/>
                <a:cs typeface="Times New Roman" panose="02020603050405020304" pitchFamily="18" charset="0"/>
              </a:rPr>
              <a:t>Javascript</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because it provides excellent cross-platform support.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 of </a:t>
            </a:r>
            <a:r>
              <a:rPr lang="en-US" u="sng" dirty="0">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facilities us for the client-side validation.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used </a:t>
            </a:r>
            <a:r>
              <a:rPr lang="en-US" u="sng" dirty="0">
                <a:latin typeface="Times New Roman" panose="02020603050405020304" pitchFamily="18" charset="0"/>
                <a:cs typeface="Times New Roman" panose="02020603050405020304" pitchFamily="18" charset="0"/>
              </a:rPr>
              <a:t>Bootstrap</a:t>
            </a:r>
            <a:r>
              <a:rPr lang="en-US" dirty="0">
                <a:latin typeface="Times New Roman" panose="02020603050405020304" pitchFamily="18" charset="0"/>
                <a:cs typeface="Times New Roman" panose="02020603050405020304" pitchFamily="18" charset="0"/>
              </a:rPr>
              <a:t> for the presentation purpose.  </a:t>
            </a:r>
            <a:endParaRPr lang="en-IN" dirty="0">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9F91CA5E-FEB1-4DCF-9CA2-CFD0F36F8861}"/>
              </a:ext>
            </a:extLst>
          </p:cNvPr>
          <p:cNvSpPr/>
          <p:nvPr/>
        </p:nvSpPr>
        <p:spPr>
          <a:xfrm>
            <a:off x="1111185" y="3600377"/>
            <a:ext cx="9728449" cy="2297617"/>
          </a:xfrm>
          <a:prstGeom prst="rect">
            <a:avLst/>
          </a:prstGeom>
        </p:spPr>
        <p:txBody>
          <a:bodyPr wrap="square">
            <a:spAutoFit/>
          </a:bodyPr>
          <a:lstStyle/>
          <a:p>
            <a:pPr algn="just">
              <a:lnSpc>
                <a:spcPct val="115000"/>
              </a:lnSpc>
              <a:spcAft>
                <a:spcPts val="0"/>
              </a:spcAft>
              <a:tabLst>
                <a:tab pos="228600" algn="l"/>
                <a:tab pos="285750" algn="l"/>
                <a:tab pos="45720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Times New Roman" panose="02020603050405020304" pitchFamily="18" charset="0"/>
                <a:cs typeface="Times New Roman" panose="02020603050405020304" pitchFamily="18" charset="0"/>
              </a:rPr>
              <a:t>2.  Server Tier</a:t>
            </a:r>
          </a:p>
          <a:p>
            <a:pPr marL="285750" indent="-285750">
              <a:lnSpc>
                <a:spcPct val="115000"/>
              </a:lnSpc>
              <a:spcAft>
                <a:spcPts val="0"/>
              </a:spcAft>
              <a:buFont typeface="Arial" panose="020B0604020202020204" pitchFamily="34" charset="0"/>
              <a:buChar char="•"/>
              <a:tabLst>
                <a:tab pos="228600" algn="l"/>
                <a:tab pos="285750" algn="l"/>
                <a:tab pos="45720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u="sng" dirty="0">
                <a:latin typeface="Times New Roman" panose="02020603050405020304" pitchFamily="18" charset="0"/>
                <a:cs typeface="Times New Roman" panose="02020603050405020304" pitchFamily="18" charset="0"/>
              </a:rPr>
              <a:t>Spring Framework </a:t>
            </a:r>
            <a:r>
              <a:rPr lang="en-US" dirty="0">
                <a:latin typeface="Times New Roman" panose="02020603050405020304" pitchFamily="18" charset="0"/>
                <a:cs typeface="Times New Roman" panose="02020603050405020304" pitchFamily="18" charset="0"/>
              </a:rPr>
              <a:t>makes it easy to create stand-alone, production-grade Spring based Applications. By Using embed Tomcat server into an application.</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0"/>
              </a:spcAft>
              <a:buFont typeface="Arial" panose="020B0604020202020204" pitchFamily="34" charset="0"/>
              <a:buChar char="•"/>
              <a:tabLst>
                <a:tab pos="228600" algn="l"/>
                <a:tab pos="285750" algn="l"/>
                <a:tab pos="45720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u="sng" dirty="0">
                <a:latin typeface="Times New Roman" panose="02020603050405020304" pitchFamily="18" charset="0"/>
                <a:cs typeface="Times New Roman" panose="02020603050405020304" pitchFamily="18" charset="0"/>
              </a:rPr>
              <a:t>Hibernate</a:t>
            </a:r>
            <a:r>
              <a:rPr lang="en-US" dirty="0">
                <a:latin typeface="Times New Roman" panose="02020603050405020304" pitchFamily="18" charset="0"/>
                <a:cs typeface="Times New Roman" panose="02020603050405020304" pitchFamily="18" charset="0"/>
              </a:rPr>
              <a:t> is framework that provides tools for object relational mapping (ORM). The application uses the Hibernate framework as the persistence layer to retrieve POJOs (plain old Java objects) from a relational database. 	</a:t>
            </a:r>
          </a:p>
          <a:p>
            <a:pPr>
              <a:lnSpc>
                <a:spcPct val="115000"/>
              </a:lnSpc>
              <a:spcAft>
                <a:spcPts val="0"/>
              </a:spcAft>
              <a:tabLst>
                <a:tab pos="228600" algn="l"/>
                <a:tab pos="285750" algn="l"/>
                <a:tab pos="45720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91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717091-0760-4323-982A-5ECF045CC512}"/>
              </a:ext>
            </a:extLst>
          </p:cNvPr>
          <p:cNvSpPr/>
          <p:nvPr/>
        </p:nvSpPr>
        <p:spPr>
          <a:xfrm>
            <a:off x="704295" y="895295"/>
            <a:ext cx="10241872" cy="1415772"/>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rPr>
              <a:t> </a:t>
            </a:r>
            <a:r>
              <a:rPr lang="en-US" b="1" dirty="0">
                <a:latin typeface="Times New Roman" panose="02020603050405020304" pitchFamily="18" charset="0"/>
                <a:cs typeface="Times New Roman" panose="02020603050405020304" pitchFamily="18" charset="0"/>
              </a:rPr>
              <a:t>3. Database Tier</a:t>
            </a:r>
          </a:p>
          <a:p>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Third tier consist of a Data Access Object (DAO) and the back end i.e. the database of system.</a:t>
            </a:r>
          </a:p>
          <a:p>
            <a:r>
              <a:rPr lang="en-US" dirty="0">
                <a:latin typeface="Times New Roman" panose="02020603050405020304" pitchFamily="18" charset="0"/>
                <a:cs typeface="Times New Roman" panose="02020603050405020304" pitchFamily="18" charset="0"/>
              </a:rPr>
              <a:t>Application Properties file reduces the efforts of configuring JDBC with </a:t>
            </a:r>
            <a:r>
              <a:rPr lang="en-US" u="sng" dirty="0">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along with SQL dialect making Hibernate generate better SQL queries for the chosen database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68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 SOFTWARE TOOLS USED</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75269811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3E95F51-ABAC-4253-8F79-E9EF56416C61}"/>
              </a:ext>
            </a:extLst>
          </p:cNvPr>
          <p:cNvSpPr txBox="1"/>
          <p:nvPr/>
        </p:nvSpPr>
        <p:spPr>
          <a:xfrm>
            <a:off x="1826205" y="3086612"/>
            <a:ext cx="1075617" cy="369332"/>
          </a:xfrm>
          <a:prstGeom prst="rect">
            <a:avLst/>
          </a:prstGeom>
          <a:noFill/>
        </p:spPr>
        <p:txBody>
          <a:bodyPr wrap="square" rtlCol="0">
            <a:spAutoFit/>
          </a:bodyPr>
          <a:lstStyle/>
          <a:p>
            <a:r>
              <a:rPr lang="en-US" dirty="0"/>
              <a:t>ECLIPSE</a:t>
            </a:r>
            <a:endParaRPr lang="en-IN" dirty="0"/>
          </a:p>
        </p:txBody>
      </p:sp>
      <p:sp>
        <p:nvSpPr>
          <p:cNvPr id="7" name="TextBox 6">
            <a:extLst>
              <a:ext uri="{FF2B5EF4-FFF2-40B4-BE49-F238E27FC236}">
                <a16:creationId xmlns:a16="http://schemas.microsoft.com/office/drawing/2014/main" id="{04C57CA9-E5A9-47AC-8CB5-DB0E81598C3B}"/>
              </a:ext>
            </a:extLst>
          </p:cNvPr>
          <p:cNvSpPr txBox="1"/>
          <p:nvPr/>
        </p:nvSpPr>
        <p:spPr>
          <a:xfrm>
            <a:off x="9369632" y="3086612"/>
            <a:ext cx="1183289" cy="369332"/>
          </a:xfrm>
          <a:prstGeom prst="rect">
            <a:avLst/>
          </a:prstGeom>
          <a:noFill/>
        </p:spPr>
        <p:txBody>
          <a:bodyPr wrap="square" rtlCol="0">
            <a:spAutoFit/>
          </a:bodyPr>
          <a:lstStyle/>
          <a:p>
            <a:r>
              <a:rPr lang="en-US" dirty="0"/>
              <a:t>TOMCAT</a:t>
            </a:r>
            <a:endParaRPr lang="en-IN" dirty="0"/>
          </a:p>
        </p:txBody>
      </p:sp>
      <p:sp>
        <p:nvSpPr>
          <p:cNvPr id="12" name="TextBox 11">
            <a:extLst>
              <a:ext uri="{FF2B5EF4-FFF2-40B4-BE49-F238E27FC236}">
                <a16:creationId xmlns:a16="http://schemas.microsoft.com/office/drawing/2014/main" id="{C570DB3D-7468-73DB-8B9F-D78860478FD7}"/>
              </a:ext>
            </a:extLst>
          </p:cNvPr>
          <p:cNvSpPr txBox="1"/>
          <p:nvPr/>
        </p:nvSpPr>
        <p:spPr>
          <a:xfrm>
            <a:off x="4147002" y="3090229"/>
            <a:ext cx="1402418" cy="369332"/>
          </a:xfrm>
          <a:prstGeom prst="rect">
            <a:avLst/>
          </a:prstGeom>
          <a:noFill/>
        </p:spPr>
        <p:txBody>
          <a:bodyPr wrap="square" rtlCol="0">
            <a:spAutoFit/>
          </a:bodyPr>
          <a:lstStyle/>
          <a:p>
            <a:r>
              <a:rPr lang="en-US" dirty="0"/>
              <a:t>VS CODE</a:t>
            </a:r>
            <a:endParaRPr lang="en-IN" dirty="0"/>
          </a:p>
        </p:txBody>
      </p:sp>
      <p:sp>
        <p:nvSpPr>
          <p:cNvPr id="15" name="Oval 14">
            <a:extLst>
              <a:ext uri="{FF2B5EF4-FFF2-40B4-BE49-F238E27FC236}">
                <a16:creationId xmlns:a16="http://schemas.microsoft.com/office/drawing/2014/main" id="{4AD828D6-62CD-98FB-9A06-29C82E8E66E8}"/>
              </a:ext>
            </a:extLst>
          </p:cNvPr>
          <p:cNvSpPr/>
          <p:nvPr/>
        </p:nvSpPr>
        <p:spPr>
          <a:xfrm>
            <a:off x="6321453" y="2926150"/>
            <a:ext cx="1990125" cy="1990125"/>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6" name="Rectangle 15">
            <a:extLst>
              <a:ext uri="{FF2B5EF4-FFF2-40B4-BE49-F238E27FC236}">
                <a16:creationId xmlns:a16="http://schemas.microsoft.com/office/drawing/2014/main" id="{A38EDAA3-CC12-FB54-0EDA-207566271646}"/>
              </a:ext>
            </a:extLst>
          </p:cNvPr>
          <p:cNvSpPr/>
          <p:nvPr/>
        </p:nvSpPr>
        <p:spPr>
          <a:xfrm>
            <a:off x="6690049" y="3616406"/>
            <a:ext cx="1212619" cy="750702"/>
          </a:xfrm>
          <a:prstGeom prst="rect">
            <a:avLst/>
          </a:prstGeom>
          <a:blipFill>
            <a:blip r:embed="rId8">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t="-28000" b="-28000"/>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IN" dirty="0"/>
          </a:p>
        </p:txBody>
      </p:sp>
      <p:sp>
        <p:nvSpPr>
          <p:cNvPr id="17" name="TextBox 16">
            <a:extLst>
              <a:ext uri="{FF2B5EF4-FFF2-40B4-BE49-F238E27FC236}">
                <a16:creationId xmlns:a16="http://schemas.microsoft.com/office/drawing/2014/main" id="{DB066674-2429-DD04-DECE-9C374C48B64E}"/>
              </a:ext>
            </a:extLst>
          </p:cNvPr>
          <p:cNvSpPr txBox="1"/>
          <p:nvPr/>
        </p:nvSpPr>
        <p:spPr>
          <a:xfrm>
            <a:off x="6832816" y="3086612"/>
            <a:ext cx="914400" cy="369332"/>
          </a:xfrm>
          <a:prstGeom prst="rect">
            <a:avLst/>
          </a:prstGeom>
          <a:noFill/>
        </p:spPr>
        <p:txBody>
          <a:bodyPr wrap="square" rtlCol="0">
            <a:spAutoFit/>
          </a:bodyPr>
          <a:lstStyle/>
          <a:p>
            <a:r>
              <a:rPr lang="en-US" dirty="0"/>
              <a:t>MYSQL</a:t>
            </a:r>
            <a:endParaRPr lang="en-IN" dirty="0"/>
          </a:p>
        </p:txBody>
      </p:sp>
    </p:spTree>
    <p:extLst>
      <p:ext uri="{BB962C8B-B14F-4D97-AF65-F5344CB8AC3E}">
        <p14:creationId xmlns:p14="http://schemas.microsoft.com/office/powerpoint/2010/main" val="50923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717091-0760-4323-982A-5ECF045CC512}"/>
              </a:ext>
            </a:extLst>
          </p:cNvPr>
          <p:cNvSpPr/>
          <p:nvPr/>
        </p:nvSpPr>
        <p:spPr>
          <a:xfrm>
            <a:off x="739806" y="930806"/>
            <a:ext cx="10241872" cy="5348644"/>
          </a:xfrm>
          <a:prstGeom prst="rect">
            <a:avLst/>
          </a:prstGeom>
        </p:spPr>
        <p:txBody>
          <a:bodyPr wrap="square">
            <a:spAutoFit/>
          </a:body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FEATURES PROVIDED:</a:t>
            </a:r>
          </a:p>
          <a:p>
            <a:endParaRPr lang="en-US" sz="2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I.FOR</a:t>
            </a:r>
            <a:r>
              <a:rPr lang="en-US" sz="2000" b="1"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Browse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Admin</a:t>
            </a:r>
            <a:r>
              <a:rPr lang="en-US" spc="2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browse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homepage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explore</a:t>
            </a:r>
            <a:r>
              <a:rPr lang="en-US"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entire welcome page.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
              </a:spcBef>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81915" lvl="1" indent="-285750">
              <a:lnSpc>
                <a:spcPct val="123000"/>
              </a:lnSpc>
              <a:spcAft>
                <a:spcPts val="0"/>
              </a:spcAft>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US" b="1"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b="1"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Logout</a:t>
            </a:r>
            <a:r>
              <a:rPr lang="en-US"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1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Similar</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110" dirty="0">
                <a:effectLst/>
                <a:latin typeface="Times New Roman" panose="02020603050405020304" pitchFamily="18" charset="0"/>
                <a:ea typeface="Times New Roman" panose="02020603050405020304" pitchFamily="18" charset="0"/>
                <a:cs typeface="Times New Roman" panose="02020603050405020304" pitchFamily="18" charset="0"/>
              </a:rPr>
              <a:t> user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admins</a:t>
            </a:r>
            <a:r>
              <a:rPr lang="en-US"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logout</a:t>
            </a:r>
            <a:r>
              <a:rPr lang="en-US"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access their</a:t>
            </a:r>
            <a:r>
              <a:rPr lang="en-US"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account.</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22935" lvl="1" indent="-285750">
              <a:lnSpc>
                <a:spcPct val="123000"/>
              </a:lnSpc>
              <a:spcAft>
                <a:spcPts val="0"/>
              </a:spcAft>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Add</a:t>
            </a:r>
            <a:r>
              <a:rPr lang="en-US" b="1"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offers</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responsible</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adding</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 details</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offers for users.</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22985" indent="-215265"/>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622935" lvl="1" indent="-285750">
              <a:lnSpc>
                <a:spcPct val="123000"/>
              </a:lnSpc>
              <a:spcAft>
                <a:spcPts val="0"/>
              </a:spcAft>
              <a:buClr>
                <a:srgbClr val="595959"/>
              </a:buClr>
              <a:buSzPts val="1300"/>
              <a:buFont typeface="Wingdings" panose="05000000000000000000" pitchFamily="2" charset="2"/>
              <a:buChar char=""/>
              <a:tabLst>
                <a:tab pos="1107440" algn="l"/>
              </a:tabLst>
            </a:pPr>
            <a:r>
              <a:rPr lang="en-US" b="1" spc="90" dirty="0">
                <a:effectLst/>
                <a:latin typeface="Times New Roman" panose="02020603050405020304" pitchFamily="18" charset="0"/>
                <a:ea typeface="Times New Roman" panose="02020603050405020304" pitchFamily="18" charset="0"/>
                <a:cs typeface="Times New Roman" panose="02020603050405020304" pitchFamily="18" charset="0"/>
              </a:rPr>
              <a:t>Update </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offers</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US"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responsible</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updating</a:t>
            </a:r>
            <a:r>
              <a:rPr lang="en-US"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 details</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offers for users.</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133985" lvl="1" indent="-285750">
              <a:lnSpc>
                <a:spcPct val="123000"/>
              </a:lnSpc>
              <a:spcAft>
                <a:spcPts val="0"/>
              </a:spcAft>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Delete</a:t>
            </a:r>
            <a:r>
              <a:rPr lang="en-US" b="1"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offer</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admins</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delete</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55" dirty="0">
                <a:effectLst/>
                <a:latin typeface="Times New Roman" panose="02020603050405020304" pitchFamily="18" charset="0"/>
                <a:ea typeface="Times New Roman" panose="02020603050405020304" pitchFamily="18" charset="0"/>
                <a:cs typeface="Times New Roman" panose="02020603050405020304" pitchFamily="18" charset="0"/>
              </a:rPr>
              <a:t>offer i</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they need</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pc="-3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purpose.</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
              </a:spcBef>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Clr>
                <a:srgbClr val="595959"/>
              </a:buClr>
              <a:buSzPts val="1300"/>
              <a:buFont typeface="Wingdings" panose="05000000000000000000" pitchFamily="2" charset="2"/>
              <a:buChar char=""/>
              <a:tabLst>
                <a:tab pos="1107440" algn="l"/>
              </a:tabLst>
            </a:pP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View Offers</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Admins</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see the offers lists , which is set by him.</a:t>
            </a: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16756719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1052</Words>
  <Application>Microsoft Office PowerPoint</Application>
  <PresentationFormat>Widescreen</PresentationFormat>
  <Paragraphs>151</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Times New Roman</vt:lpstr>
      <vt:lpstr>Wingdings</vt:lpstr>
      <vt:lpstr>Wingdings 2</vt:lpstr>
      <vt:lpstr>Dividend</vt:lpstr>
      <vt:lpstr>Easy payy – online recharge website</vt:lpstr>
      <vt:lpstr>Agenda</vt:lpstr>
      <vt:lpstr>Introduction</vt:lpstr>
      <vt:lpstr>Project architecture </vt:lpstr>
      <vt:lpstr>Technology platforms used</vt:lpstr>
      <vt:lpstr>PowerPoint Presentation</vt:lpstr>
      <vt:lpstr>PowerPoint Presentation</vt:lpstr>
      <vt:lpstr> SOFTWARE TOOLS USED</vt:lpstr>
      <vt:lpstr>PowerPoint Presentation</vt:lpstr>
      <vt:lpstr>PowerPoint Presentation</vt:lpstr>
      <vt:lpstr>PowerPoint Presentation</vt:lpstr>
      <vt:lpstr>PROJECT INTERFACE</vt:lpstr>
      <vt:lpstr>PowerPoint Presentation</vt:lpstr>
      <vt:lpstr>PowerPoint Presentation</vt:lpstr>
      <vt:lpstr>Stages at which Co-ordination was Needed</vt:lpstr>
      <vt:lpstr>Future Extension</vt:lpstr>
      <vt:lpstr>Future Extension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2021-09-24T03:16:58Z</dcterms:created>
  <dcterms:modified xsi:type="dcterms:W3CDTF">2023-08-30T09:43:54Z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