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4" r:id="rId10"/>
    <p:sldId id="265" r:id="rId11"/>
    <p:sldId id="269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D7F70B-AE9B-4A14-8A96-57339D2AFCF7}">
          <p14:sldIdLst>
            <p14:sldId id="256"/>
            <p14:sldId id="257"/>
            <p14:sldId id="258"/>
            <p14:sldId id="259"/>
            <p14:sldId id="267"/>
            <p14:sldId id="260"/>
            <p14:sldId id="261"/>
            <p14:sldId id="268"/>
            <p14:sldId id="264"/>
            <p14:sldId id="265"/>
            <p14:sldId id="269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1A72E-9066-4F6C-955A-0723DB99DFBE}" v="4" dt="2025-01-15T16:25:5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7" autoAdjust="0"/>
    <p:restoredTop sz="94660"/>
  </p:normalViewPr>
  <p:slideViewPr>
    <p:cSldViewPr snapToGrid="0">
      <p:cViewPr>
        <p:scale>
          <a:sx n="100" d="100"/>
          <a:sy n="100" d="100"/>
        </p:scale>
        <p:origin x="10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Vallabh" userId="cf5574d47acdabe4" providerId="LiveId" clId="{7121A72E-9066-4F6C-955A-0723DB99DFBE}"/>
    <pc:docChg chg="undo custSel addSld delSld modSld addSection delSection modSection">
      <pc:chgData name="Shreya Vallabh" userId="cf5574d47acdabe4" providerId="LiveId" clId="{7121A72E-9066-4F6C-955A-0723DB99DFBE}" dt="2025-01-15T16:34:14.800" v="315" actId="122"/>
      <pc:docMkLst>
        <pc:docMk/>
      </pc:docMkLst>
      <pc:sldChg chg="modSp mod">
        <pc:chgData name="Shreya Vallabh" userId="cf5574d47acdabe4" providerId="LiveId" clId="{7121A72E-9066-4F6C-955A-0723DB99DFBE}" dt="2025-01-15T16:12:32.754" v="0" actId="207"/>
        <pc:sldMkLst>
          <pc:docMk/>
          <pc:sldMk cId="2908513684" sldId="264"/>
        </pc:sldMkLst>
        <pc:spChg chg="mod">
          <ac:chgData name="Shreya Vallabh" userId="cf5574d47acdabe4" providerId="LiveId" clId="{7121A72E-9066-4F6C-955A-0723DB99DFBE}" dt="2025-01-15T16:12:32.754" v="0" actId="207"/>
          <ac:spMkLst>
            <pc:docMk/>
            <pc:sldMk cId="2908513684" sldId="264"/>
            <ac:spMk id="7" creationId="{ECD9B365-EC86-C974-340D-A8A565CE06C6}"/>
          </ac:spMkLst>
        </pc:spChg>
      </pc:sldChg>
      <pc:sldChg chg="modSp mod">
        <pc:chgData name="Shreya Vallabh" userId="cf5574d47acdabe4" providerId="LiveId" clId="{7121A72E-9066-4F6C-955A-0723DB99DFBE}" dt="2025-01-15T16:12:59.816" v="2" actId="207"/>
        <pc:sldMkLst>
          <pc:docMk/>
          <pc:sldMk cId="536319973" sldId="267"/>
        </pc:sldMkLst>
        <pc:spChg chg="mod">
          <ac:chgData name="Shreya Vallabh" userId="cf5574d47acdabe4" providerId="LiveId" clId="{7121A72E-9066-4F6C-955A-0723DB99DFBE}" dt="2025-01-15T16:12:59.816" v="2" actId="207"/>
          <ac:spMkLst>
            <pc:docMk/>
            <pc:sldMk cId="536319973" sldId="267"/>
            <ac:spMk id="2" creationId="{27F97941-9A04-E4C2-E8A5-088344D00718}"/>
          </ac:spMkLst>
        </pc:spChg>
      </pc:sldChg>
      <pc:sldChg chg="modSp mod">
        <pc:chgData name="Shreya Vallabh" userId="cf5574d47acdabe4" providerId="LiveId" clId="{7121A72E-9066-4F6C-955A-0723DB99DFBE}" dt="2025-01-15T16:12:45.925" v="1" actId="207"/>
        <pc:sldMkLst>
          <pc:docMk/>
          <pc:sldMk cId="2616004527" sldId="268"/>
        </pc:sldMkLst>
        <pc:spChg chg="mod">
          <ac:chgData name="Shreya Vallabh" userId="cf5574d47acdabe4" providerId="LiveId" clId="{7121A72E-9066-4F6C-955A-0723DB99DFBE}" dt="2025-01-15T16:12:45.925" v="1" actId="207"/>
          <ac:spMkLst>
            <pc:docMk/>
            <pc:sldMk cId="2616004527" sldId="268"/>
            <ac:spMk id="2" creationId="{3E0F2BC4-F260-C133-BA9E-171B3EF882D9}"/>
          </ac:spMkLst>
        </pc:spChg>
      </pc:sldChg>
      <pc:sldChg chg="new del">
        <pc:chgData name="Shreya Vallabh" userId="cf5574d47acdabe4" providerId="LiveId" clId="{7121A72E-9066-4F6C-955A-0723DB99DFBE}" dt="2025-01-15T16:14:52.430" v="4" actId="2696"/>
        <pc:sldMkLst>
          <pc:docMk/>
          <pc:sldMk cId="2878491351" sldId="272"/>
        </pc:sldMkLst>
      </pc:sldChg>
      <pc:sldChg chg="addSp delSp modSp add del mod modClrScheme chgLayout">
        <pc:chgData name="Shreya Vallabh" userId="cf5574d47acdabe4" providerId="LiveId" clId="{7121A72E-9066-4F6C-955A-0723DB99DFBE}" dt="2025-01-15T16:25:12.145" v="86" actId="47"/>
        <pc:sldMkLst>
          <pc:docMk/>
          <pc:sldMk cId="3929868523" sldId="272"/>
        </pc:sldMkLst>
        <pc:spChg chg="mod ord">
          <ac:chgData name="Shreya Vallabh" userId="cf5574d47acdabe4" providerId="LiveId" clId="{7121A72E-9066-4F6C-955A-0723DB99DFBE}" dt="2025-01-15T16:25:00.617" v="84" actId="1076"/>
          <ac:spMkLst>
            <pc:docMk/>
            <pc:sldMk cId="3929868523" sldId="272"/>
            <ac:spMk id="2" creationId="{5969A48A-4783-0570-CEC3-BAFEB54C1C04}"/>
          </ac:spMkLst>
        </pc:spChg>
        <pc:spChg chg="add mod ord">
          <ac:chgData name="Shreya Vallabh" userId="cf5574d47acdabe4" providerId="LiveId" clId="{7121A72E-9066-4F6C-955A-0723DB99DFBE}" dt="2025-01-15T16:24:40.496" v="82" actId="700"/>
          <ac:spMkLst>
            <pc:docMk/>
            <pc:sldMk cId="3929868523" sldId="272"/>
            <ac:spMk id="6" creationId="{6396552B-2E14-9D01-043F-AC7C730F60EC}"/>
          </ac:spMkLst>
        </pc:spChg>
        <pc:spChg chg="del">
          <ac:chgData name="Shreya Vallabh" userId="cf5574d47acdabe4" providerId="LiveId" clId="{7121A72E-9066-4F6C-955A-0723DB99DFBE}" dt="2025-01-15T16:15:10.919" v="7" actId="478"/>
          <ac:spMkLst>
            <pc:docMk/>
            <pc:sldMk cId="3929868523" sldId="272"/>
            <ac:spMk id="16" creationId="{C4E2F6DB-CA52-1A97-0A2E-05B5B7965889}"/>
          </ac:spMkLst>
        </pc:spChg>
        <pc:spChg chg="del">
          <ac:chgData name="Shreya Vallabh" userId="cf5574d47acdabe4" providerId="LiveId" clId="{7121A72E-9066-4F6C-955A-0723DB99DFBE}" dt="2025-01-15T16:15:10.919" v="7" actId="478"/>
          <ac:spMkLst>
            <pc:docMk/>
            <pc:sldMk cId="3929868523" sldId="272"/>
            <ac:spMk id="17" creationId="{D91B4482-2091-4019-6FBC-6FF385BF6503}"/>
          </ac:spMkLst>
        </pc:spChg>
        <pc:spChg chg="del">
          <ac:chgData name="Shreya Vallabh" userId="cf5574d47acdabe4" providerId="LiveId" clId="{7121A72E-9066-4F6C-955A-0723DB99DFBE}" dt="2025-01-15T16:15:04.014" v="6" actId="478"/>
          <ac:spMkLst>
            <pc:docMk/>
            <pc:sldMk cId="3929868523" sldId="272"/>
            <ac:spMk id="18" creationId="{92E31DE4-4A66-FEC8-73C2-8053C050955E}"/>
          </ac:spMkLst>
        </pc:spChg>
        <pc:spChg chg="del">
          <ac:chgData name="Shreya Vallabh" userId="cf5574d47acdabe4" providerId="LiveId" clId="{7121A72E-9066-4F6C-955A-0723DB99DFBE}" dt="2025-01-15T16:15:10.919" v="7" actId="478"/>
          <ac:spMkLst>
            <pc:docMk/>
            <pc:sldMk cId="3929868523" sldId="272"/>
            <ac:spMk id="19" creationId="{E8C592A8-8AA9-C525-420A-AF6AC3FBCAB8}"/>
          </ac:spMkLst>
        </pc:spChg>
        <pc:spChg chg="del">
          <ac:chgData name="Shreya Vallabh" userId="cf5574d47acdabe4" providerId="LiveId" clId="{7121A72E-9066-4F6C-955A-0723DB99DFBE}" dt="2025-01-15T16:15:10.919" v="7" actId="478"/>
          <ac:spMkLst>
            <pc:docMk/>
            <pc:sldMk cId="3929868523" sldId="272"/>
            <ac:spMk id="20" creationId="{A024B750-2CD3-1156-0FD0-5254E3375326}"/>
          </ac:spMkLst>
        </pc:spChg>
        <pc:spChg chg="del">
          <ac:chgData name="Shreya Vallabh" userId="cf5574d47acdabe4" providerId="LiveId" clId="{7121A72E-9066-4F6C-955A-0723DB99DFBE}" dt="2025-01-15T16:15:10.919" v="7" actId="478"/>
          <ac:spMkLst>
            <pc:docMk/>
            <pc:sldMk cId="3929868523" sldId="272"/>
            <ac:spMk id="21" creationId="{52AAFFCE-EC93-BFDB-12B2-2E525FB6E882}"/>
          </ac:spMkLst>
        </pc:spChg>
        <pc:graphicFrameChg chg="add del mod modGraphic">
          <ac:chgData name="Shreya Vallabh" userId="cf5574d47acdabe4" providerId="LiveId" clId="{7121A72E-9066-4F6C-955A-0723DB99DFBE}" dt="2025-01-15T16:17:37.328" v="44" actId="1032"/>
          <ac:graphicFrameMkLst>
            <pc:docMk/>
            <pc:sldMk cId="3929868523" sldId="272"/>
            <ac:graphicFrameMk id="3" creationId="{3EB5CF58-39B0-811D-AB4D-8CD254C5B633}"/>
          </ac:graphicFrameMkLst>
        </pc:graphicFrameChg>
        <pc:graphicFrameChg chg="add del mod modGraphic">
          <ac:chgData name="Shreya Vallabh" userId="cf5574d47acdabe4" providerId="LiveId" clId="{7121A72E-9066-4F6C-955A-0723DB99DFBE}" dt="2025-01-15T16:23:57.374" v="79" actId="1032"/>
          <ac:graphicFrameMkLst>
            <pc:docMk/>
            <pc:sldMk cId="3929868523" sldId="272"/>
            <ac:graphicFrameMk id="4" creationId="{C34D7346-7299-4E2E-CCC2-E64C2D395C50}"/>
          </ac:graphicFrameMkLst>
        </pc:graphicFrameChg>
        <pc:graphicFrameChg chg="add del mod modGraphic">
          <ac:chgData name="Shreya Vallabh" userId="cf5574d47acdabe4" providerId="LiveId" clId="{7121A72E-9066-4F6C-955A-0723DB99DFBE}" dt="2025-01-15T16:23:53.040" v="73" actId="3680"/>
          <ac:graphicFrameMkLst>
            <pc:docMk/>
            <pc:sldMk cId="3929868523" sldId="272"/>
            <ac:graphicFrameMk id="5" creationId="{B91AF891-292A-5C73-F431-598F703C2AA3}"/>
          </ac:graphicFrameMkLst>
        </pc:graphicFrameChg>
      </pc:sldChg>
      <pc:sldChg chg="addSp delSp modSp add mod modClrScheme chgLayout">
        <pc:chgData name="Shreya Vallabh" userId="cf5574d47acdabe4" providerId="LiveId" clId="{7121A72E-9066-4F6C-955A-0723DB99DFBE}" dt="2025-01-15T16:32:18.364" v="287" actId="27636"/>
        <pc:sldMkLst>
          <pc:docMk/>
          <pc:sldMk cId="3174326528" sldId="273"/>
        </pc:sldMkLst>
        <pc:spChg chg="mod ord">
          <ac:chgData name="Shreya Vallabh" userId="cf5574d47acdabe4" providerId="LiveId" clId="{7121A72E-9066-4F6C-955A-0723DB99DFBE}" dt="2025-01-15T16:26:46.329" v="125" actId="700"/>
          <ac:spMkLst>
            <pc:docMk/>
            <pc:sldMk cId="3174326528" sldId="273"/>
            <ac:spMk id="2" creationId="{7D4641A2-AB75-017C-B1A3-AD42AAA14CAE}"/>
          </ac:spMkLst>
        </pc:spChg>
        <pc:spChg chg="add del mod">
          <ac:chgData name="Shreya Vallabh" userId="cf5574d47acdabe4" providerId="LiveId" clId="{7121A72E-9066-4F6C-955A-0723DB99DFBE}" dt="2025-01-15T16:26:03.913" v="97" actId="478"/>
          <ac:spMkLst>
            <pc:docMk/>
            <pc:sldMk cId="3174326528" sldId="273"/>
            <ac:spMk id="3" creationId="{EB92DE01-D8CB-FB5F-7559-6DFB52B399B1}"/>
          </ac:spMkLst>
        </pc:spChg>
        <pc:spChg chg="add del mod">
          <ac:chgData name="Shreya Vallabh" userId="cf5574d47acdabe4" providerId="LiveId" clId="{7121A72E-9066-4F6C-955A-0723DB99DFBE}" dt="2025-01-15T16:25:41.659" v="94" actId="478"/>
          <ac:spMkLst>
            <pc:docMk/>
            <pc:sldMk cId="3174326528" sldId="273"/>
            <ac:spMk id="4" creationId="{409BA5C9-A6A3-788C-B731-C7FDE6BEDBCB}"/>
          </ac:spMkLst>
        </pc:spChg>
        <pc:spChg chg="add del mod">
          <ac:chgData name="Shreya Vallabh" userId="cf5574d47acdabe4" providerId="LiveId" clId="{7121A72E-9066-4F6C-955A-0723DB99DFBE}" dt="2025-01-15T16:26:03.913" v="97" actId="478"/>
          <ac:spMkLst>
            <pc:docMk/>
            <pc:sldMk cId="3174326528" sldId="273"/>
            <ac:spMk id="5" creationId="{AAA63A81-A028-7125-F399-C26020EC17CF}"/>
          </ac:spMkLst>
        </pc:spChg>
        <pc:spChg chg="add del mod">
          <ac:chgData name="Shreya Vallabh" userId="cf5574d47acdabe4" providerId="LiveId" clId="{7121A72E-9066-4F6C-955A-0723DB99DFBE}" dt="2025-01-15T16:26:03.913" v="97" actId="478"/>
          <ac:spMkLst>
            <pc:docMk/>
            <pc:sldMk cId="3174326528" sldId="273"/>
            <ac:spMk id="6" creationId="{12620353-C713-3279-1039-C2B7754511EE}"/>
          </ac:spMkLst>
        </pc:spChg>
        <pc:spChg chg="add del mod">
          <ac:chgData name="Shreya Vallabh" userId="cf5574d47acdabe4" providerId="LiveId" clId="{7121A72E-9066-4F6C-955A-0723DB99DFBE}" dt="2025-01-15T16:25:39.316" v="93" actId="478"/>
          <ac:spMkLst>
            <pc:docMk/>
            <pc:sldMk cId="3174326528" sldId="273"/>
            <ac:spMk id="7" creationId="{A0CC132C-BFF8-65CF-EE56-634D67C2C152}"/>
          </ac:spMkLst>
        </pc:spChg>
        <pc:spChg chg="add del mod">
          <ac:chgData name="Shreya Vallabh" userId="cf5574d47acdabe4" providerId="LiveId" clId="{7121A72E-9066-4F6C-955A-0723DB99DFBE}" dt="2025-01-15T16:25:52.513" v="96" actId="478"/>
          <ac:spMkLst>
            <pc:docMk/>
            <pc:sldMk cId="3174326528" sldId="273"/>
            <ac:spMk id="8" creationId="{6BC8208F-21BF-FC52-9C87-9EBA85664BBA}"/>
          </ac:spMkLst>
        </pc:spChg>
        <pc:spChg chg="add del mod">
          <ac:chgData name="Shreya Vallabh" userId="cf5574d47acdabe4" providerId="LiveId" clId="{7121A72E-9066-4F6C-955A-0723DB99DFBE}" dt="2025-01-15T16:25:52.513" v="96" actId="478"/>
          <ac:spMkLst>
            <pc:docMk/>
            <pc:sldMk cId="3174326528" sldId="273"/>
            <ac:spMk id="9" creationId="{C2CA05B6-5044-5441-C8A2-0F02B2A3DC84}"/>
          </ac:spMkLst>
        </pc:spChg>
        <pc:spChg chg="add del mod">
          <ac:chgData name="Shreya Vallabh" userId="cf5574d47acdabe4" providerId="LiveId" clId="{7121A72E-9066-4F6C-955A-0723DB99DFBE}" dt="2025-01-15T16:25:52.513" v="96" actId="478"/>
          <ac:spMkLst>
            <pc:docMk/>
            <pc:sldMk cId="3174326528" sldId="273"/>
            <ac:spMk id="10" creationId="{D4ED7320-0D01-5D77-245F-8ECFCD4618AE}"/>
          </ac:spMkLst>
        </pc:spChg>
        <pc:spChg chg="add del mod">
          <ac:chgData name="Shreya Vallabh" userId="cf5574d47acdabe4" providerId="LiveId" clId="{7121A72E-9066-4F6C-955A-0723DB99DFBE}" dt="2025-01-15T16:25:52.513" v="96" actId="478"/>
          <ac:spMkLst>
            <pc:docMk/>
            <pc:sldMk cId="3174326528" sldId="273"/>
            <ac:spMk id="11" creationId="{1D0C2E13-5BA2-E344-B354-0BE8AFA5259A}"/>
          </ac:spMkLst>
        </pc:spChg>
        <pc:spChg chg="add del mod">
          <ac:chgData name="Shreya Vallabh" userId="cf5574d47acdabe4" providerId="LiveId" clId="{7121A72E-9066-4F6C-955A-0723DB99DFBE}" dt="2025-01-15T16:25:52.513" v="96" actId="478"/>
          <ac:spMkLst>
            <pc:docMk/>
            <pc:sldMk cId="3174326528" sldId="273"/>
            <ac:spMk id="12" creationId="{1AC07547-FC4E-474F-5D8C-94EE5A08CB93}"/>
          </ac:spMkLst>
        </pc:spChg>
        <pc:spChg chg="add mod ord">
          <ac:chgData name="Shreya Vallabh" userId="cf5574d47acdabe4" providerId="LiveId" clId="{7121A72E-9066-4F6C-955A-0723DB99DFBE}" dt="2025-01-15T16:32:18.364" v="287" actId="27636"/>
          <ac:spMkLst>
            <pc:docMk/>
            <pc:sldMk cId="3174326528" sldId="273"/>
            <ac:spMk id="13" creationId="{388207AF-4C0B-4CFE-F2E7-7B981A5D5D73}"/>
          </ac:spMkLst>
        </pc:spChg>
        <pc:spChg chg="del">
          <ac:chgData name="Shreya Vallabh" userId="cf5574d47acdabe4" providerId="LiveId" clId="{7121A72E-9066-4F6C-955A-0723DB99DFBE}" dt="2025-01-15T16:26:03.913" v="97" actId="478"/>
          <ac:spMkLst>
            <pc:docMk/>
            <pc:sldMk cId="3174326528" sldId="273"/>
            <ac:spMk id="16" creationId="{E663BF7E-2538-4C6C-CDA5-1DDCA3318C69}"/>
          </ac:spMkLst>
        </pc:spChg>
        <pc:spChg chg="del">
          <ac:chgData name="Shreya Vallabh" userId="cf5574d47acdabe4" providerId="LiveId" clId="{7121A72E-9066-4F6C-955A-0723DB99DFBE}" dt="2025-01-15T16:26:08.838" v="98" actId="478"/>
          <ac:spMkLst>
            <pc:docMk/>
            <pc:sldMk cId="3174326528" sldId="273"/>
            <ac:spMk id="17" creationId="{6D25AF3C-8EAB-5DDE-7C09-AAA2BD07F99E}"/>
          </ac:spMkLst>
        </pc:spChg>
        <pc:spChg chg="del mod">
          <ac:chgData name="Shreya Vallabh" userId="cf5574d47acdabe4" providerId="LiveId" clId="{7121A72E-9066-4F6C-955A-0723DB99DFBE}" dt="2025-01-15T16:25:27.984" v="89" actId="478"/>
          <ac:spMkLst>
            <pc:docMk/>
            <pc:sldMk cId="3174326528" sldId="273"/>
            <ac:spMk id="18" creationId="{ADF4B46C-7221-2C3B-3BD6-931DF16007F8}"/>
          </ac:spMkLst>
        </pc:spChg>
        <pc:spChg chg="del">
          <ac:chgData name="Shreya Vallabh" userId="cf5574d47acdabe4" providerId="LiveId" clId="{7121A72E-9066-4F6C-955A-0723DB99DFBE}" dt="2025-01-15T16:26:08.838" v="98" actId="478"/>
          <ac:spMkLst>
            <pc:docMk/>
            <pc:sldMk cId="3174326528" sldId="273"/>
            <ac:spMk id="19" creationId="{7D1F3370-B8D9-4A5B-EBAF-37C2191425AB}"/>
          </ac:spMkLst>
        </pc:spChg>
        <pc:spChg chg="del">
          <ac:chgData name="Shreya Vallabh" userId="cf5574d47acdabe4" providerId="LiveId" clId="{7121A72E-9066-4F6C-955A-0723DB99DFBE}" dt="2025-01-15T16:26:08.838" v="98" actId="478"/>
          <ac:spMkLst>
            <pc:docMk/>
            <pc:sldMk cId="3174326528" sldId="273"/>
            <ac:spMk id="20" creationId="{641DA808-369C-D464-8AED-62BDC6B03DE1}"/>
          </ac:spMkLst>
        </pc:spChg>
        <pc:spChg chg="del">
          <ac:chgData name="Shreya Vallabh" userId="cf5574d47acdabe4" providerId="LiveId" clId="{7121A72E-9066-4F6C-955A-0723DB99DFBE}" dt="2025-01-15T16:26:03.913" v="97" actId="478"/>
          <ac:spMkLst>
            <pc:docMk/>
            <pc:sldMk cId="3174326528" sldId="273"/>
            <ac:spMk id="21" creationId="{1D462FFE-CE79-ECB3-4E4C-B10782A24798}"/>
          </ac:spMkLst>
        </pc:spChg>
      </pc:sldChg>
      <pc:sldChg chg="addSp delSp modSp new mod">
        <pc:chgData name="Shreya Vallabh" userId="cf5574d47acdabe4" providerId="LiveId" clId="{7121A72E-9066-4F6C-955A-0723DB99DFBE}" dt="2025-01-15T16:34:14.800" v="315" actId="122"/>
        <pc:sldMkLst>
          <pc:docMk/>
          <pc:sldMk cId="4287464729" sldId="274"/>
        </pc:sldMkLst>
        <pc:spChg chg="mod">
          <ac:chgData name="Shreya Vallabh" userId="cf5574d47acdabe4" providerId="LiveId" clId="{7121A72E-9066-4F6C-955A-0723DB99DFBE}" dt="2025-01-15T16:34:14.800" v="315" actId="122"/>
          <ac:spMkLst>
            <pc:docMk/>
            <pc:sldMk cId="4287464729" sldId="274"/>
            <ac:spMk id="2" creationId="{29849093-5FCC-1A32-716D-F80CB45B626F}"/>
          </ac:spMkLst>
        </pc:spChg>
        <pc:spChg chg="add del">
          <ac:chgData name="Shreya Vallabh" userId="cf5574d47acdabe4" providerId="LiveId" clId="{7121A72E-9066-4F6C-955A-0723DB99DFBE}" dt="2025-01-15T16:32:49.388" v="293" actId="478"/>
          <ac:spMkLst>
            <pc:docMk/>
            <pc:sldMk cId="4287464729" sldId="274"/>
            <ac:spMk id="3" creationId="{83627553-E561-8BCD-5701-228A81715623}"/>
          </ac:spMkLst>
        </pc:spChg>
      </pc:sldChg>
    </pc:docChg>
  </pc:docChgLst>
  <pc:docChgLst>
    <pc:chgData name="Shreya Vallabh" userId="cf5574d47acdabe4" providerId="LiveId" clId="{B3400141-E854-4663-9782-239F0256F871}"/>
    <pc:docChg chg="delSld modSld">
      <pc:chgData name="Shreya Vallabh" userId="cf5574d47acdabe4" providerId="LiveId" clId="{B3400141-E854-4663-9782-239F0256F871}" dt="2025-01-12T18:02:28.608" v="6" actId="1076"/>
      <pc:docMkLst>
        <pc:docMk/>
      </pc:docMkLst>
      <pc:sldChg chg="modSp mod">
        <pc:chgData name="Shreya Vallabh" userId="cf5574d47acdabe4" providerId="LiveId" clId="{B3400141-E854-4663-9782-239F0256F871}" dt="2025-01-12T18:02:28.608" v="6" actId="1076"/>
        <pc:sldMkLst>
          <pc:docMk/>
          <pc:sldMk cId="649952119" sldId="258"/>
        </pc:sldMkLst>
        <pc:spChg chg="mod">
          <ac:chgData name="Shreya Vallabh" userId="cf5574d47acdabe4" providerId="LiveId" clId="{B3400141-E854-4663-9782-239F0256F871}" dt="2025-01-12T18:02:18.679" v="5" actId="122"/>
          <ac:spMkLst>
            <pc:docMk/>
            <pc:sldMk cId="649952119" sldId="258"/>
            <ac:spMk id="2" creationId="{E0E36C01-56F8-5314-F088-82FCABD761E2}"/>
          </ac:spMkLst>
        </pc:spChg>
        <pc:spChg chg="mod">
          <ac:chgData name="Shreya Vallabh" userId="cf5574d47acdabe4" providerId="LiveId" clId="{B3400141-E854-4663-9782-239F0256F871}" dt="2025-01-12T18:02:28.608" v="6" actId="1076"/>
          <ac:spMkLst>
            <pc:docMk/>
            <pc:sldMk cId="649952119" sldId="258"/>
            <ac:spMk id="3" creationId="{F5D4E29F-509B-4ED1-0810-FC67189D3371}"/>
          </ac:spMkLst>
        </pc:spChg>
      </pc:sldChg>
      <pc:sldChg chg="del">
        <pc:chgData name="Shreya Vallabh" userId="cf5574d47acdabe4" providerId="LiveId" clId="{B3400141-E854-4663-9782-239F0256F871}" dt="2025-01-12T18:01:56.609" v="0" actId="47"/>
        <pc:sldMkLst>
          <pc:docMk/>
          <pc:sldMk cId="4062329738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483D4-31F6-4DF7-9D96-B7F75B05EB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AAEA147-1D6B-4EB1-A13A-F7D74F02B8F4}">
      <dgm:prSet phldrT="[Text]" custT="1"/>
      <dgm:spPr>
        <a:solidFill>
          <a:srgbClr val="FFFF00"/>
        </a:solidFill>
      </dgm:spPr>
      <dgm:t>
        <a:bodyPr/>
        <a:lstStyle/>
        <a:p>
          <a:endParaRPr lang="en-IN" sz="3200" dirty="0"/>
        </a:p>
        <a:p>
          <a:r>
            <a:rPr lang="en-IN" sz="4400" dirty="0"/>
            <a:t>SAAS</a:t>
          </a:r>
        </a:p>
      </dgm:t>
    </dgm:pt>
    <dgm:pt modelId="{4775EC31-01A3-4FFA-A1DC-AAD03FEC2EE1}" type="parTrans" cxnId="{CF7A3A4B-7BB4-4F83-B8C4-B2A586EA2017}">
      <dgm:prSet/>
      <dgm:spPr/>
      <dgm:t>
        <a:bodyPr/>
        <a:lstStyle/>
        <a:p>
          <a:endParaRPr lang="en-IN"/>
        </a:p>
      </dgm:t>
    </dgm:pt>
    <dgm:pt modelId="{43827BFD-6541-4539-9C38-7EDCD71DD5F7}" type="sibTrans" cxnId="{CF7A3A4B-7BB4-4F83-B8C4-B2A586EA2017}">
      <dgm:prSet/>
      <dgm:spPr/>
      <dgm:t>
        <a:bodyPr/>
        <a:lstStyle/>
        <a:p>
          <a:endParaRPr lang="en-IN"/>
        </a:p>
      </dgm:t>
    </dgm:pt>
    <dgm:pt modelId="{EA8693ED-730F-47B6-8DA8-570DD54DAFC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4400" dirty="0"/>
            <a:t>PAAS</a:t>
          </a:r>
        </a:p>
      </dgm:t>
    </dgm:pt>
    <dgm:pt modelId="{672E249C-0FD6-4A75-BB86-E8563629BEA4}" type="parTrans" cxnId="{1569B22B-22AB-4C58-85EC-507B5A959046}">
      <dgm:prSet/>
      <dgm:spPr/>
      <dgm:t>
        <a:bodyPr/>
        <a:lstStyle/>
        <a:p>
          <a:endParaRPr lang="en-IN"/>
        </a:p>
      </dgm:t>
    </dgm:pt>
    <dgm:pt modelId="{C28B64B8-3DC5-451C-A77B-853FB1BADAAD}" type="sibTrans" cxnId="{1569B22B-22AB-4C58-85EC-507B5A959046}">
      <dgm:prSet/>
      <dgm:spPr/>
      <dgm:t>
        <a:bodyPr/>
        <a:lstStyle/>
        <a:p>
          <a:endParaRPr lang="en-IN"/>
        </a:p>
      </dgm:t>
    </dgm:pt>
    <dgm:pt modelId="{A4BC11CF-D82C-4772-B5AB-D99BD02F445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4400" dirty="0"/>
            <a:t>IAAS</a:t>
          </a:r>
        </a:p>
      </dgm:t>
    </dgm:pt>
    <dgm:pt modelId="{2C433363-69A7-40C4-AC28-F9136B46FB16}" type="parTrans" cxnId="{F3340879-3DCD-4B47-A8FB-C0FF14608627}">
      <dgm:prSet/>
      <dgm:spPr/>
      <dgm:t>
        <a:bodyPr/>
        <a:lstStyle/>
        <a:p>
          <a:endParaRPr lang="en-IN"/>
        </a:p>
      </dgm:t>
    </dgm:pt>
    <dgm:pt modelId="{1D2B3169-2B55-47B4-925F-16C4F817885C}" type="sibTrans" cxnId="{F3340879-3DCD-4B47-A8FB-C0FF14608627}">
      <dgm:prSet/>
      <dgm:spPr/>
      <dgm:t>
        <a:bodyPr/>
        <a:lstStyle/>
        <a:p>
          <a:endParaRPr lang="en-IN"/>
        </a:p>
      </dgm:t>
    </dgm:pt>
    <dgm:pt modelId="{890EDFE5-87C2-4950-8F17-05A96919FCCC}" type="pres">
      <dgm:prSet presAssocID="{D78483D4-31F6-4DF7-9D96-B7F75B05EBB6}" presName="Name0" presStyleCnt="0">
        <dgm:presLayoutVars>
          <dgm:dir/>
          <dgm:animLvl val="lvl"/>
          <dgm:resizeHandles val="exact"/>
        </dgm:presLayoutVars>
      </dgm:prSet>
      <dgm:spPr/>
    </dgm:pt>
    <dgm:pt modelId="{249C551A-414F-413B-90D5-C7F1F381929A}" type="pres">
      <dgm:prSet presAssocID="{6AAEA147-1D6B-4EB1-A13A-F7D74F02B8F4}" presName="Name8" presStyleCnt="0"/>
      <dgm:spPr/>
    </dgm:pt>
    <dgm:pt modelId="{B62DA563-A81C-4950-B3AB-1AC58C9F5A64}" type="pres">
      <dgm:prSet presAssocID="{6AAEA147-1D6B-4EB1-A13A-F7D74F02B8F4}" presName="level" presStyleLbl="node1" presStyleIdx="0" presStyleCnt="3">
        <dgm:presLayoutVars>
          <dgm:chMax val="1"/>
          <dgm:bulletEnabled val="1"/>
        </dgm:presLayoutVars>
      </dgm:prSet>
      <dgm:spPr/>
    </dgm:pt>
    <dgm:pt modelId="{D1E108C0-7918-42C1-9828-E37734137E98}" type="pres">
      <dgm:prSet presAssocID="{6AAEA147-1D6B-4EB1-A13A-F7D74F02B8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C4E2F7-4ED1-47D7-9623-F21E16DC9142}" type="pres">
      <dgm:prSet presAssocID="{EA8693ED-730F-47B6-8DA8-570DD54DAFC7}" presName="Name8" presStyleCnt="0"/>
      <dgm:spPr/>
    </dgm:pt>
    <dgm:pt modelId="{76CE611D-0D34-4FF4-93FE-D174B6C34AAD}" type="pres">
      <dgm:prSet presAssocID="{EA8693ED-730F-47B6-8DA8-570DD54DAFC7}" presName="level" presStyleLbl="node1" presStyleIdx="1" presStyleCnt="3" custLinFactNeighborY="0">
        <dgm:presLayoutVars>
          <dgm:chMax val="1"/>
          <dgm:bulletEnabled val="1"/>
        </dgm:presLayoutVars>
      </dgm:prSet>
      <dgm:spPr/>
    </dgm:pt>
    <dgm:pt modelId="{3C560035-194A-450D-8EC0-593B8BD391F4}" type="pres">
      <dgm:prSet presAssocID="{EA8693ED-730F-47B6-8DA8-570DD54DAFC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5B64FF-2F21-4355-A6B8-EB0650CF653A}" type="pres">
      <dgm:prSet presAssocID="{A4BC11CF-D82C-4772-B5AB-D99BD02F445B}" presName="Name8" presStyleCnt="0"/>
      <dgm:spPr/>
    </dgm:pt>
    <dgm:pt modelId="{2EC7C06B-4143-47A9-82A0-5EEFB39E915C}" type="pres">
      <dgm:prSet presAssocID="{A4BC11CF-D82C-4772-B5AB-D99BD02F445B}" presName="level" presStyleLbl="node1" presStyleIdx="2" presStyleCnt="3" custLinFactNeighborY="0">
        <dgm:presLayoutVars>
          <dgm:chMax val="1"/>
          <dgm:bulletEnabled val="1"/>
        </dgm:presLayoutVars>
      </dgm:prSet>
      <dgm:spPr/>
    </dgm:pt>
    <dgm:pt modelId="{32C766FF-A6CE-47FD-AD1C-0D20E939C29F}" type="pres">
      <dgm:prSet presAssocID="{A4BC11CF-D82C-4772-B5AB-D99BD02F445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569B22B-22AB-4C58-85EC-507B5A959046}" srcId="{D78483D4-31F6-4DF7-9D96-B7F75B05EBB6}" destId="{EA8693ED-730F-47B6-8DA8-570DD54DAFC7}" srcOrd="1" destOrd="0" parTransId="{672E249C-0FD6-4A75-BB86-E8563629BEA4}" sibTransId="{C28B64B8-3DC5-451C-A77B-853FB1BADAAD}"/>
    <dgm:cxn modelId="{FC2CFA33-FC1D-4908-ADF1-AED2BC40182A}" type="presOf" srcId="{EA8693ED-730F-47B6-8DA8-570DD54DAFC7}" destId="{76CE611D-0D34-4FF4-93FE-D174B6C34AAD}" srcOrd="0" destOrd="0" presId="urn:microsoft.com/office/officeart/2005/8/layout/pyramid1"/>
    <dgm:cxn modelId="{CF7A3A4B-7BB4-4F83-B8C4-B2A586EA2017}" srcId="{D78483D4-31F6-4DF7-9D96-B7F75B05EBB6}" destId="{6AAEA147-1D6B-4EB1-A13A-F7D74F02B8F4}" srcOrd="0" destOrd="0" parTransId="{4775EC31-01A3-4FFA-A1DC-AAD03FEC2EE1}" sibTransId="{43827BFD-6541-4539-9C38-7EDCD71DD5F7}"/>
    <dgm:cxn modelId="{F3340879-3DCD-4B47-A8FB-C0FF14608627}" srcId="{D78483D4-31F6-4DF7-9D96-B7F75B05EBB6}" destId="{A4BC11CF-D82C-4772-B5AB-D99BD02F445B}" srcOrd="2" destOrd="0" parTransId="{2C433363-69A7-40C4-AC28-F9136B46FB16}" sibTransId="{1D2B3169-2B55-47B4-925F-16C4F817885C}"/>
    <dgm:cxn modelId="{CDB31759-E05F-4141-B30C-FEE3F605BA93}" type="presOf" srcId="{EA8693ED-730F-47B6-8DA8-570DD54DAFC7}" destId="{3C560035-194A-450D-8EC0-593B8BD391F4}" srcOrd="1" destOrd="0" presId="urn:microsoft.com/office/officeart/2005/8/layout/pyramid1"/>
    <dgm:cxn modelId="{74B7E884-2749-4241-AFD8-678A4C6AE1E2}" type="presOf" srcId="{6AAEA147-1D6B-4EB1-A13A-F7D74F02B8F4}" destId="{D1E108C0-7918-42C1-9828-E37734137E98}" srcOrd="1" destOrd="0" presId="urn:microsoft.com/office/officeart/2005/8/layout/pyramid1"/>
    <dgm:cxn modelId="{4F9FD197-3BC7-4F4D-BBF3-CDC540ECDE26}" type="presOf" srcId="{6AAEA147-1D6B-4EB1-A13A-F7D74F02B8F4}" destId="{B62DA563-A81C-4950-B3AB-1AC58C9F5A64}" srcOrd="0" destOrd="0" presId="urn:microsoft.com/office/officeart/2005/8/layout/pyramid1"/>
    <dgm:cxn modelId="{B2E30CAE-6E6C-4ABC-AFFE-462E983E2E73}" type="presOf" srcId="{A4BC11CF-D82C-4772-B5AB-D99BD02F445B}" destId="{32C766FF-A6CE-47FD-AD1C-0D20E939C29F}" srcOrd="1" destOrd="0" presId="urn:microsoft.com/office/officeart/2005/8/layout/pyramid1"/>
    <dgm:cxn modelId="{870E86C0-989B-4627-82F3-3EED5DD5FF99}" type="presOf" srcId="{A4BC11CF-D82C-4772-B5AB-D99BD02F445B}" destId="{2EC7C06B-4143-47A9-82A0-5EEFB39E915C}" srcOrd="0" destOrd="0" presId="urn:microsoft.com/office/officeart/2005/8/layout/pyramid1"/>
    <dgm:cxn modelId="{C1EC77C7-6BCC-4B58-A891-3D300FED38C8}" type="presOf" srcId="{D78483D4-31F6-4DF7-9D96-B7F75B05EBB6}" destId="{890EDFE5-87C2-4950-8F17-05A96919FCCC}" srcOrd="0" destOrd="0" presId="urn:microsoft.com/office/officeart/2005/8/layout/pyramid1"/>
    <dgm:cxn modelId="{8D80F767-5816-4F8D-9D50-C3A2F4FE9500}" type="presParOf" srcId="{890EDFE5-87C2-4950-8F17-05A96919FCCC}" destId="{249C551A-414F-413B-90D5-C7F1F381929A}" srcOrd="0" destOrd="0" presId="urn:microsoft.com/office/officeart/2005/8/layout/pyramid1"/>
    <dgm:cxn modelId="{EC3FF0E1-011E-4B1F-97FD-91AB7265ADE6}" type="presParOf" srcId="{249C551A-414F-413B-90D5-C7F1F381929A}" destId="{B62DA563-A81C-4950-B3AB-1AC58C9F5A64}" srcOrd="0" destOrd="0" presId="urn:microsoft.com/office/officeart/2005/8/layout/pyramid1"/>
    <dgm:cxn modelId="{4E399138-E875-4F05-9FBA-F72EDD72EA77}" type="presParOf" srcId="{249C551A-414F-413B-90D5-C7F1F381929A}" destId="{D1E108C0-7918-42C1-9828-E37734137E98}" srcOrd="1" destOrd="0" presId="urn:microsoft.com/office/officeart/2005/8/layout/pyramid1"/>
    <dgm:cxn modelId="{817B4251-3E1E-4927-9114-0663593C9362}" type="presParOf" srcId="{890EDFE5-87C2-4950-8F17-05A96919FCCC}" destId="{A5C4E2F7-4ED1-47D7-9623-F21E16DC9142}" srcOrd="1" destOrd="0" presId="urn:microsoft.com/office/officeart/2005/8/layout/pyramid1"/>
    <dgm:cxn modelId="{1C6CA680-FE9F-4B71-B245-F35D6EE05DE1}" type="presParOf" srcId="{A5C4E2F7-4ED1-47D7-9623-F21E16DC9142}" destId="{76CE611D-0D34-4FF4-93FE-D174B6C34AAD}" srcOrd="0" destOrd="0" presId="urn:microsoft.com/office/officeart/2005/8/layout/pyramid1"/>
    <dgm:cxn modelId="{19AEC12F-6C45-4E4E-BA61-06CCD1493391}" type="presParOf" srcId="{A5C4E2F7-4ED1-47D7-9623-F21E16DC9142}" destId="{3C560035-194A-450D-8EC0-593B8BD391F4}" srcOrd="1" destOrd="0" presId="urn:microsoft.com/office/officeart/2005/8/layout/pyramid1"/>
    <dgm:cxn modelId="{356D1DAC-6D0B-458F-9550-16E7AA488B15}" type="presParOf" srcId="{890EDFE5-87C2-4950-8F17-05A96919FCCC}" destId="{DC5B64FF-2F21-4355-A6B8-EB0650CF653A}" srcOrd="2" destOrd="0" presId="urn:microsoft.com/office/officeart/2005/8/layout/pyramid1"/>
    <dgm:cxn modelId="{BFB2FDF1-4559-406E-894A-3A54C5C9024F}" type="presParOf" srcId="{DC5B64FF-2F21-4355-A6B8-EB0650CF653A}" destId="{2EC7C06B-4143-47A9-82A0-5EEFB39E915C}" srcOrd="0" destOrd="0" presId="urn:microsoft.com/office/officeart/2005/8/layout/pyramid1"/>
    <dgm:cxn modelId="{4D5C708F-7BB7-4514-84A0-5D0F7FCB5C29}" type="presParOf" srcId="{DC5B64FF-2F21-4355-A6B8-EB0650CF653A}" destId="{32C766FF-A6CE-47FD-AD1C-0D20E939C29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D3E2B-22B8-45AB-8E19-08B929DF0C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74D2AD-2329-42DF-B110-6416EA1A041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sz="2800" dirty="0"/>
            <a:t>	</a:t>
          </a:r>
          <a:r>
            <a:rPr lang="en-IN" sz="2800" dirty="0">
              <a:highlight>
                <a:srgbClr val="000080"/>
              </a:highlight>
            </a:rPr>
            <a:t>Software-as-a-Service</a:t>
          </a:r>
        </a:p>
      </dgm:t>
    </dgm:pt>
    <dgm:pt modelId="{A4A94592-0247-4BAD-9545-E7EA756D32BD}" type="parTrans" cxnId="{AA23F113-0EAF-4D43-9609-439DC692E2BE}">
      <dgm:prSet/>
      <dgm:spPr/>
      <dgm:t>
        <a:bodyPr/>
        <a:lstStyle/>
        <a:p>
          <a:endParaRPr lang="en-IN"/>
        </a:p>
      </dgm:t>
    </dgm:pt>
    <dgm:pt modelId="{E9EFE1BF-AB50-4E67-84A3-756044679B88}" type="sibTrans" cxnId="{AA23F113-0EAF-4D43-9609-439DC692E2BE}">
      <dgm:prSet/>
      <dgm:spPr/>
      <dgm:t>
        <a:bodyPr/>
        <a:lstStyle/>
        <a:p>
          <a:endParaRPr lang="en-IN"/>
        </a:p>
      </dgm:t>
    </dgm:pt>
    <dgm:pt modelId="{F8DB110C-7B20-419F-AE6F-772B3EF8B21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sz="2800" dirty="0"/>
            <a:t>	</a:t>
          </a:r>
          <a:r>
            <a:rPr lang="en-IN" sz="2800" dirty="0">
              <a:highlight>
                <a:srgbClr val="008000"/>
              </a:highlight>
            </a:rPr>
            <a:t>Platform-as-a-Service</a:t>
          </a:r>
        </a:p>
      </dgm:t>
    </dgm:pt>
    <dgm:pt modelId="{EE7D612B-93AA-42C1-9239-3D87BB1C905C}" type="parTrans" cxnId="{AB1AA556-EC6B-45A1-8A16-85D4C4654CEF}">
      <dgm:prSet/>
      <dgm:spPr/>
      <dgm:t>
        <a:bodyPr/>
        <a:lstStyle/>
        <a:p>
          <a:endParaRPr lang="en-IN"/>
        </a:p>
      </dgm:t>
    </dgm:pt>
    <dgm:pt modelId="{669584FC-2FA2-45E7-8A85-81647D09EC75}" type="sibTrans" cxnId="{AB1AA556-EC6B-45A1-8A16-85D4C4654CEF}">
      <dgm:prSet/>
      <dgm:spPr/>
      <dgm:t>
        <a:bodyPr/>
        <a:lstStyle/>
        <a:p>
          <a:endParaRPr lang="en-IN"/>
        </a:p>
      </dgm:t>
    </dgm:pt>
    <dgm:pt modelId="{BE43AF42-FED8-4AB4-9BDD-68E32987FD2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300" dirty="0"/>
            <a:t>Gives a platform for developers to build, deploy, and manage applications while avoiding infrastructural management (e.g., Heroku, Google App Engine).
</a:t>
          </a:r>
          <a:endParaRPr lang="en-IN" sz="2300" dirty="0"/>
        </a:p>
      </dgm:t>
    </dgm:pt>
    <dgm:pt modelId="{63FCA6D0-62C1-4213-B2FA-10D24F657519}" type="parTrans" cxnId="{5A35E54B-996E-4966-A75E-8F79294C72D7}">
      <dgm:prSet/>
      <dgm:spPr/>
      <dgm:t>
        <a:bodyPr/>
        <a:lstStyle/>
        <a:p>
          <a:endParaRPr lang="en-IN"/>
        </a:p>
      </dgm:t>
    </dgm:pt>
    <dgm:pt modelId="{0DB55D87-064D-4DF4-84DE-241438E0544C}" type="sibTrans" cxnId="{5A35E54B-996E-4966-A75E-8F79294C72D7}">
      <dgm:prSet/>
      <dgm:spPr/>
      <dgm:t>
        <a:bodyPr/>
        <a:lstStyle/>
        <a:p>
          <a:endParaRPr lang="en-IN"/>
        </a:p>
      </dgm:t>
    </dgm:pt>
    <dgm:pt modelId="{07337BF9-0250-4C97-B861-28A60067015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sz="2800" dirty="0"/>
            <a:t>	</a:t>
          </a:r>
          <a:r>
            <a:rPr lang="en-IN" sz="2800" dirty="0">
              <a:highlight>
                <a:srgbClr val="808080"/>
              </a:highlight>
            </a:rPr>
            <a:t>Infrastructure-as-a-Service</a:t>
          </a:r>
        </a:p>
      </dgm:t>
    </dgm:pt>
    <dgm:pt modelId="{C271542C-2CB0-4E33-9D59-B02B169A67C0}" type="parTrans" cxnId="{76758378-4F52-4537-B412-A1C3B6D237C4}">
      <dgm:prSet/>
      <dgm:spPr/>
      <dgm:t>
        <a:bodyPr/>
        <a:lstStyle/>
        <a:p>
          <a:endParaRPr lang="en-IN"/>
        </a:p>
      </dgm:t>
    </dgm:pt>
    <dgm:pt modelId="{1E389F81-8299-42B1-9200-5882E82E7E02}" type="sibTrans" cxnId="{76758378-4F52-4537-B412-A1C3B6D237C4}">
      <dgm:prSet/>
      <dgm:spPr/>
      <dgm:t>
        <a:bodyPr/>
        <a:lstStyle/>
        <a:p>
          <a:endParaRPr lang="en-IN"/>
        </a:p>
      </dgm:t>
    </dgm:pt>
    <dgm:pt modelId="{D5BD85EC-2A15-43E5-8AE2-804434E690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300" dirty="0"/>
            <a:t>It provides on-demand access to virtualized computing resources including servers, storage, and networks (e.g., AWS EC2, Microsoft Azure).</a:t>
          </a:r>
          <a:endParaRPr lang="en-IN" sz="2300" dirty="0"/>
        </a:p>
      </dgm:t>
    </dgm:pt>
    <dgm:pt modelId="{A2D63A94-9C7A-4517-8031-3D3BAB0F1B87}" type="parTrans" cxnId="{F3EF422E-DB86-40F5-A528-BFED8C97009A}">
      <dgm:prSet/>
      <dgm:spPr/>
      <dgm:t>
        <a:bodyPr/>
        <a:lstStyle/>
        <a:p>
          <a:endParaRPr lang="en-IN"/>
        </a:p>
      </dgm:t>
    </dgm:pt>
    <dgm:pt modelId="{79BD1186-8B52-4643-A414-32AD835C4110}" type="sibTrans" cxnId="{F3EF422E-DB86-40F5-A528-BFED8C97009A}">
      <dgm:prSet/>
      <dgm:spPr/>
      <dgm:t>
        <a:bodyPr/>
        <a:lstStyle/>
        <a:p>
          <a:endParaRPr lang="en-IN"/>
        </a:p>
      </dgm:t>
    </dgm:pt>
    <dgm:pt modelId="{128A5868-2B58-41E9-BACE-F5972D6F61A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400" dirty="0"/>
            <a:t>It Provides software applications over the internet accessible through a browser with no installation required (e.g. Gmail</a:t>
          </a:r>
          <a:r>
            <a:rPr lang="en-US" sz="2700" dirty="0"/>
            <a:t>, Dropbox).
</a:t>
          </a:r>
          <a:endParaRPr lang="en-IN" sz="2700" dirty="0"/>
        </a:p>
      </dgm:t>
    </dgm:pt>
    <dgm:pt modelId="{DD8AD46F-C871-47F6-B2F0-C5F402D3563C}" type="sibTrans" cxnId="{2AEF6FC9-3655-47E4-9966-8C0A6A1448CF}">
      <dgm:prSet/>
      <dgm:spPr/>
      <dgm:t>
        <a:bodyPr/>
        <a:lstStyle/>
        <a:p>
          <a:endParaRPr lang="en-IN"/>
        </a:p>
      </dgm:t>
    </dgm:pt>
    <dgm:pt modelId="{DA0CF0FB-5EFB-4A94-8CC2-F6B74664E607}" type="parTrans" cxnId="{2AEF6FC9-3655-47E4-9966-8C0A6A1448CF}">
      <dgm:prSet/>
      <dgm:spPr/>
      <dgm:t>
        <a:bodyPr/>
        <a:lstStyle/>
        <a:p>
          <a:endParaRPr lang="en-IN"/>
        </a:p>
      </dgm:t>
    </dgm:pt>
    <dgm:pt modelId="{86A42FEC-5090-4C78-97FF-AB17A5922F5E}" type="pres">
      <dgm:prSet presAssocID="{FD2D3E2B-22B8-45AB-8E19-08B929DF0C71}" presName="linear" presStyleCnt="0">
        <dgm:presLayoutVars>
          <dgm:dir/>
          <dgm:resizeHandles val="exact"/>
        </dgm:presLayoutVars>
      </dgm:prSet>
      <dgm:spPr/>
    </dgm:pt>
    <dgm:pt modelId="{455C3C46-8E93-4629-B033-6A3F06694352}" type="pres">
      <dgm:prSet presAssocID="{E174D2AD-2329-42DF-B110-6416EA1A0412}" presName="comp" presStyleCnt="0"/>
      <dgm:spPr/>
    </dgm:pt>
    <dgm:pt modelId="{7D2C6959-B92F-4937-9D54-F52A2A258C4A}" type="pres">
      <dgm:prSet presAssocID="{E174D2AD-2329-42DF-B110-6416EA1A0412}" presName="box" presStyleLbl="node1" presStyleIdx="0" presStyleCnt="3"/>
      <dgm:spPr/>
    </dgm:pt>
    <dgm:pt modelId="{1DF3CB40-F962-45BE-A3C8-9A395BB2A457}" type="pres">
      <dgm:prSet presAssocID="{E174D2AD-2329-42DF-B110-6416EA1A0412}" presName="img" presStyleLbl="fgImgPlace1" presStyleIdx="0" presStyleCnt="3"/>
      <dgm:spPr/>
    </dgm:pt>
    <dgm:pt modelId="{26F5DD96-DA64-4DC7-AE00-A94D076978C3}" type="pres">
      <dgm:prSet presAssocID="{E174D2AD-2329-42DF-B110-6416EA1A0412}" presName="text" presStyleLbl="node1" presStyleIdx="0" presStyleCnt="3">
        <dgm:presLayoutVars>
          <dgm:bulletEnabled val="1"/>
        </dgm:presLayoutVars>
      </dgm:prSet>
      <dgm:spPr/>
    </dgm:pt>
    <dgm:pt modelId="{91AD9B50-F9A2-4C43-A43B-F8538565DB30}" type="pres">
      <dgm:prSet presAssocID="{E9EFE1BF-AB50-4E67-84A3-756044679B88}" presName="spacer" presStyleCnt="0"/>
      <dgm:spPr/>
    </dgm:pt>
    <dgm:pt modelId="{57798BD3-C407-4C0F-9C2A-A9D4507EFCB2}" type="pres">
      <dgm:prSet presAssocID="{F8DB110C-7B20-419F-AE6F-772B3EF8B219}" presName="comp" presStyleCnt="0"/>
      <dgm:spPr/>
    </dgm:pt>
    <dgm:pt modelId="{A225F99A-6ACE-4E75-9BA3-4BEFBC05973E}" type="pres">
      <dgm:prSet presAssocID="{F8DB110C-7B20-419F-AE6F-772B3EF8B219}" presName="box" presStyleLbl="node1" presStyleIdx="1" presStyleCnt="3" custScaleY="121042"/>
      <dgm:spPr/>
    </dgm:pt>
    <dgm:pt modelId="{2FCB224A-2375-4F4D-A62F-75B604891F42}" type="pres">
      <dgm:prSet presAssocID="{F8DB110C-7B20-419F-AE6F-772B3EF8B219}" presName="img" presStyleLbl="fgImgPlace1" presStyleIdx="1" presStyleCnt="3"/>
      <dgm:spPr/>
    </dgm:pt>
    <dgm:pt modelId="{EB0362D2-3E6A-4FEB-A3CF-F31779C82C04}" type="pres">
      <dgm:prSet presAssocID="{F8DB110C-7B20-419F-AE6F-772B3EF8B219}" presName="text" presStyleLbl="node1" presStyleIdx="1" presStyleCnt="3">
        <dgm:presLayoutVars>
          <dgm:bulletEnabled val="1"/>
        </dgm:presLayoutVars>
      </dgm:prSet>
      <dgm:spPr/>
    </dgm:pt>
    <dgm:pt modelId="{B845890A-7C2C-4ADB-ABDC-15C09353F80C}" type="pres">
      <dgm:prSet presAssocID="{669584FC-2FA2-45E7-8A85-81647D09EC75}" presName="spacer" presStyleCnt="0"/>
      <dgm:spPr/>
    </dgm:pt>
    <dgm:pt modelId="{15D42865-30B1-491E-B686-FB5F3BB9638A}" type="pres">
      <dgm:prSet presAssocID="{07337BF9-0250-4C97-B861-28A60067015F}" presName="comp" presStyleCnt="0"/>
      <dgm:spPr/>
    </dgm:pt>
    <dgm:pt modelId="{88F5818A-2AF0-4AE7-95CB-3FB492C6C436}" type="pres">
      <dgm:prSet presAssocID="{07337BF9-0250-4C97-B861-28A60067015F}" presName="box" presStyleLbl="node1" presStyleIdx="2" presStyleCnt="3" custScaleY="99636"/>
      <dgm:spPr/>
    </dgm:pt>
    <dgm:pt modelId="{D3C35AB6-B4F4-4325-80EE-AB0968AD732A}" type="pres">
      <dgm:prSet presAssocID="{07337BF9-0250-4C97-B861-28A60067015F}" presName="img" presStyleLbl="fgImgPlace1" presStyleIdx="2" presStyleCnt="3"/>
      <dgm:spPr/>
    </dgm:pt>
    <dgm:pt modelId="{A7670DB5-904B-4E51-A9AC-3797DD53DA28}" type="pres">
      <dgm:prSet presAssocID="{07337BF9-0250-4C97-B861-28A60067015F}" presName="text" presStyleLbl="node1" presStyleIdx="2" presStyleCnt="3">
        <dgm:presLayoutVars>
          <dgm:bulletEnabled val="1"/>
        </dgm:presLayoutVars>
      </dgm:prSet>
      <dgm:spPr/>
    </dgm:pt>
  </dgm:ptLst>
  <dgm:cxnLst>
    <dgm:cxn modelId="{6DAA2B0A-5BB3-4078-8FE6-5D4E7AEEDE6B}" type="presOf" srcId="{E174D2AD-2329-42DF-B110-6416EA1A0412}" destId="{7D2C6959-B92F-4937-9D54-F52A2A258C4A}" srcOrd="0" destOrd="0" presId="urn:microsoft.com/office/officeart/2005/8/layout/vList4"/>
    <dgm:cxn modelId="{AA23F113-0EAF-4D43-9609-439DC692E2BE}" srcId="{FD2D3E2B-22B8-45AB-8E19-08B929DF0C71}" destId="{E174D2AD-2329-42DF-B110-6416EA1A0412}" srcOrd="0" destOrd="0" parTransId="{A4A94592-0247-4BAD-9545-E7EA756D32BD}" sibTransId="{E9EFE1BF-AB50-4E67-84A3-756044679B88}"/>
    <dgm:cxn modelId="{22874D2A-388F-48C9-8B4A-11E849B5DDD4}" type="presOf" srcId="{E174D2AD-2329-42DF-B110-6416EA1A0412}" destId="{26F5DD96-DA64-4DC7-AE00-A94D076978C3}" srcOrd="1" destOrd="0" presId="urn:microsoft.com/office/officeart/2005/8/layout/vList4"/>
    <dgm:cxn modelId="{F3EF422E-DB86-40F5-A528-BFED8C97009A}" srcId="{07337BF9-0250-4C97-B861-28A60067015F}" destId="{D5BD85EC-2A15-43E5-8AE2-804434E69049}" srcOrd="0" destOrd="0" parTransId="{A2D63A94-9C7A-4517-8031-3D3BAB0F1B87}" sibTransId="{79BD1186-8B52-4643-A414-32AD835C4110}"/>
    <dgm:cxn modelId="{C2B23331-537A-40AA-B489-09F05B13DCB7}" type="presOf" srcId="{07337BF9-0250-4C97-B861-28A60067015F}" destId="{88F5818A-2AF0-4AE7-95CB-3FB492C6C436}" srcOrd="0" destOrd="0" presId="urn:microsoft.com/office/officeart/2005/8/layout/vList4"/>
    <dgm:cxn modelId="{5A35E54B-996E-4966-A75E-8F79294C72D7}" srcId="{F8DB110C-7B20-419F-AE6F-772B3EF8B219}" destId="{BE43AF42-FED8-4AB4-9BDD-68E32987FD2D}" srcOrd="0" destOrd="0" parTransId="{63FCA6D0-62C1-4213-B2FA-10D24F657519}" sibTransId="{0DB55D87-064D-4DF4-84DE-241438E0544C}"/>
    <dgm:cxn modelId="{AB1AA556-EC6B-45A1-8A16-85D4C4654CEF}" srcId="{FD2D3E2B-22B8-45AB-8E19-08B929DF0C71}" destId="{F8DB110C-7B20-419F-AE6F-772B3EF8B219}" srcOrd="1" destOrd="0" parTransId="{EE7D612B-93AA-42C1-9239-3D87BB1C905C}" sibTransId="{669584FC-2FA2-45E7-8A85-81647D09EC75}"/>
    <dgm:cxn modelId="{76758378-4F52-4537-B412-A1C3B6D237C4}" srcId="{FD2D3E2B-22B8-45AB-8E19-08B929DF0C71}" destId="{07337BF9-0250-4C97-B861-28A60067015F}" srcOrd="2" destOrd="0" parTransId="{C271542C-2CB0-4E33-9D59-B02B169A67C0}" sibTransId="{1E389F81-8299-42B1-9200-5882E82E7E02}"/>
    <dgm:cxn modelId="{65DB5986-5E9F-4B80-8AA9-466DDC93C411}" type="presOf" srcId="{D5BD85EC-2A15-43E5-8AE2-804434E69049}" destId="{A7670DB5-904B-4E51-A9AC-3797DD53DA28}" srcOrd="1" destOrd="1" presId="urn:microsoft.com/office/officeart/2005/8/layout/vList4"/>
    <dgm:cxn modelId="{859B688C-76D1-45FB-BBF1-10227732EDFE}" type="presOf" srcId="{128A5868-2B58-41E9-BACE-F5972D6F61AA}" destId="{26F5DD96-DA64-4DC7-AE00-A94D076978C3}" srcOrd="1" destOrd="1" presId="urn:microsoft.com/office/officeart/2005/8/layout/vList4"/>
    <dgm:cxn modelId="{851B58B1-E611-4954-AF02-872F72DEFEC5}" type="presOf" srcId="{BE43AF42-FED8-4AB4-9BDD-68E32987FD2D}" destId="{EB0362D2-3E6A-4FEB-A3CF-F31779C82C04}" srcOrd="1" destOrd="1" presId="urn:microsoft.com/office/officeart/2005/8/layout/vList4"/>
    <dgm:cxn modelId="{2CFF30C3-3566-4C3D-9062-8D5E014D4561}" type="presOf" srcId="{07337BF9-0250-4C97-B861-28A60067015F}" destId="{A7670DB5-904B-4E51-A9AC-3797DD53DA28}" srcOrd="1" destOrd="0" presId="urn:microsoft.com/office/officeart/2005/8/layout/vList4"/>
    <dgm:cxn modelId="{2AEF6FC9-3655-47E4-9966-8C0A6A1448CF}" srcId="{E174D2AD-2329-42DF-B110-6416EA1A0412}" destId="{128A5868-2B58-41E9-BACE-F5972D6F61AA}" srcOrd="0" destOrd="0" parTransId="{DA0CF0FB-5EFB-4A94-8CC2-F6B74664E607}" sibTransId="{DD8AD46F-C871-47F6-B2F0-C5F402D3563C}"/>
    <dgm:cxn modelId="{7456E4CE-7A9C-4479-9148-98D24CDBB93A}" type="presOf" srcId="{D5BD85EC-2A15-43E5-8AE2-804434E69049}" destId="{88F5818A-2AF0-4AE7-95CB-3FB492C6C436}" srcOrd="0" destOrd="1" presId="urn:microsoft.com/office/officeart/2005/8/layout/vList4"/>
    <dgm:cxn modelId="{113F9ED8-D677-4F6B-B551-FA264DBCE2D6}" type="presOf" srcId="{F8DB110C-7B20-419F-AE6F-772B3EF8B219}" destId="{EB0362D2-3E6A-4FEB-A3CF-F31779C82C04}" srcOrd="1" destOrd="0" presId="urn:microsoft.com/office/officeart/2005/8/layout/vList4"/>
    <dgm:cxn modelId="{A037F4DB-0A4E-4CB6-8102-E50B857176A1}" type="presOf" srcId="{128A5868-2B58-41E9-BACE-F5972D6F61AA}" destId="{7D2C6959-B92F-4937-9D54-F52A2A258C4A}" srcOrd="0" destOrd="1" presId="urn:microsoft.com/office/officeart/2005/8/layout/vList4"/>
    <dgm:cxn modelId="{14ACEBDC-D8D8-4086-B908-59900E15A6F0}" type="presOf" srcId="{FD2D3E2B-22B8-45AB-8E19-08B929DF0C71}" destId="{86A42FEC-5090-4C78-97FF-AB17A5922F5E}" srcOrd="0" destOrd="0" presId="urn:microsoft.com/office/officeart/2005/8/layout/vList4"/>
    <dgm:cxn modelId="{5E3686DF-EB36-461B-A846-1697E3CA237B}" type="presOf" srcId="{BE43AF42-FED8-4AB4-9BDD-68E32987FD2D}" destId="{A225F99A-6ACE-4E75-9BA3-4BEFBC05973E}" srcOrd="0" destOrd="1" presId="urn:microsoft.com/office/officeart/2005/8/layout/vList4"/>
    <dgm:cxn modelId="{2EC67FF8-9172-4050-9151-06D37A480EE9}" type="presOf" srcId="{F8DB110C-7B20-419F-AE6F-772B3EF8B219}" destId="{A225F99A-6ACE-4E75-9BA3-4BEFBC05973E}" srcOrd="0" destOrd="0" presId="urn:microsoft.com/office/officeart/2005/8/layout/vList4"/>
    <dgm:cxn modelId="{B5F07338-AE7E-4F34-AC79-891D9371F507}" type="presParOf" srcId="{86A42FEC-5090-4C78-97FF-AB17A5922F5E}" destId="{455C3C46-8E93-4629-B033-6A3F06694352}" srcOrd="0" destOrd="0" presId="urn:microsoft.com/office/officeart/2005/8/layout/vList4"/>
    <dgm:cxn modelId="{FDDE1B23-5C0A-43C3-AFFB-D7C38F2DE957}" type="presParOf" srcId="{455C3C46-8E93-4629-B033-6A3F06694352}" destId="{7D2C6959-B92F-4937-9D54-F52A2A258C4A}" srcOrd="0" destOrd="0" presId="urn:microsoft.com/office/officeart/2005/8/layout/vList4"/>
    <dgm:cxn modelId="{1A76F431-6641-409A-A0D2-939A91EB5721}" type="presParOf" srcId="{455C3C46-8E93-4629-B033-6A3F06694352}" destId="{1DF3CB40-F962-45BE-A3C8-9A395BB2A457}" srcOrd="1" destOrd="0" presId="urn:microsoft.com/office/officeart/2005/8/layout/vList4"/>
    <dgm:cxn modelId="{AABA2B48-8341-4F72-8704-EE0E8B0FC9C2}" type="presParOf" srcId="{455C3C46-8E93-4629-B033-6A3F06694352}" destId="{26F5DD96-DA64-4DC7-AE00-A94D076978C3}" srcOrd="2" destOrd="0" presId="urn:microsoft.com/office/officeart/2005/8/layout/vList4"/>
    <dgm:cxn modelId="{A17BABDD-EB37-4643-B171-AF256CDC9D4C}" type="presParOf" srcId="{86A42FEC-5090-4C78-97FF-AB17A5922F5E}" destId="{91AD9B50-F9A2-4C43-A43B-F8538565DB30}" srcOrd="1" destOrd="0" presId="urn:microsoft.com/office/officeart/2005/8/layout/vList4"/>
    <dgm:cxn modelId="{6E6268ED-AE99-439B-BDDF-7D88BE9A8F29}" type="presParOf" srcId="{86A42FEC-5090-4C78-97FF-AB17A5922F5E}" destId="{57798BD3-C407-4C0F-9C2A-A9D4507EFCB2}" srcOrd="2" destOrd="0" presId="urn:microsoft.com/office/officeart/2005/8/layout/vList4"/>
    <dgm:cxn modelId="{82199288-B081-480B-B974-82FA80DB977E}" type="presParOf" srcId="{57798BD3-C407-4C0F-9C2A-A9D4507EFCB2}" destId="{A225F99A-6ACE-4E75-9BA3-4BEFBC05973E}" srcOrd="0" destOrd="0" presId="urn:microsoft.com/office/officeart/2005/8/layout/vList4"/>
    <dgm:cxn modelId="{A036E29C-DE7C-4906-AD94-C3AC88EDE0FA}" type="presParOf" srcId="{57798BD3-C407-4C0F-9C2A-A9D4507EFCB2}" destId="{2FCB224A-2375-4F4D-A62F-75B604891F42}" srcOrd="1" destOrd="0" presId="urn:microsoft.com/office/officeart/2005/8/layout/vList4"/>
    <dgm:cxn modelId="{F6F206FA-096E-41B8-A32C-E8E90DDC5408}" type="presParOf" srcId="{57798BD3-C407-4C0F-9C2A-A9D4507EFCB2}" destId="{EB0362D2-3E6A-4FEB-A3CF-F31779C82C04}" srcOrd="2" destOrd="0" presId="urn:microsoft.com/office/officeart/2005/8/layout/vList4"/>
    <dgm:cxn modelId="{69A18857-FE00-4B48-A936-35982A2D069F}" type="presParOf" srcId="{86A42FEC-5090-4C78-97FF-AB17A5922F5E}" destId="{B845890A-7C2C-4ADB-ABDC-15C09353F80C}" srcOrd="3" destOrd="0" presId="urn:microsoft.com/office/officeart/2005/8/layout/vList4"/>
    <dgm:cxn modelId="{520D1959-C3C0-419F-A23A-3B24F316A041}" type="presParOf" srcId="{86A42FEC-5090-4C78-97FF-AB17A5922F5E}" destId="{15D42865-30B1-491E-B686-FB5F3BB9638A}" srcOrd="4" destOrd="0" presId="urn:microsoft.com/office/officeart/2005/8/layout/vList4"/>
    <dgm:cxn modelId="{414E58AD-B01F-4AF7-AA22-25C90E010EBA}" type="presParOf" srcId="{15D42865-30B1-491E-B686-FB5F3BB9638A}" destId="{88F5818A-2AF0-4AE7-95CB-3FB492C6C436}" srcOrd="0" destOrd="0" presId="urn:microsoft.com/office/officeart/2005/8/layout/vList4"/>
    <dgm:cxn modelId="{A6803B91-AC06-436C-A4B6-D21ACBDDF494}" type="presParOf" srcId="{15D42865-30B1-491E-B686-FB5F3BB9638A}" destId="{D3C35AB6-B4F4-4325-80EE-AB0968AD732A}" srcOrd="1" destOrd="0" presId="urn:microsoft.com/office/officeart/2005/8/layout/vList4"/>
    <dgm:cxn modelId="{19E43BEA-D3D4-4F00-A3A8-F3C8680E41E1}" type="presParOf" srcId="{15D42865-30B1-491E-B686-FB5F3BB9638A}" destId="{A7670DB5-904B-4E51-A9AC-3797DD53DA2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8968A-664D-4293-ADBF-423A24A98458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07F0A9D-A0C8-4359-8DAE-C0002EEAEBEC}">
      <dgm:prSet phldrT="[Text]" custT="1"/>
      <dgm:spPr/>
      <dgm:t>
        <a:bodyPr/>
        <a:lstStyle/>
        <a:p>
          <a:r>
            <a:rPr lang="en-IN" sz="2400" dirty="0"/>
            <a:t>Advantages</a:t>
          </a:r>
        </a:p>
      </dgm:t>
    </dgm:pt>
    <dgm:pt modelId="{38F04767-DCB7-46C4-88C9-652F3B8897B5}" type="parTrans" cxnId="{895CE9CD-1A09-4F70-81C6-F3542A1D590D}">
      <dgm:prSet/>
      <dgm:spPr/>
      <dgm:t>
        <a:bodyPr/>
        <a:lstStyle/>
        <a:p>
          <a:endParaRPr lang="en-IN"/>
        </a:p>
      </dgm:t>
    </dgm:pt>
    <dgm:pt modelId="{F1509F7F-5DA4-4115-88DE-F9C54CF76FA7}" type="sibTrans" cxnId="{895CE9CD-1A09-4F70-81C6-F3542A1D590D}">
      <dgm:prSet/>
      <dgm:spPr/>
      <dgm:t>
        <a:bodyPr/>
        <a:lstStyle/>
        <a:p>
          <a:endParaRPr lang="en-IN"/>
        </a:p>
      </dgm:t>
    </dgm:pt>
    <dgm:pt modelId="{5E2850B8-D300-4736-BF4C-36EE9A91987F}">
      <dgm:prSet phldrT="[Text]" custT="1"/>
      <dgm:spPr/>
      <dgm:t>
        <a:bodyPr/>
        <a:lstStyle/>
        <a:p>
          <a:r>
            <a:rPr lang="en-IN" sz="2000" dirty="0"/>
            <a:t>Accessibility</a:t>
          </a:r>
        </a:p>
      </dgm:t>
    </dgm:pt>
    <dgm:pt modelId="{B5F6DC5B-2DE2-43CC-BF39-DFB7696FBCBE}" type="parTrans" cxnId="{E18ABF61-D525-40BB-8D05-3BA6CDD7821E}">
      <dgm:prSet/>
      <dgm:spPr/>
      <dgm:t>
        <a:bodyPr/>
        <a:lstStyle/>
        <a:p>
          <a:endParaRPr lang="en-IN"/>
        </a:p>
      </dgm:t>
    </dgm:pt>
    <dgm:pt modelId="{14719EAA-D9A2-4507-BEAE-6C96BC229B45}" type="sibTrans" cxnId="{E18ABF61-D525-40BB-8D05-3BA6CDD7821E}">
      <dgm:prSet/>
      <dgm:spPr/>
      <dgm:t>
        <a:bodyPr/>
        <a:lstStyle/>
        <a:p>
          <a:endParaRPr lang="en-IN"/>
        </a:p>
      </dgm:t>
    </dgm:pt>
    <dgm:pt modelId="{F40512A0-A551-49D7-A25F-9DB5A10EAB07}">
      <dgm:prSet phldrT="[Text]" custT="1"/>
      <dgm:spPr/>
      <dgm:t>
        <a:bodyPr/>
        <a:lstStyle/>
        <a:p>
          <a:r>
            <a:rPr lang="en-IN" sz="2000" dirty="0"/>
            <a:t>Flexibility</a:t>
          </a:r>
        </a:p>
      </dgm:t>
    </dgm:pt>
    <dgm:pt modelId="{8B241ACF-F552-4C9D-A165-60990DBA33DB}" type="parTrans" cxnId="{F44D9B35-2A11-4D3B-9041-11D196C5B83C}">
      <dgm:prSet/>
      <dgm:spPr/>
      <dgm:t>
        <a:bodyPr/>
        <a:lstStyle/>
        <a:p>
          <a:endParaRPr lang="en-IN"/>
        </a:p>
      </dgm:t>
    </dgm:pt>
    <dgm:pt modelId="{4E6655EE-F306-4AA0-A73D-BFB426BFFEA3}" type="sibTrans" cxnId="{F44D9B35-2A11-4D3B-9041-11D196C5B83C}">
      <dgm:prSet/>
      <dgm:spPr/>
      <dgm:t>
        <a:bodyPr/>
        <a:lstStyle/>
        <a:p>
          <a:endParaRPr lang="en-IN"/>
        </a:p>
      </dgm:t>
    </dgm:pt>
    <dgm:pt modelId="{E41C4013-A1FA-4F5A-98F5-F19F974C4D47}">
      <dgm:prSet phldrT="[Text]" custT="1"/>
      <dgm:spPr/>
      <dgm:t>
        <a:bodyPr/>
        <a:lstStyle/>
        <a:p>
          <a:r>
            <a:rPr lang="en-IN" sz="2000" dirty="0"/>
            <a:t>Security</a:t>
          </a:r>
        </a:p>
      </dgm:t>
    </dgm:pt>
    <dgm:pt modelId="{D0D400CB-46AA-40C0-B56D-47159584CDF1}" type="parTrans" cxnId="{904FC1FD-2625-454D-BA49-6006F26BE97F}">
      <dgm:prSet/>
      <dgm:spPr/>
      <dgm:t>
        <a:bodyPr/>
        <a:lstStyle/>
        <a:p>
          <a:endParaRPr lang="en-IN"/>
        </a:p>
      </dgm:t>
    </dgm:pt>
    <dgm:pt modelId="{9F40DDCE-6088-473E-A33E-D0F04FD3A3AB}" type="sibTrans" cxnId="{904FC1FD-2625-454D-BA49-6006F26BE97F}">
      <dgm:prSet/>
      <dgm:spPr/>
      <dgm:t>
        <a:bodyPr/>
        <a:lstStyle/>
        <a:p>
          <a:endParaRPr lang="en-IN"/>
        </a:p>
      </dgm:t>
    </dgm:pt>
    <dgm:pt modelId="{E98A489F-44D1-4189-9F8F-982EAE9E5A45}">
      <dgm:prSet phldrT="[Text]" custT="1"/>
      <dgm:spPr/>
      <dgm:t>
        <a:bodyPr/>
        <a:lstStyle/>
        <a:p>
          <a:r>
            <a:rPr lang="en-IN" sz="2000" dirty="0"/>
            <a:t>Mobility</a:t>
          </a:r>
        </a:p>
      </dgm:t>
    </dgm:pt>
    <dgm:pt modelId="{0247DF3D-BE4B-405D-A972-557DB9BF46B8}" type="parTrans" cxnId="{A68FA215-5922-4C76-A638-CDBE1D810756}">
      <dgm:prSet/>
      <dgm:spPr/>
      <dgm:t>
        <a:bodyPr/>
        <a:lstStyle/>
        <a:p>
          <a:endParaRPr lang="en-IN"/>
        </a:p>
      </dgm:t>
    </dgm:pt>
    <dgm:pt modelId="{93668FB0-C4EE-483F-AB78-4601A787F442}" type="sibTrans" cxnId="{A68FA215-5922-4C76-A638-CDBE1D810756}">
      <dgm:prSet/>
      <dgm:spPr/>
      <dgm:t>
        <a:bodyPr/>
        <a:lstStyle/>
        <a:p>
          <a:endParaRPr lang="en-IN"/>
        </a:p>
      </dgm:t>
    </dgm:pt>
    <dgm:pt modelId="{105B9B16-C2B6-4546-BF27-C2427CB430E4}">
      <dgm:prSet phldrT="[Text]" custT="1"/>
      <dgm:spPr/>
      <dgm:t>
        <a:bodyPr/>
        <a:lstStyle/>
        <a:p>
          <a:r>
            <a:rPr lang="en-IN" sz="2000" dirty="0"/>
            <a:t>Disaster</a:t>
          </a:r>
        </a:p>
        <a:p>
          <a:r>
            <a:rPr lang="en-IN" sz="2000" dirty="0"/>
            <a:t>Recovery</a:t>
          </a:r>
        </a:p>
      </dgm:t>
    </dgm:pt>
    <dgm:pt modelId="{4EFEEBE4-68B2-4618-91E2-F405148B66F8}" type="parTrans" cxnId="{4BE66690-D1B7-4C1A-B45E-4054366659ED}">
      <dgm:prSet/>
      <dgm:spPr/>
      <dgm:t>
        <a:bodyPr/>
        <a:lstStyle/>
        <a:p>
          <a:endParaRPr lang="en-IN"/>
        </a:p>
      </dgm:t>
    </dgm:pt>
    <dgm:pt modelId="{5F2B11AA-C002-4903-AFB5-58C7B0F71662}" type="sibTrans" cxnId="{4BE66690-D1B7-4C1A-B45E-4054366659ED}">
      <dgm:prSet/>
      <dgm:spPr/>
      <dgm:t>
        <a:bodyPr/>
        <a:lstStyle/>
        <a:p>
          <a:endParaRPr lang="en-IN"/>
        </a:p>
      </dgm:t>
    </dgm:pt>
    <dgm:pt modelId="{0A2E66EC-5D66-42DD-9667-7BC88F5D2523}">
      <dgm:prSet phldrT="[Text]" custT="1"/>
      <dgm:spPr/>
      <dgm:t>
        <a:bodyPr/>
        <a:lstStyle/>
        <a:p>
          <a:r>
            <a:rPr lang="en-IN" sz="2000" dirty="0"/>
            <a:t>Reduced</a:t>
          </a:r>
        </a:p>
        <a:p>
          <a:r>
            <a:rPr lang="en-IN" sz="2000" dirty="0"/>
            <a:t>Cost</a:t>
          </a:r>
        </a:p>
      </dgm:t>
    </dgm:pt>
    <dgm:pt modelId="{5D6F5A09-A578-4274-8BD7-47BBDFC0AB90}" type="parTrans" cxnId="{96CBC68A-7895-426B-9C6D-BB44459FAEFF}">
      <dgm:prSet/>
      <dgm:spPr/>
      <dgm:t>
        <a:bodyPr/>
        <a:lstStyle/>
        <a:p>
          <a:endParaRPr lang="en-IN"/>
        </a:p>
      </dgm:t>
    </dgm:pt>
    <dgm:pt modelId="{CFC48D29-55F7-4249-A820-755D419905CF}" type="sibTrans" cxnId="{96CBC68A-7895-426B-9C6D-BB44459FAEFF}">
      <dgm:prSet/>
      <dgm:spPr/>
      <dgm:t>
        <a:bodyPr/>
        <a:lstStyle/>
        <a:p>
          <a:endParaRPr lang="en-IN"/>
        </a:p>
      </dgm:t>
    </dgm:pt>
    <dgm:pt modelId="{88ED2751-3D4D-4E21-9A19-739453B31C3C}" type="pres">
      <dgm:prSet presAssocID="{2E88968A-664D-4293-ADBF-423A24A9845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9F61D7C-4D1C-45A9-B333-5DDA01DD2E37}" type="pres">
      <dgm:prSet presAssocID="{A07F0A9D-A0C8-4359-8DAE-C0002EEAEBEC}" presName="Parent" presStyleLbl="node0" presStyleIdx="0" presStyleCnt="1" custScaleX="115130">
        <dgm:presLayoutVars>
          <dgm:chMax val="6"/>
          <dgm:chPref val="6"/>
        </dgm:presLayoutVars>
      </dgm:prSet>
      <dgm:spPr/>
    </dgm:pt>
    <dgm:pt modelId="{4A5AFD24-0027-42B3-BBF1-AD8485BAE809}" type="pres">
      <dgm:prSet presAssocID="{5E2850B8-D300-4736-BF4C-36EE9A91987F}" presName="Accent1" presStyleCnt="0"/>
      <dgm:spPr/>
    </dgm:pt>
    <dgm:pt modelId="{CA3AB8D9-6C0D-4480-990F-D817DB6D261E}" type="pres">
      <dgm:prSet presAssocID="{5E2850B8-D300-4736-BF4C-36EE9A91987F}" presName="Accent" presStyleLbl="bgShp" presStyleIdx="0" presStyleCnt="6"/>
      <dgm:spPr/>
    </dgm:pt>
    <dgm:pt modelId="{2DB4CBE6-52EF-41D0-8488-42520E9F3DAB}" type="pres">
      <dgm:prSet presAssocID="{5E2850B8-D300-4736-BF4C-36EE9A91987F}" presName="Child1" presStyleLbl="node1" presStyleIdx="0" presStyleCnt="6" custScaleX="129559">
        <dgm:presLayoutVars>
          <dgm:chMax val="0"/>
          <dgm:chPref val="0"/>
          <dgm:bulletEnabled val="1"/>
        </dgm:presLayoutVars>
      </dgm:prSet>
      <dgm:spPr/>
    </dgm:pt>
    <dgm:pt modelId="{82C4CC7F-7218-4DCA-B4EC-6C0295228785}" type="pres">
      <dgm:prSet presAssocID="{F40512A0-A551-49D7-A25F-9DB5A10EAB07}" presName="Accent2" presStyleCnt="0"/>
      <dgm:spPr/>
    </dgm:pt>
    <dgm:pt modelId="{0D9466ED-6495-4BFE-A3CB-88E9F590273E}" type="pres">
      <dgm:prSet presAssocID="{F40512A0-A551-49D7-A25F-9DB5A10EAB07}" presName="Accent" presStyleLbl="bgShp" presStyleIdx="1" presStyleCnt="6"/>
      <dgm:spPr/>
    </dgm:pt>
    <dgm:pt modelId="{6E2EC20C-6F7B-4935-ACA9-EF8318331CCF}" type="pres">
      <dgm:prSet presAssocID="{F40512A0-A551-49D7-A25F-9DB5A10EAB07}" presName="Child2" presStyleLbl="node1" presStyleIdx="1" presStyleCnt="6" custScaleX="112931">
        <dgm:presLayoutVars>
          <dgm:chMax val="0"/>
          <dgm:chPref val="0"/>
          <dgm:bulletEnabled val="1"/>
        </dgm:presLayoutVars>
      </dgm:prSet>
      <dgm:spPr/>
    </dgm:pt>
    <dgm:pt modelId="{4E89A1EA-29F2-47AF-BDEF-D047D743A407}" type="pres">
      <dgm:prSet presAssocID="{E41C4013-A1FA-4F5A-98F5-F19F974C4D47}" presName="Accent3" presStyleCnt="0"/>
      <dgm:spPr/>
    </dgm:pt>
    <dgm:pt modelId="{AB110A78-01BE-4098-83F4-34E56078004E}" type="pres">
      <dgm:prSet presAssocID="{E41C4013-A1FA-4F5A-98F5-F19F974C4D47}" presName="Accent" presStyleLbl="bgShp" presStyleIdx="2" presStyleCnt="6"/>
      <dgm:spPr/>
    </dgm:pt>
    <dgm:pt modelId="{2CD468B1-81F9-464E-9DDE-5C4C1EC292A1}" type="pres">
      <dgm:prSet presAssocID="{E41C4013-A1FA-4F5A-98F5-F19F974C4D4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B82AD9A-3E70-4078-900E-149DAE409C53}" type="pres">
      <dgm:prSet presAssocID="{E98A489F-44D1-4189-9F8F-982EAE9E5A45}" presName="Accent4" presStyleCnt="0"/>
      <dgm:spPr/>
    </dgm:pt>
    <dgm:pt modelId="{28E39BBB-3944-4CB9-9E34-DF103A04EC49}" type="pres">
      <dgm:prSet presAssocID="{E98A489F-44D1-4189-9F8F-982EAE9E5A45}" presName="Accent" presStyleLbl="bgShp" presStyleIdx="3" presStyleCnt="6"/>
      <dgm:spPr/>
    </dgm:pt>
    <dgm:pt modelId="{1F93994F-6E44-4888-9FA3-97A233CA5F13}" type="pres">
      <dgm:prSet presAssocID="{E98A489F-44D1-4189-9F8F-982EAE9E5A4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62C58C6-ADB8-4326-A47F-B1C3AF30E898}" type="pres">
      <dgm:prSet presAssocID="{105B9B16-C2B6-4546-BF27-C2427CB430E4}" presName="Accent5" presStyleCnt="0"/>
      <dgm:spPr/>
    </dgm:pt>
    <dgm:pt modelId="{CCFD5386-68D6-4C9A-80BC-DC51FB5A9F31}" type="pres">
      <dgm:prSet presAssocID="{105B9B16-C2B6-4546-BF27-C2427CB430E4}" presName="Accent" presStyleLbl="bgShp" presStyleIdx="4" presStyleCnt="6"/>
      <dgm:spPr/>
    </dgm:pt>
    <dgm:pt modelId="{85739CBD-7D38-421A-BA52-79C58D3780CE}" type="pres">
      <dgm:prSet presAssocID="{105B9B16-C2B6-4546-BF27-C2427CB430E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50827B5-0FE0-4A3F-95DD-19870153296F}" type="pres">
      <dgm:prSet presAssocID="{0A2E66EC-5D66-42DD-9667-7BC88F5D2523}" presName="Accent6" presStyleCnt="0"/>
      <dgm:spPr/>
    </dgm:pt>
    <dgm:pt modelId="{B7A0EBE9-4369-4E7F-B476-4978AEF8D835}" type="pres">
      <dgm:prSet presAssocID="{0A2E66EC-5D66-42DD-9667-7BC88F5D2523}" presName="Accent" presStyleLbl="bgShp" presStyleIdx="5" presStyleCnt="6"/>
      <dgm:spPr/>
    </dgm:pt>
    <dgm:pt modelId="{88C1A9FC-973E-4EEE-B389-2B226E41E2A5}" type="pres">
      <dgm:prSet presAssocID="{0A2E66EC-5D66-42DD-9667-7BC88F5D252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42B8A00-9F92-450B-BDE1-86B2113FC212}" type="presOf" srcId="{F40512A0-A551-49D7-A25F-9DB5A10EAB07}" destId="{6E2EC20C-6F7B-4935-ACA9-EF8318331CCF}" srcOrd="0" destOrd="0" presId="urn:microsoft.com/office/officeart/2011/layout/HexagonRadial"/>
    <dgm:cxn modelId="{ED2EC601-0B1E-483A-B92F-35D34E8602FB}" type="presOf" srcId="{5E2850B8-D300-4736-BF4C-36EE9A91987F}" destId="{2DB4CBE6-52EF-41D0-8488-42520E9F3DAB}" srcOrd="0" destOrd="0" presId="urn:microsoft.com/office/officeart/2011/layout/HexagonRadial"/>
    <dgm:cxn modelId="{0854070A-77DD-49AE-AF99-7D51BB334A21}" type="presOf" srcId="{2E88968A-664D-4293-ADBF-423A24A98458}" destId="{88ED2751-3D4D-4E21-9A19-739453B31C3C}" srcOrd="0" destOrd="0" presId="urn:microsoft.com/office/officeart/2011/layout/HexagonRadial"/>
    <dgm:cxn modelId="{A68FA215-5922-4C76-A638-CDBE1D810756}" srcId="{A07F0A9D-A0C8-4359-8DAE-C0002EEAEBEC}" destId="{E98A489F-44D1-4189-9F8F-982EAE9E5A45}" srcOrd="3" destOrd="0" parTransId="{0247DF3D-BE4B-405D-A972-557DB9BF46B8}" sibTransId="{93668FB0-C4EE-483F-AB78-4601A787F442}"/>
    <dgm:cxn modelId="{7383192D-8467-49B8-9AF7-5787401E1053}" type="presOf" srcId="{E41C4013-A1FA-4F5A-98F5-F19F974C4D47}" destId="{2CD468B1-81F9-464E-9DDE-5C4C1EC292A1}" srcOrd="0" destOrd="0" presId="urn:microsoft.com/office/officeart/2011/layout/HexagonRadial"/>
    <dgm:cxn modelId="{F44D9B35-2A11-4D3B-9041-11D196C5B83C}" srcId="{A07F0A9D-A0C8-4359-8DAE-C0002EEAEBEC}" destId="{F40512A0-A551-49D7-A25F-9DB5A10EAB07}" srcOrd="1" destOrd="0" parTransId="{8B241ACF-F552-4C9D-A165-60990DBA33DB}" sibTransId="{4E6655EE-F306-4AA0-A73D-BFB426BFFEA3}"/>
    <dgm:cxn modelId="{E18ABF61-D525-40BB-8D05-3BA6CDD7821E}" srcId="{A07F0A9D-A0C8-4359-8DAE-C0002EEAEBEC}" destId="{5E2850B8-D300-4736-BF4C-36EE9A91987F}" srcOrd="0" destOrd="0" parTransId="{B5F6DC5B-2DE2-43CC-BF39-DFB7696FBCBE}" sibTransId="{14719EAA-D9A2-4507-BEAE-6C96BC229B45}"/>
    <dgm:cxn modelId="{4254A56B-F323-467D-9DB0-CB95E478E933}" type="presOf" srcId="{105B9B16-C2B6-4546-BF27-C2427CB430E4}" destId="{85739CBD-7D38-421A-BA52-79C58D3780CE}" srcOrd="0" destOrd="0" presId="urn:microsoft.com/office/officeart/2011/layout/HexagonRadial"/>
    <dgm:cxn modelId="{DFC65A53-53EA-4F3E-BBE7-7EFAF1D2FE9D}" type="presOf" srcId="{A07F0A9D-A0C8-4359-8DAE-C0002EEAEBEC}" destId="{D9F61D7C-4D1C-45A9-B333-5DDA01DD2E37}" srcOrd="0" destOrd="0" presId="urn:microsoft.com/office/officeart/2011/layout/HexagonRadial"/>
    <dgm:cxn modelId="{96CBC68A-7895-426B-9C6D-BB44459FAEFF}" srcId="{A07F0A9D-A0C8-4359-8DAE-C0002EEAEBEC}" destId="{0A2E66EC-5D66-42DD-9667-7BC88F5D2523}" srcOrd="5" destOrd="0" parTransId="{5D6F5A09-A578-4274-8BD7-47BBDFC0AB90}" sibTransId="{CFC48D29-55F7-4249-A820-755D419905CF}"/>
    <dgm:cxn modelId="{4BE66690-D1B7-4C1A-B45E-4054366659ED}" srcId="{A07F0A9D-A0C8-4359-8DAE-C0002EEAEBEC}" destId="{105B9B16-C2B6-4546-BF27-C2427CB430E4}" srcOrd="4" destOrd="0" parTransId="{4EFEEBE4-68B2-4618-91E2-F405148B66F8}" sibTransId="{5F2B11AA-C002-4903-AFB5-58C7B0F71662}"/>
    <dgm:cxn modelId="{E716CDC0-CFBE-426E-A760-F258A23912CC}" type="presOf" srcId="{E98A489F-44D1-4189-9F8F-982EAE9E5A45}" destId="{1F93994F-6E44-4888-9FA3-97A233CA5F13}" srcOrd="0" destOrd="0" presId="urn:microsoft.com/office/officeart/2011/layout/HexagonRadial"/>
    <dgm:cxn modelId="{895CE9CD-1A09-4F70-81C6-F3542A1D590D}" srcId="{2E88968A-664D-4293-ADBF-423A24A98458}" destId="{A07F0A9D-A0C8-4359-8DAE-C0002EEAEBEC}" srcOrd="0" destOrd="0" parTransId="{38F04767-DCB7-46C4-88C9-652F3B8897B5}" sibTransId="{F1509F7F-5DA4-4115-88DE-F9C54CF76FA7}"/>
    <dgm:cxn modelId="{E25837ED-FFB4-403F-9077-0FA8889648BA}" type="presOf" srcId="{0A2E66EC-5D66-42DD-9667-7BC88F5D2523}" destId="{88C1A9FC-973E-4EEE-B389-2B226E41E2A5}" srcOrd="0" destOrd="0" presId="urn:microsoft.com/office/officeart/2011/layout/HexagonRadial"/>
    <dgm:cxn modelId="{904FC1FD-2625-454D-BA49-6006F26BE97F}" srcId="{A07F0A9D-A0C8-4359-8DAE-C0002EEAEBEC}" destId="{E41C4013-A1FA-4F5A-98F5-F19F974C4D47}" srcOrd="2" destOrd="0" parTransId="{D0D400CB-46AA-40C0-B56D-47159584CDF1}" sibTransId="{9F40DDCE-6088-473E-A33E-D0F04FD3A3AB}"/>
    <dgm:cxn modelId="{38AC4B10-9051-4110-8F52-1E101BB3513F}" type="presParOf" srcId="{88ED2751-3D4D-4E21-9A19-739453B31C3C}" destId="{D9F61D7C-4D1C-45A9-B333-5DDA01DD2E37}" srcOrd="0" destOrd="0" presId="urn:microsoft.com/office/officeart/2011/layout/HexagonRadial"/>
    <dgm:cxn modelId="{00AF5ED7-2DB1-4D6E-8280-E4D59DC68E77}" type="presParOf" srcId="{88ED2751-3D4D-4E21-9A19-739453B31C3C}" destId="{4A5AFD24-0027-42B3-BBF1-AD8485BAE809}" srcOrd="1" destOrd="0" presId="urn:microsoft.com/office/officeart/2011/layout/HexagonRadial"/>
    <dgm:cxn modelId="{EF2808A7-2F77-47F4-8831-1E2C3B0E8DFF}" type="presParOf" srcId="{4A5AFD24-0027-42B3-BBF1-AD8485BAE809}" destId="{CA3AB8D9-6C0D-4480-990F-D817DB6D261E}" srcOrd="0" destOrd="0" presId="urn:microsoft.com/office/officeart/2011/layout/HexagonRadial"/>
    <dgm:cxn modelId="{A829E67A-6099-4F14-81E9-6A8F1F62F799}" type="presParOf" srcId="{88ED2751-3D4D-4E21-9A19-739453B31C3C}" destId="{2DB4CBE6-52EF-41D0-8488-42520E9F3DAB}" srcOrd="2" destOrd="0" presId="urn:microsoft.com/office/officeart/2011/layout/HexagonRadial"/>
    <dgm:cxn modelId="{F8CE1495-367E-4D04-8764-ACBBE783D28F}" type="presParOf" srcId="{88ED2751-3D4D-4E21-9A19-739453B31C3C}" destId="{82C4CC7F-7218-4DCA-B4EC-6C0295228785}" srcOrd="3" destOrd="0" presId="urn:microsoft.com/office/officeart/2011/layout/HexagonRadial"/>
    <dgm:cxn modelId="{C155080E-2A46-4099-BD00-FB38D7AA293D}" type="presParOf" srcId="{82C4CC7F-7218-4DCA-B4EC-6C0295228785}" destId="{0D9466ED-6495-4BFE-A3CB-88E9F590273E}" srcOrd="0" destOrd="0" presId="urn:microsoft.com/office/officeart/2011/layout/HexagonRadial"/>
    <dgm:cxn modelId="{05E5EDCE-9672-44A0-82BD-1133EA5CE425}" type="presParOf" srcId="{88ED2751-3D4D-4E21-9A19-739453B31C3C}" destId="{6E2EC20C-6F7B-4935-ACA9-EF8318331CCF}" srcOrd="4" destOrd="0" presId="urn:microsoft.com/office/officeart/2011/layout/HexagonRadial"/>
    <dgm:cxn modelId="{FE307926-4CAE-45CD-9E71-8D62E37D6EC2}" type="presParOf" srcId="{88ED2751-3D4D-4E21-9A19-739453B31C3C}" destId="{4E89A1EA-29F2-47AF-BDEF-D047D743A407}" srcOrd="5" destOrd="0" presId="urn:microsoft.com/office/officeart/2011/layout/HexagonRadial"/>
    <dgm:cxn modelId="{76ADC282-319D-4E55-8E02-2E8A58450590}" type="presParOf" srcId="{4E89A1EA-29F2-47AF-BDEF-D047D743A407}" destId="{AB110A78-01BE-4098-83F4-34E56078004E}" srcOrd="0" destOrd="0" presId="urn:microsoft.com/office/officeart/2011/layout/HexagonRadial"/>
    <dgm:cxn modelId="{14F80723-CC86-409F-BD24-36286C58E9E4}" type="presParOf" srcId="{88ED2751-3D4D-4E21-9A19-739453B31C3C}" destId="{2CD468B1-81F9-464E-9DDE-5C4C1EC292A1}" srcOrd="6" destOrd="0" presId="urn:microsoft.com/office/officeart/2011/layout/HexagonRadial"/>
    <dgm:cxn modelId="{039B4D63-B12A-49EB-90B5-6E89F9DCC3A2}" type="presParOf" srcId="{88ED2751-3D4D-4E21-9A19-739453B31C3C}" destId="{CB82AD9A-3E70-4078-900E-149DAE409C53}" srcOrd="7" destOrd="0" presId="urn:microsoft.com/office/officeart/2011/layout/HexagonRadial"/>
    <dgm:cxn modelId="{4F88B8BA-6A29-4C1B-BAC1-421B23ED033E}" type="presParOf" srcId="{CB82AD9A-3E70-4078-900E-149DAE409C53}" destId="{28E39BBB-3944-4CB9-9E34-DF103A04EC49}" srcOrd="0" destOrd="0" presId="urn:microsoft.com/office/officeart/2011/layout/HexagonRadial"/>
    <dgm:cxn modelId="{B66199F6-E6EF-4641-8B69-1BD7A03DC5D3}" type="presParOf" srcId="{88ED2751-3D4D-4E21-9A19-739453B31C3C}" destId="{1F93994F-6E44-4888-9FA3-97A233CA5F13}" srcOrd="8" destOrd="0" presId="urn:microsoft.com/office/officeart/2011/layout/HexagonRadial"/>
    <dgm:cxn modelId="{BFC94F94-2857-46A9-974D-8CF933B3FB21}" type="presParOf" srcId="{88ED2751-3D4D-4E21-9A19-739453B31C3C}" destId="{162C58C6-ADB8-4326-A47F-B1C3AF30E898}" srcOrd="9" destOrd="0" presId="urn:microsoft.com/office/officeart/2011/layout/HexagonRadial"/>
    <dgm:cxn modelId="{BDBF4138-790F-4639-BB82-3511733DABB3}" type="presParOf" srcId="{162C58C6-ADB8-4326-A47F-B1C3AF30E898}" destId="{CCFD5386-68D6-4C9A-80BC-DC51FB5A9F31}" srcOrd="0" destOrd="0" presId="urn:microsoft.com/office/officeart/2011/layout/HexagonRadial"/>
    <dgm:cxn modelId="{35F82A2A-A8C9-40FC-8B47-1CA7277BF6E7}" type="presParOf" srcId="{88ED2751-3D4D-4E21-9A19-739453B31C3C}" destId="{85739CBD-7D38-421A-BA52-79C58D3780CE}" srcOrd="10" destOrd="0" presId="urn:microsoft.com/office/officeart/2011/layout/HexagonRadial"/>
    <dgm:cxn modelId="{489EC249-6399-48CC-B10A-D4E819479197}" type="presParOf" srcId="{88ED2751-3D4D-4E21-9A19-739453B31C3C}" destId="{650827B5-0FE0-4A3F-95DD-19870153296F}" srcOrd="11" destOrd="0" presId="urn:microsoft.com/office/officeart/2011/layout/HexagonRadial"/>
    <dgm:cxn modelId="{6A046295-C858-46D3-BB7A-2E8220D08CC6}" type="presParOf" srcId="{650827B5-0FE0-4A3F-95DD-19870153296F}" destId="{B7A0EBE9-4369-4E7F-B476-4978AEF8D835}" srcOrd="0" destOrd="0" presId="urn:microsoft.com/office/officeart/2011/layout/HexagonRadial"/>
    <dgm:cxn modelId="{68D435EE-8E2E-4123-9D49-22B26CAF56D1}" type="presParOf" srcId="{88ED2751-3D4D-4E21-9A19-739453B31C3C}" destId="{88C1A9FC-973E-4EEE-B389-2B226E41E2A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DA563-A81C-4950-B3AB-1AC58C9F5A64}">
      <dsp:nvSpPr>
        <dsp:cNvPr id="0" name=""/>
        <dsp:cNvSpPr/>
      </dsp:nvSpPr>
      <dsp:spPr>
        <a:xfrm>
          <a:off x="2561166" y="0"/>
          <a:ext cx="2561166" cy="1702858"/>
        </a:xfrm>
        <a:prstGeom prst="trapezoid">
          <a:avLst>
            <a:gd name="adj" fmla="val 75202"/>
          </a:avLst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SAAS</a:t>
          </a:r>
        </a:p>
      </dsp:txBody>
      <dsp:txXfrm>
        <a:off x="2561166" y="0"/>
        <a:ext cx="2561166" cy="1702858"/>
      </dsp:txXfrm>
    </dsp:sp>
    <dsp:sp modelId="{76CE611D-0D34-4FF4-93FE-D174B6C34AAD}">
      <dsp:nvSpPr>
        <dsp:cNvPr id="0" name=""/>
        <dsp:cNvSpPr/>
      </dsp:nvSpPr>
      <dsp:spPr>
        <a:xfrm>
          <a:off x="1280583" y="1702858"/>
          <a:ext cx="5122333" cy="1702858"/>
        </a:xfrm>
        <a:prstGeom prst="trapezoid">
          <a:avLst>
            <a:gd name="adj" fmla="val 75202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PAAS</a:t>
          </a:r>
        </a:p>
      </dsp:txBody>
      <dsp:txXfrm>
        <a:off x="2176991" y="1702858"/>
        <a:ext cx="3329516" cy="1702858"/>
      </dsp:txXfrm>
    </dsp:sp>
    <dsp:sp modelId="{2EC7C06B-4143-47A9-82A0-5EEFB39E915C}">
      <dsp:nvSpPr>
        <dsp:cNvPr id="0" name=""/>
        <dsp:cNvSpPr/>
      </dsp:nvSpPr>
      <dsp:spPr>
        <a:xfrm>
          <a:off x="0" y="3405716"/>
          <a:ext cx="7683500" cy="1702858"/>
        </a:xfrm>
        <a:prstGeom prst="trapezoid">
          <a:avLst>
            <a:gd name="adj" fmla="val 75202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IAAS</a:t>
          </a:r>
        </a:p>
      </dsp:txBody>
      <dsp:txXfrm>
        <a:off x="1344612" y="3405716"/>
        <a:ext cx="4994275" cy="170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C6959-B92F-4937-9D54-F52A2A258C4A}">
      <dsp:nvSpPr>
        <dsp:cNvPr id="0" name=""/>
        <dsp:cNvSpPr/>
      </dsp:nvSpPr>
      <dsp:spPr>
        <a:xfrm>
          <a:off x="0" y="0"/>
          <a:ext cx="8826500" cy="170599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	</a:t>
          </a:r>
          <a:r>
            <a:rPr lang="en-IN" sz="2800" kern="1200" dirty="0">
              <a:highlight>
                <a:srgbClr val="000080"/>
              </a:highlight>
            </a:rPr>
            <a:t>Software-as-a-Service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Provides software applications over the internet accessible through a browser with no installation required (e.g. Gmail</a:t>
          </a:r>
          <a:r>
            <a:rPr lang="en-US" sz="2700" kern="1200" dirty="0"/>
            <a:t>, Dropbox).
</a:t>
          </a:r>
          <a:endParaRPr lang="en-IN" sz="2700" kern="1200" dirty="0"/>
        </a:p>
      </dsp:txBody>
      <dsp:txXfrm>
        <a:off x="1935899" y="0"/>
        <a:ext cx="6890600" cy="1705990"/>
      </dsp:txXfrm>
    </dsp:sp>
    <dsp:sp modelId="{1DF3CB40-F962-45BE-A3C8-9A395BB2A457}">
      <dsp:nvSpPr>
        <dsp:cNvPr id="0" name=""/>
        <dsp:cNvSpPr/>
      </dsp:nvSpPr>
      <dsp:spPr>
        <a:xfrm>
          <a:off x="170599" y="170599"/>
          <a:ext cx="1765300" cy="136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F99A-6ACE-4E75-9BA3-4BEFBC05973E}">
      <dsp:nvSpPr>
        <dsp:cNvPr id="0" name=""/>
        <dsp:cNvSpPr/>
      </dsp:nvSpPr>
      <dsp:spPr>
        <a:xfrm>
          <a:off x="0" y="1876589"/>
          <a:ext cx="8826500" cy="206496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	</a:t>
          </a:r>
          <a:r>
            <a:rPr lang="en-IN" sz="2800" kern="1200" dirty="0">
              <a:highlight>
                <a:srgbClr val="008000"/>
              </a:highlight>
            </a:rPr>
            <a:t>Platform-as-a-Service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Gives a platform for developers to build, deploy, and manage applications while avoiding infrastructural management (e.g., Heroku, Google App Engine).
</a:t>
          </a:r>
          <a:endParaRPr lang="en-IN" sz="2300" kern="1200" dirty="0"/>
        </a:p>
      </dsp:txBody>
      <dsp:txXfrm>
        <a:off x="1935899" y="1876589"/>
        <a:ext cx="6890600" cy="2064964"/>
      </dsp:txXfrm>
    </dsp:sp>
    <dsp:sp modelId="{2FCB224A-2375-4F4D-A62F-75B604891F42}">
      <dsp:nvSpPr>
        <dsp:cNvPr id="0" name=""/>
        <dsp:cNvSpPr/>
      </dsp:nvSpPr>
      <dsp:spPr>
        <a:xfrm>
          <a:off x="170599" y="2226675"/>
          <a:ext cx="1765300" cy="136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818A-2AF0-4AE7-95CB-3FB492C6C436}">
      <dsp:nvSpPr>
        <dsp:cNvPr id="0" name=""/>
        <dsp:cNvSpPr/>
      </dsp:nvSpPr>
      <dsp:spPr>
        <a:xfrm>
          <a:off x="0" y="4112153"/>
          <a:ext cx="8826500" cy="16997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	</a:t>
          </a:r>
          <a:r>
            <a:rPr lang="en-IN" sz="2800" kern="1200" dirty="0">
              <a:highlight>
                <a:srgbClr val="808080"/>
              </a:highlight>
            </a:rPr>
            <a:t>Infrastructure-as-a-Service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It provides on-demand access to virtualized computing resources including servers, storage, and networks (e.g., AWS EC2, Microsoft Azure).</a:t>
          </a:r>
          <a:endParaRPr lang="en-IN" sz="2300" kern="1200" dirty="0"/>
        </a:p>
      </dsp:txBody>
      <dsp:txXfrm>
        <a:off x="1935899" y="4112153"/>
        <a:ext cx="6890600" cy="1699780"/>
      </dsp:txXfrm>
    </dsp:sp>
    <dsp:sp modelId="{D3C35AB6-B4F4-4325-80EE-AB0968AD732A}">
      <dsp:nvSpPr>
        <dsp:cNvPr id="0" name=""/>
        <dsp:cNvSpPr/>
      </dsp:nvSpPr>
      <dsp:spPr>
        <a:xfrm>
          <a:off x="170599" y="4279647"/>
          <a:ext cx="1765300" cy="136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61D7C-4D1C-45A9-B333-5DDA01DD2E37}">
      <dsp:nvSpPr>
        <dsp:cNvPr id="0" name=""/>
        <dsp:cNvSpPr/>
      </dsp:nvSpPr>
      <dsp:spPr>
        <a:xfrm>
          <a:off x="2701054" y="1614567"/>
          <a:ext cx="2362680" cy="177522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Advantages</a:t>
          </a:r>
        </a:p>
      </dsp:txBody>
      <dsp:txXfrm>
        <a:off x="3067004" y="1889527"/>
        <a:ext cx="1630780" cy="1225303"/>
      </dsp:txXfrm>
    </dsp:sp>
    <dsp:sp modelId="{0D9466ED-6495-4BFE-A3CB-88E9F590273E}">
      <dsp:nvSpPr>
        <dsp:cNvPr id="0" name=""/>
        <dsp:cNvSpPr/>
      </dsp:nvSpPr>
      <dsp:spPr>
        <a:xfrm>
          <a:off x="4141364" y="765242"/>
          <a:ext cx="774283" cy="66714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4CBE6-52EF-41D0-8488-42520E9F3DAB}">
      <dsp:nvSpPr>
        <dsp:cNvPr id="0" name=""/>
        <dsp:cNvSpPr/>
      </dsp:nvSpPr>
      <dsp:spPr>
        <a:xfrm>
          <a:off x="2796783" y="0"/>
          <a:ext cx="2178859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Accessibility</a:t>
          </a:r>
        </a:p>
      </dsp:txBody>
      <dsp:txXfrm>
        <a:off x="3116911" y="213762"/>
        <a:ext cx="1538603" cy="1027388"/>
      </dsp:txXfrm>
    </dsp:sp>
    <dsp:sp modelId="{AB110A78-01BE-4098-83F4-34E56078004E}">
      <dsp:nvSpPr>
        <dsp:cNvPr id="0" name=""/>
        <dsp:cNvSpPr/>
      </dsp:nvSpPr>
      <dsp:spPr>
        <a:xfrm>
          <a:off x="5045012" y="2012453"/>
          <a:ext cx="774283" cy="66714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EC20C-6F7B-4935-ACA9-EF8318331CCF}">
      <dsp:nvSpPr>
        <dsp:cNvPr id="0" name=""/>
        <dsp:cNvSpPr/>
      </dsp:nvSpPr>
      <dsp:spPr>
        <a:xfrm>
          <a:off x="4478965" y="894868"/>
          <a:ext cx="1899218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286681"/>
            <a:satOff val="236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Flexibility</a:t>
          </a:r>
        </a:p>
      </dsp:txBody>
      <dsp:txXfrm>
        <a:off x="4775789" y="1122253"/>
        <a:ext cx="1305570" cy="1000142"/>
      </dsp:txXfrm>
    </dsp:sp>
    <dsp:sp modelId="{28E39BBB-3944-4CB9-9E34-DF103A04EC49}">
      <dsp:nvSpPr>
        <dsp:cNvPr id="0" name=""/>
        <dsp:cNvSpPr/>
      </dsp:nvSpPr>
      <dsp:spPr>
        <a:xfrm>
          <a:off x="4417280" y="3420319"/>
          <a:ext cx="774283" cy="66714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68B1-81F9-464E-9DDE-5C4C1EC292A1}">
      <dsp:nvSpPr>
        <dsp:cNvPr id="0" name=""/>
        <dsp:cNvSpPr/>
      </dsp:nvSpPr>
      <dsp:spPr>
        <a:xfrm>
          <a:off x="4587698" y="2654076"/>
          <a:ext cx="1681751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573361"/>
            <a:satOff val="472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Security</a:t>
          </a:r>
        </a:p>
      </dsp:txBody>
      <dsp:txXfrm>
        <a:off x="4866400" y="2895186"/>
        <a:ext cx="1124347" cy="972692"/>
      </dsp:txXfrm>
    </dsp:sp>
    <dsp:sp modelId="{CCFD5386-68D6-4C9A-80BC-DC51FB5A9F31}">
      <dsp:nvSpPr>
        <dsp:cNvPr id="0" name=""/>
        <dsp:cNvSpPr/>
      </dsp:nvSpPr>
      <dsp:spPr>
        <a:xfrm>
          <a:off x="2860120" y="3566461"/>
          <a:ext cx="774283" cy="66714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994F-6E44-4888-9FA3-97A233CA5F13}">
      <dsp:nvSpPr>
        <dsp:cNvPr id="0" name=""/>
        <dsp:cNvSpPr/>
      </dsp:nvSpPr>
      <dsp:spPr>
        <a:xfrm>
          <a:off x="3045337" y="3549945"/>
          <a:ext cx="1681751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860042"/>
            <a:satOff val="708"/>
            <a:lumOff val="-5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Mobility</a:t>
          </a:r>
        </a:p>
      </dsp:txBody>
      <dsp:txXfrm>
        <a:off x="3324039" y="3791055"/>
        <a:ext cx="1124347" cy="972692"/>
      </dsp:txXfrm>
    </dsp:sp>
    <dsp:sp modelId="{B7A0EBE9-4369-4E7F-B476-4978AEF8D835}">
      <dsp:nvSpPr>
        <dsp:cNvPr id="0" name=""/>
        <dsp:cNvSpPr/>
      </dsp:nvSpPr>
      <dsp:spPr>
        <a:xfrm>
          <a:off x="1941673" y="2319751"/>
          <a:ext cx="774283" cy="66714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39CBD-7D38-421A-BA52-79C58D3780CE}">
      <dsp:nvSpPr>
        <dsp:cNvPr id="0" name=""/>
        <dsp:cNvSpPr/>
      </dsp:nvSpPr>
      <dsp:spPr>
        <a:xfrm>
          <a:off x="1495816" y="2655077"/>
          <a:ext cx="1681751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146722"/>
            <a:satOff val="944"/>
            <a:lumOff val="-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Disaster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Recovery</a:t>
          </a:r>
        </a:p>
      </dsp:txBody>
      <dsp:txXfrm>
        <a:off x="1774518" y="2896187"/>
        <a:ext cx="1124347" cy="972692"/>
      </dsp:txXfrm>
    </dsp:sp>
    <dsp:sp modelId="{88C1A9FC-973E-4EEE-B389-2B226E41E2A5}">
      <dsp:nvSpPr>
        <dsp:cNvPr id="0" name=""/>
        <dsp:cNvSpPr/>
      </dsp:nvSpPr>
      <dsp:spPr>
        <a:xfrm>
          <a:off x="1495816" y="892866"/>
          <a:ext cx="1681751" cy="145491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Reduced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Cost</a:t>
          </a:r>
        </a:p>
      </dsp:txBody>
      <dsp:txXfrm>
        <a:off x="1774518" y="1133976"/>
        <a:ext cx="1124347" cy="972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17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5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9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8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0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8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5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7868-A387-49E4-9EBC-8C5AC748308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64DAE6-A5D7-42C2-ADF6-A717393B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A4E4-70EF-215E-B9E0-12A68BA76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8318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07C3B1-E6C6-D6F2-C2FC-F3FAB1DA0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84273"/>
              </p:ext>
            </p:extLst>
          </p:nvPr>
        </p:nvGraphicFramePr>
        <p:xfrm>
          <a:off x="533400" y="635000"/>
          <a:ext cx="8826500" cy="581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2E1C43-953F-F004-BCC4-D7F3EE986B34}"/>
              </a:ext>
            </a:extLst>
          </p:cNvPr>
          <p:cNvSpPr/>
          <p:nvPr/>
        </p:nvSpPr>
        <p:spPr>
          <a:xfrm>
            <a:off x="673100" y="719667"/>
            <a:ext cx="1828800" cy="15155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SAAS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F1D6CA-46C1-A7A2-A7D7-8D65C1EB50D5}"/>
              </a:ext>
            </a:extLst>
          </p:cNvPr>
          <p:cNvSpPr/>
          <p:nvPr/>
        </p:nvSpPr>
        <p:spPr>
          <a:xfrm>
            <a:off x="673100" y="4529667"/>
            <a:ext cx="1828800" cy="1515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IAAS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A8CC4-0EB8-4FAB-44C1-B03123FACE29}"/>
              </a:ext>
            </a:extLst>
          </p:cNvPr>
          <p:cNvSpPr/>
          <p:nvPr/>
        </p:nvSpPr>
        <p:spPr>
          <a:xfrm>
            <a:off x="673100" y="2624667"/>
            <a:ext cx="1828800" cy="15155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7020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13C18A-F021-FCD8-830C-3575C602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99136"/>
              </p:ext>
            </p:extLst>
          </p:nvPr>
        </p:nvGraphicFramePr>
        <p:xfrm>
          <a:off x="749808" y="1570398"/>
          <a:ext cx="8741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88">
                  <a:extLst>
                    <a:ext uri="{9D8B030D-6E8A-4147-A177-3AD203B41FA5}">
                      <a16:colId xmlns:a16="http://schemas.microsoft.com/office/drawing/2014/main" val="1805514523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3282297871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274862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IAAS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SAAS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7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Applications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Applications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Applications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Runtime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Runtime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Runtime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Middleware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Middleware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Middleware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2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O/S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O/S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O/S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008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5F494B-8732-5E5D-623E-F1F80E2D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22862"/>
              </p:ext>
            </p:extLst>
          </p:nvPr>
        </p:nvGraphicFramePr>
        <p:xfrm>
          <a:off x="749808" y="3804242"/>
          <a:ext cx="8741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88">
                  <a:extLst>
                    <a:ext uri="{9D8B030D-6E8A-4147-A177-3AD203B41FA5}">
                      <a16:colId xmlns:a16="http://schemas.microsoft.com/office/drawing/2014/main" val="1805514523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3282297871"/>
                    </a:ext>
                  </a:extLst>
                </a:gridCol>
                <a:gridCol w="2913888">
                  <a:extLst>
                    <a:ext uri="{9D8B030D-6E8A-4147-A177-3AD203B41FA5}">
                      <a16:colId xmlns:a16="http://schemas.microsoft.com/office/drawing/2014/main" val="274862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Virtualization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Virtualization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Virtualization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7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Servers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Servers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Servers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Storage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Storage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Storage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Networking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Networking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Networking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766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79CE02C-8196-B648-3E75-759DC638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274"/>
            <a:ext cx="8596668" cy="1254125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highlight>
                  <a:srgbClr val="000080"/>
                </a:highlight>
              </a:rPr>
              <a:t>Responsibilities of a customer and a cloud vendor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6F43-7741-1EC0-80B1-955EDA8A5D89}"/>
              </a:ext>
            </a:extLst>
          </p:cNvPr>
          <p:cNvSpPr/>
          <p:nvPr/>
        </p:nvSpPr>
        <p:spPr>
          <a:xfrm>
            <a:off x="1947672" y="5687568"/>
            <a:ext cx="996696" cy="3474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83517-33DA-C9D2-DF53-70759BB681CA}"/>
              </a:ext>
            </a:extLst>
          </p:cNvPr>
          <p:cNvSpPr/>
          <p:nvPr/>
        </p:nvSpPr>
        <p:spPr>
          <a:xfrm>
            <a:off x="1947672" y="6087534"/>
            <a:ext cx="996696" cy="3474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9AD43F3-8724-E732-462A-10109689B70F}"/>
              </a:ext>
            </a:extLst>
          </p:cNvPr>
          <p:cNvSpPr txBox="1">
            <a:spLocks/>
          </p:cNvSpPr>
          <p:nvPr/>
        </p:nvSpPr>
        <p:spPr>
          <a:xfrm>
            <a:off x="3105149" y="5687568"/>
            <a:ext cx="3162301" cy="347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Managed by the Customer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0D14939-FCF8-5B8B-E7E5-B772352F8B87}"/>
              </a:ext>
            </a:extLst>
          </p:cNvPr>
          <p:cNvSpPr txBox="1">
            <a:spLocks/>
          </p:cNvSpPr>
          <p:nvPr/>
        </p:nvSpPr>
        <p:spPr>
          <a:xfrm>
            <a:off x="3105150" y="6087534"/>
            <a:ext cx="3552826" cy="347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Managed by the Cloud Vendor</a:t>
            </a:r>
          </a:p>
        </p:txBody>
      </p:sp>
    </p:spTree>
    <p:extLst>
      <p:ext uri="{BB962C8B-B14F-4D97-AF65-F5344CB8AC3E}">
        <p14:creationId xmlns:p14="http://schemas.microsoft.com/office/powerpoint/2010/main" val="37494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537E-7201-6FF4-61BB-17A78EB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Advantages of Cloud Computing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21A3493-BCB2-9258-BEA8-E661AE01F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618758"/>
              </p:ext>
            </p:extLst>
          </p:nvPr>
        </p:nvGraphicFramePr>
        <p:xfrm>
          <a:off x="1041400" y="1133475"/>
          <a:ext cx="7874000" cy="500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58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CA54-42B3-F705-66A9-AA7A5386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  <a:highlight>
                  <a:srgbClr val="008080"/>
                </a:highlight>
              </a:rPr>
              <a:t>Disadvantages of Cloud Computing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C1138-2D9C-F127-AED9-E6461ED2D0BE}"/>
              </a:ext>
            </a:extLst>
          </p:cNvPr>
          <p:cNvSpPr/>
          <p:nvPr/>
        </p:nvSpPr>
        <p:spPr>
          <a:xfrm>
            <a:off x="2951605" y="1376363"/>
            <a:ext cx="4048125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1.Limited control over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E9DA2F-4BC0-01F8-826E-F0E116CEE2E8}"/>
              </a:ext>
            </a:extLst>
          </p:cNvPr>
          <p:cNvSpPr/>
          <p:nvPr/>
        </p:nvSpPr>
        <p:spPr>
          <a:xfrm>
            <a:off x="2951605" y="2188368"/>
            <a:ext cx="4048125" cy="5715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2.Security and Privacy Risks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DD752-D52B-9B5E-31D3-028CA890B4B9}"/>
              </a:ext>
            </a:extLst>
          </p:cNvPr>
          <p:cNvSpPr/>
          <p:nvPr/>
        </p:nvSpPr>
        <p:spPr>
          <a:xfrm>
            <a:off x="2951603" y="5436388"/>
            <a:ext cx="4048125" cy="5715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6.Integration complexity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75F53A-8274-7E82-390F-0820A106D918}"/>
              </a:ext>
            </a:extLst>
          </p:cNvPr>
          <p:cNvSpPr/>
          <p:nvPr/>
        </p:nvSpPr>
        <p:spPr>
          <a:xfrm>
            <a:off x="2951605" y="3000373"/>
            <a:ext cx="4048125" cy="571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3.Subscription costs over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E11B9-64EF-2569-D53A-49C6F5C40DED}"/>
              </a:ext>
            </a:extLst>
          </p:cNvPr>
          <p:cNvSpPr/>
          <p:nvPr/>
        </p:nvSpPr>
        <p:spPr>
          <a:xfrm>
            <a:off x="2951604" y="3812378"/>
            <a:ext cx="4048125" cy="5715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4.Internet Connectivity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45E274-11A0-1340-8445-210FF59AE318}"/>
              </a:ext>
            </a:extLst>
          </p:cNvPr>
          <p:cNvSpPr/>
          <p:nvPr/>
        </p:nvSpPr>
        <p:spPr>
          <a:xfrm>
            <a:off x="2951604" y="4624388"/>
            <a:ext cx="4048125" cy="571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5.Affect of speed</a:t>
            </a:r>
          </a:p>
        </p:txBody>
      </p:sp>
    </p:spTree>
    <p:extLst>
      <p:ext uri="{BB962C8B-B14F-4D97-AF65-F5344CB8AC3E}">
        <p14:creationId xmlns:p14="http://schemas.microsoft.com/office/powerpoint/2010/main" val="103385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AC4E-C010-C68F-A1CE-E475BBC4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41A2-AB75-017C-B1A3-AD42AAA1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  <a:highlight>
                  <a:srgbClr val="800080"/>
                </a:highlight>
              </a:rPr>
              <a:t>Applications of Cloud Computing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8207AF-4C0B-4CFE-F2E7-7B981A5D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5" y="1628775"/>
            <a:ext cx="3381376" cy="34956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Artificial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E-Commerce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Social media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Business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storage and backup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Education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Entertainment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Software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Anti-virus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7432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9093-5FCC-1A32-716D-F80CB45B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2768600"/>
            <a:ext cx="8314267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428746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BE5-DDCD-CF33-4853-CDD11DD0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COMPUTING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A2B2-40A0-E173-5A62-6CC3D906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Cloud computing is the provision of on-demand computing services from applications to storage and processing power over the internet, or “the cloud,” offering faster innovation, flexible resources, and economies of scale.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This enables users to access and store data or applications on remote servers instead of local devices.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Cloud computing provides scalability, cost-efficiency and flexibility as organizations only pay for what they utilize.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They encompass a variety of use cases, with some widely-known models being Infrastructure as a Service (IaaS), Platform as a Service (PaaS), and Software as a Service (SaaS).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48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6C01-56F8-5314-F088-82FCABD7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225"/>
          </a:xfrm>
        </p:spPr>
        <p:txBody>
          <a:bodyPr/>
          <a:lstStyle/>
          <a:p>
            <a:pPr algn="ctr"/>
            <a:r>
              <a:rPr lang="en-IN" dirty="0"/>
              <a:t>Characteristics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E29F-509B-4ED1-0810-FC67189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16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On-demand self-services: </a:t>
            </a:r>
            <a:r>
              <a:rPr lang="en-US" dirty="0"/>
              <a:t>The Cloud computing services done without human interaction, user themselves able to Provision, monitor and manage computing resources as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Broad network access: </a:t>
            </a:r>
            <a:r>
              <a:rPr lang="en-US" dirty="0"/>
              <a:t>This characteristic refers to the ubiquitous access to Computing service provided over standard network and heterogeneous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Rapid elasticity: </a:t>
            </a:r>
            <a:r>
              <a:rPr lang="en-US" dirty="0"/>
              <a:t>The Computing services should be able to quickly scale out and in IT resources, on a need basis.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Resource pooling: </a:t>
            </a:r>
            <a:r>
              <a:rPr lang="en-US" dirty="0"/>
              <a:t>The IT resource (e.g., networks, server, storage, applications, and services) available are pooled to serve multiple applications and occupant in a non-dedicated manner.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Measured service: </a:t>
            </a:r>
            <a:r>
              <a:rPr lang="en-US" dirty="0"/>
              <a:t>It tracks the resource utilization for each application and occupant, this can serve both the user and the resource provider an account to what has been used.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5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F5E0-69B9-BC95-9BE7-03CF0C29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8369"/>
            <a:ext cx="8596668" cy="53829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Multi-tenancy: </a:t>
            </a:r>
            <a:r>
              <a:rPr lang="en-US" dirty="0"/>
              <a:t>A single set of resources is shared by multiple tenants (users or organizations).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Virtualization:</a:t>
            </a:r>
            <a:r>
              <a:rPr lang="en-IN" dirty="0"/>
              <a:t> </a:t>
            </a:r>
            <a:r>
              <a:rPr lang="en-US" dirty="0"/>
              <a:t>The providers of cloud computing utilize virtualization technology to abstract the underlying hardware resources and offer them to the user as logical resources.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Resilient computing: </a:t>
            </a:r>
            <a:r>
              <a:rPr lang="en-US" dirty="0"/>
              <a:t>Cloud computing services are often designed for redundancy and fault tolerance that deliver high availability and reliability.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Flexible pricing models: </a:t>
            </a:r>
            <a:r>
              <a:rPr lang="en-US" dirty="0"/>
              <a:t>Cloud providers offer a variety of pricing models, including pay-per-use, subscription-based, and spot pricing, allowing users to choose the option that best suits their needs.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Security:</a:t>
            </a:r>
            <a:r>
              <a:rPr lang="en-US" dirty="0"/>
              <a:t> Cloud providers invest heavily in security measures to protect their users’ data and ensure the privacy of sensitive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Automation:</a:t>
            </a:r>
            <a:r>
              <a:rPr lang="en-US" dirty="0"/>
              <a:t> Cloud computing services are often highly automated, allowing users to deploy and manage resources with minimal manual intervention.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41-9A04-E4C2-E8A5-088344D0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2571750"/>
            <a:ext cx="5191124" cy="85725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</a:rPr>
              <a:t>Types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53631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51D-3F32-8513-603B-A01A42E2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8300"/>
            <a:ext cx="3183827" cy="16129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CLOUD COMPUTING</a:t>
            </a:r>
          </a:p>
        </p:txBody>
      </p:sp>
      <p:pic>
        <p:nvPicPr>
          <p:cNvPr id="1026" name="Picture 2" descr="Cloud internet symbol - Network &amp; Communication Icons">
            <a:extLst>
              <a:ext uri="{FF2B5EF4-FFF2-40B4-BE49-F238E27FC236}">
                <a16:creationId xmlns:a16="http://schemas.microsoft.com/office/drawing/2014/main" id="{6E8F2394-BFA7-6A3E-4DA2-0FEC3C80607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79" y="4436492"/>
            <a:ext cx="26860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 internet symbol - Network &amp; Communication Icons">
            <a:extLst>
              <a:ext uri="{FF2B5EF4-FFF2-40B4-BE49-F238E27FC236}">
                <a16:creationId xmlns:a16="http://schemas.microsoft.com/office/drawing/2014/main" id="{6FD40DD7-D47F-9400-9719-EFAD2F44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94" y="2177160"/>
            <a:ext cx="24003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internet symbol - Network &amp; Communication Icons">
            <a:extLst>
              <a:ext uri="{FF2B5EF4-FFF2-40B4-BE49-F238E27FC236}">
                <a16:creationId xmlns:a16="http://schemas.microsoft.com/office/drawing/2014/main" id="{5710695D-2CFD-A595-A244-19EECEAA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57" y="487170"/>
            <a:ext cx="240029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9B5E45-A072-D5EF-2094-EDE35DED12A0}"/>
              </a:ext>
            </a:extLst>
          </p:cNvPr>
          <p:cNvSpPr/>
          <p:nvPr/>
        </p:nvSpPr>
        <p:spPr>
          <a:xfrm>
            <a:off x="4368800" y="5443264"/>
            <a:ext cx="2793143" cy="781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Hybrid </a:t>
            </a:r>
          </a:p>
          <a:p>
            <a:pPr algn="ctr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0AEDB-D823-9E90-8F6D-77666E57C6CB}"/>
              </a:ext>
            </a:extLst>
          </p:cNvPr>
          <p:cNvSpPr/>
          <p:nvPr/>
        </p:nvSpPr>
        <p:spPr>
          <a:xfrm>
            <a:off x="4383819" y="1108554"/>
            <a:ext cx="2286156" cy="1352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F00FF"/>
                </a:highlight>
              </a:rPr>
              <a:t>Public </a:t>
            </a:r>
          </a:p>
          <a:p>
            <a:pPr algn="ctr"/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F00FF"/>
                </a:highlight>
              </a:rPr>
              <a:t>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9E95D-D584-8A84-EAA7-C098399BF5B5}"/>
              </a:ext>
            </a:extLst>
          </p:cNvPr>
          <p:cNvSpPr/>
          <p:nvPr/>
        </p:nvSpPr>
        <p:spPr>
          <a:xfrm>
            <a:off x="7161943" y="3048000"/>
            <a:ext cx="1499457" cy="1059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Private</a:t>
            </a:r>
          </a:p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Cloud</a:t>
            </a:r>
          </a:p>
        </p:txBody>
      </p:sp>
      <p:pic>
        <p:nvPicPr>
          <p:cNvPr id="3" name="Picture 6" descr="Cloud internet symbol - Network &amp; Communication Icons">
            <a:extLst>
              <a:ext uri="{FF2B5EF4-FFF2-40B4-BE49-F238E27FC236}">
                <a16:creationId xmlns:a16="http://schemas.microsoft.com/office/drawing/2014/main" id="{ED21C990-3AD6-FBE8-F3AB-A6450D01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6" y="1790700"/>
            <a:ext cx="3183827" cy="40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BBF626-CBDC-0C6E-5772-D7D739E74CE7}"/>
              </a:ext>
            </a:extLst>
          </p:cNvPr>
          <p:cNvSpPr/>
          <p:nvPr/>
        </p:nvSpPr>
        <p:spPr>
          <a:xfrm>
            <a:off x="1193800" y="3653260"/>
            <a:ext cx="2425330" cy="1020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Types of Cloud </a:t>
            </a:r>
          </a:p>
          <a:p>
            <a:pPr algn="ctr"/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Computing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97F362-659C-A7FA-3381-960682E6F580}"/>
              </a:ext>
            </a:extLst>
          </p:cNvPr>
          <p:cNvSpPr/>
          <p:nvPr/>
        </p:nvSpPr>
        <p:spPr>
          <a:xfrm rot="19888457">
            <a:off x="3449373" y="2216225"/>
            <a:ext cx="758036" cy="7492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07E8D3-9EEB-492B-C2C7-A8589284278D}"/>
              </a:ext>
            </a:extLst>
          </p:cNvPr>
          <p:cNvSpPr/>
          <p:nvPr/>
        </p:nvSpPr>
        <p:spPr>
          <a:xfrm rot="21439930">
            <a:off x="4759344" y="3422184"/>
            <a:ext cx="758036" cy="7492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A77445-DF4D-411F-2D6A-C323BEAC62E0}"/>
              </a:ext>
            </a:extLst>
          </p:cNvPr>
          <p:cNvSpPr/>
          <p:nvPr/>
        </p:nvSpPr>
        <p:spPr>
          <a:xfrm rot="1215000">
            <a:off x="3730096" y="4946572"/>
            <a:ext cx="758036" cy="74929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5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38AE4B-7093-0D2E-C7E0-28EFEA805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88663"/>
              </p:ext>
            </p:extLst>
          </p:nvPr>
        </p:nvGraphicFramePr>
        <p:xfrm>
          <a:off x="677335" y="431800"/>
          <a:ext cx="856826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088">
                  <a:extLst>
                    <a:ext uri="{9D8B030D-6E8A-4147-A177-3AD203B41FA5}">
                      <a16:colId xmlns:a16="http://schemas.microsoft.com/office/drawing/2014/main" val="1240268820"/>
                    </a:ext>
                  </a:extLst>
                </a:gridCol>
                <a:gridCol w="2856088">
                  <a:extLst>
                    <a:ext uri="{9D8B030D-6E8A-4147-A177-3AD203B41FA5}">
                      <a16:colId xmlns:a16="http://schemas.microsoft.com/office/drawing/2014/main" val="3770113762"/>
                    </a:ext>
                  </a:extLst>
                </a:gridCol>
                <a:gridCol w="2856088">
                  <a:extLst>
                    <a:ext uri="{9D8B030D-6E8A-4147-A177-3AD203B41FA5}">
                      <a16:colId xmlns:a16="http://schemas.microsoft.com/office/drawing/2014/main" val="894894356"/>
                    </a:ext>
                  </a:extLst>
                </a:gridCol>
              </a:tblGrid>
              <a:tr h="563626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Public Cloud</a:t>
                      </a:r>
                    </a:p>
                    <a:p>
                      <a:pPr algn="l"/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Services are owned and operated by a third party provider.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Scalability is very high.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Performance is low to medium.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Reliability is moderate.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Less secure.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Cost-effective.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Suitable for healthcare organizations, clinics, startups.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Private Cloud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The infrastructure is operated exclusively for an organization.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Scalability is limited.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Performance is good.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Reliability is very high.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Most secure.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Expensive.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Suitable for larger hospitals, research organizations.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Hybrid Cloud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It is a composition of two or more clouds.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Scalability is very high.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Performance is good.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Reliability is medium to high.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Secure.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Moderately expensive.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Suitable for health care organizations which need a balance of security and scalability.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0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2BC4-F260-C133-BA9E-171B3EF8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2768600"/>
            <a:ext cx="6597476" cy="6604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Types of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61600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723F-CB57-75C3-F46B-0407511A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D9B365-EC86-C974-340D-A8A565CE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930902"/>
            <a:ext cx="7683500" cy="499533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Service Model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975BE9-8148-D76E-A492-530E0A08B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25723"/>
              </p:ext>
            </p:extLst>
          </p:nvPr>
        </p:nvGraphicFramePr>
        <p:xfrm>
          <a:off x="1143000" y="657225"/>
          <a:ext cx="7683500" cy="510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A6AD24C-1836-2B7A-1BF0-2B7F0EDBB073}"/>
              </a:ext>
            </a:extLst>
          </p:cNvPr>
          <p:cNvSpPr/>
          <p:nvPr/>
        </p:nvSpPr>
        <p:spPr>
          <a:xfrm>
            <a:off x="5629275" y="1045635"/>
            <a:ext cx="2501900" cy="1117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 Users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95BBEF-286A-2BE1-84FE-D61298E9D9D2}"/>
              </a:ext>
            </a:extLst>
          </p:cNvPr>
          <p:cNvSpPr/>
          <p:nvPr/>
        </p:nvSpPr>
        <p:spPr>
          <a:xfrm>
            <a:off x="6642100" y="2551645"/>
            <a:ext cx="2501900" cy="1117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Developers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7B5624-683E-12DE-1D03-7AC4CE7D9D9D}"/>
              </a:ext>
            </a:extLst>
          </p:cNvPr>
          <p:cNvSpPr/>
          <p:nvPr/>
        </p:nvSpPr>
        <p:spPr>
          <a:xfrm>
            <a:off x="7893050" y="4133322"/>
            <a:ext cx="2501900" cy="1168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&amp;</a:t>
            </a:r>
          </a:p>
          <a:p>
            <a:pPr algn="ctr"/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Network Architects</a:t>
            </a:r>
          </a:p>
        </p:txBody>
      </p:sp>
    </p:spTree>
    <p:extLst>
      <p:ext uri="{BB962C8B-B14F-4D97-AF65-F5344CB8AC3E}">
        <p14:creationId xmlns:p14="http://schemas.microsoft.com/office/powerpoint/2010/main" val="2908513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774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CLOUD COMPUTING</vt:lpstr>
      <vt:lpstr>WHAT IS CLOUD COMPUTING ?</vt:lpstr>
      <vt:lpstr>Characteristics of cloud computing</vt:lpstr>
      <vt:lpstr>PowerPoint Presentation</vt:lpstr>
      <vt:lpstr>Types of Cloud Computing</vt:lpstr>
      <vt:lpstr>TYPES OF CLOUD COMPUTING</vt:lpstr>
      <vt:lpstr>PowerPoint Presentation</vt:lpstr>
      <vt:lpstr>Types of Cloud Services</vt:lpstr>
      <vt:lpstr>Cloud Service Model</vt:lpstr>
      <vt:lpstr>PowerPoint Presentation</vt:lpstr>
      <vt:lpstr>Responsibilities of a customer and a cloud vendor</vt:lpstr>
      <vt:lpstr>Advantages of Cloud Computing</vt:lpstr>
      <vt:lpstr>Disadvantages of Cloud Computing</vt:lpstr>
      <vt:lpstr>Applications of Cloud Computing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Vallabh</dc:creator>
  <cp:lastModifiedBy>Shreya Vallabh</cp:lastModifiedBy>
  <cp:revision>2</cp:revision>
  <dcterms:created xsi:type="dcterms:W3CDTF">2025-01-12T10:35:33Z</dcterms:created>
  <dcterms:modified xsi:type="dcterms:W3CDTF">2025-01-15T16:34:20Z</dcterms:modified>
</cp:coreProperties>
</file>