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7"/>
  </p:notesMasterIdLst>
  <p:sldIdLst>
    <p:sldId id="256" r:id="rId2"/>
    <p:sldId id="258" r:id="rId3"/>
    <p:sldId id="260" r:id="rId4"/>
    <p:sldId id="259" r:id="rId5"/>
    <p:sldId id="309" r:id="rId6"/>
    <p:sldId id="261" r:id="rId7"/>
    <p:sldId id="262" r:id="rId8"/>
    <p:sldId id="297" r:id="rId9"/>
    <p:sldId id="299" r:id="rId10"/>
    <p:sldId id="264" r:id="rId11"/>
    <p:sldId id="300" r:id="rId12"/>
    <p:sldId id="310" r:id="rId13"/>
    <p:sldId id="311" r:id="rId14"/>
    <p:sldId id="269" r:id="rId15"/>
    <p:sldId id="265" r:id="rId16"/>
    <p:sldId id="301" r:id="rId17"/>
    <p:sldId id="308" r:id="rId18"/>
    <p:sldId id="307" r:id="rId19"/>
    <p:sldId id="315" r:id="rId20"/>
    <p:sldId id="303" r:id="rId21"/>
    <p:sldId id="312" r:id="rId22"/>
    <p:sldId id="313" r:id="rId23"/>
    <p:sldId id="314" r:id="rId24"/>
    <p:sldId id="305" r:id="rId25"/>
    <p:sldId id="306" r:id="rId26"/>
  </p:sldIdLst>
  <p:sldSz cx="9144000" cy="5143500" type="screen16x9"/>
  <p:notesSz cx="6858000" cy="9144000"/>
  <p:embeddedFontLst>
    <p:embeddedFont>
      <p:font typeface="Bahnschrift SemiBold Condensed" panose="020B0502040204020203" pitchFamily="34" charset="0"/>
      <p:bold r:id="rId28"/>
    </p:embeddedFont>
    <p:embeddedFont>
      <p:font typeface="Bebas Neue" panose="020B0606020202050201" pitchFamily="34" charset="0"/>
      <p:regular r:id="rId29"/>
    </p:embeddedFont>
    <p:embeddedFont>
      <p:font typeface="Georgia" panose="02040502050405020303" pitchFamily="18" charset="0"/>
      <p:regular r:id="rId30"/>
      <p:bold r:id="rId31"/>
      <p:italic r:id="rId32"/>
      <p:boldItalic r:id="rId33"/>
    </p:embeddedFont>
    <p:embeddedFont>
      <p:font typeface="Maven Pro" panose="020B0604020202020204" charset="0"/>
      <p:regular r:id="rId34"/>
      <p:bold r:id="rId35"/>
    </p:embeddedFont>
    <p:embeddedFont>
      <p:font typeface="PT Sans" panose="020B0503020203020204" pitchFamily="34" charset="0"/>
      <p:regular r:id="rId36"/>
      <p:bold r:id="rId37"/>
      <p:italic r:id="rId38"/>
      <p:boldItalic r:id="rId39"/>
    </p:embeddedFont>
    <p:embeddedFont>
      <p:font typeface="Trispace"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8C8655-2BB1-4C24-B204-BEBE864DA494}">
  <a:tblStyle styleId="{A98C8655-2BB1-4C24-B204-BEBE864DA4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A949AE-BB60-4C5E-9002-AA3CEDFC967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100" d="100"/>
          <a:sy n="100" d="100"/>
        </p:scale>
        <p:origin x="185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244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94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344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2b5859bcbd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2b5859bcbd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60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10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91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127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7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791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319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29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15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93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3e6b3ce6a0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59"/>
        <p:cNvGrpSpPr/>
        <p:nvPr/>
      </p:nvGrpSpPr>
      <p:grpSpPr>
        <a:xfrm>
          <a:off x="0" y="0"/>
          <a:ext cx="0" cy="0"/>
          <a:chOff x="0" y="0"/>
          <a:chExt cx="0" cy="0"/>
        </a:xfrm>
      </p:grpSpPr>
      <p:sp>
        <p:nvSpPr>
          <p:cNvPr id="160" name="Google Shape;160;p15"/>
          <p:cNvSpPr/>
          <p:nvPr/>
        </p:nvSpPr>
        <p:spPr>
          <a:xfrm flipH="1">
            <a:off x="-3429082" y="2598063"/>
            <a:ext cx="60958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542519">
            <a:off x="6823253" y="-353355"/>
            <a:ext cx="2625360" cy="1785525"/>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5"/>
          <p:cNvGrpSpPr/>
          <p:nvPr/>
        </p:nvGrpSpPr>
        <p:grpSpPr>
          <a:xfrm>
            <a:off x="7560023" y="54840"/>
            <a:ext cx="1504175" cy="1244157"/>
            <a:chOff x="7560023" y="2814490"/>
            <a:chExt cx="1504175" cy="1244157"/>
          </a:xfrm>
        </p:grpSpPr>
        <p:sp>
          <p:nvSpPr>
            <p:cNvPr id="163" name="Google Shape;163;p15"/>
            <p:cNvSpPr/>
            <p:nvPr/>
          </p:nvSpPr>
          <p:spPr>
            <a:xfrm>
              <a:off x="7560023" y="28144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552936" y="3421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5"/>
          <p:cNvGrpSpPr/>
          <p:nvPr/>
        </p:nvGrpSpPr>
        <p:grpSpPr>
          <a:xfrm>
            <a:off x="-33427" y="3476090"/>
            <a:ext cx="682702" cy="1547282"/>
            <a:chOff x="-33427" y="3476090"/>
            <a:chExt cx="682702" cy="1547282"/>
          </a:xfrm>
        </p:grpSpPr>
        <p:sp>
          <p:nvSpPr>
            <p:cNvPr id="168" name="Google Shape;168;p15"/>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15"/>
          <p:cNvSpPr txBox="1">
            <a:spLocks noGrp="1"/>
          </p:cNvSpPr>
          <p:nvPr>
            <p:ph type="subTitle" idx="1"/>
          </p:nvPr>
        </p:nvSpPr>
        <p:spPr>
          <a:xfrm>
            <a:off x="81455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3" name="Google Shape;173;p15"/>
          <p:cNvSpPr txBox="1">
            <a:spLocks noGrp="1"/>
          </p:cNvSpPr>
          <p:nvPr>
            <p:ph type="subTitle" idx="2"/>
          </p:nvPr>
        </p:nvSpPr>
        <p:spPr>
          <a:xfrm>
            <a:off x="337472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4" name="Google Shape;174;p15"/>
          <p:cNvSpPr txBox="1">
            <a:spLocks noGrp="1"/>
          </p:cNvSpPr>
          <p:nvPr>
            <p:ph type="subTitle" idx="3"/>
          </p:nvPr>
        </p:nvSpPr>
        <p:spPr>
          <a:xfrm>
            <a:off x="5934871"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5" name="Google Shape;175;p15"/>
          <p:cNvSpPr txBox="1">
            <a:spLocks noGrp="1"/>
          </p:cNvSpPr>
          <p:nvPr>
            <p:ph type="subTitle" idx="4"/>
          </p:nvPr>
        </p:nvSpPr>
        <p:spPr>
          <a:xfrm>
            <a:off x="814550"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6" name="Google Shape;176;p15"/>
          <p:cNvSpPr txBox="1">
            <a:spLocks noGrp="1"/>
          </p:cNvSpPr>
          <p:nvPr>
            <p:ph type="subTitle" idx="5"/>
          </p:nvPr>
        </p:nvSpPr>
        <p:spPr>
          <a:xfrm>
            <a:off x="3374721"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7" name="Google Shape;177;p15"/>
          <p:cNvSpPr txBox="1">
            <a:spLocks noGrp="1"/>
          </p:cNvSpPr>
          <p:nvPr>
            <p:ph type="subTitle" idx="6"/>
          </p:nvPr>
        </p:nvSpPr>
        <p:spPr>
          <a:xfrm>
            <a:off x="5934864"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
        <p:cNvGrpSpPr/>
        <p:nvPr/>
      </p:nvGrpSpPr>
      <p:grpSpPr>
        <a:xfrm>
          <a:off x="0" y="0"/>
          <a:ext cx="0" cy="0"/>
          <a:chOff x="0" y="0"/>
          <a:chExt cx="0" cy="0"/>
        </a:xfrm>
      </p:grpSpPr>
      <p:sp>
        <p:nvSpPr>
          <p:cNvPr id="200" name="Google Shape;200;p17"/>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7"/>
          <p:cNvGrpSpPr/>
          <p:nvPr/>
        </p:nvGrpSpPr>
        <p:grpSpPr>
          <a:xfrm>
            <a:off x="53078" y="3519092"/>
            <a:ext cx="666922" cy="1553796"/>
            <a:chOff x="53078" y="3519092"/>
            <a:chExt cx="666922" cy="1553796"/>
          </a:xfrm>
        </p:grpSpPr>
        <p:sp>
          <p:nvSpPr>
            <p:cNvPr id="203" name="Google Shape;203;p17"/>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7"/>
          <p:cNvGrpSpPr/>
          <p:nvPr/>
        </p:nvGrpSpPr>
        <p:grpSpPr>
          <a:xfrm>
            <a:off x="7618822" y="111365"/>
            <a:ext cx="1576005" cy="1123414"/>
            <a:chOff x="7618822" y="111365"/>
            <a:chExt cx="1576005" cy="1123414"/>
          </a:xfrm>
        </p:grpSpPr>
        <p:sp>
          <p:nvSpPr>
            <p:cNvPr id="207" name="Google Shape;207;p17"/>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17"/>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2" name="Google Shape;212;p17"/>
          <p:cNvSpPr txBox="1">
            <a:spLocks noGrp="1"/>
          </p:cNvSpPr>
          <p:nvPr>
            <p:ph type="subTitle" idx="2"/>
          </p:nvPr>
        </p:nvSpPr>
        <p:spPr>
          <a:xfrm>
            <a:off x="3494193"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3" name="Google Shape;213;p17"/>
          <p:cNvSpPr txBox="1">
            <a:spLocks noGrp="1"/>
          </p:cNvSpPr>
          <p:nvPr>
            <p:ph type="subTitle" idx="3"/>
          </p:nvPr>
        </p:nvSpPr>
        <p:spPr>
          <a:xfrm>
            <a:off x="835000"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4" name="Google Shape;214;p17"/>
          <p:cNvSpPr txBox="1">
            <a:spLocks noGrp="1"/>
          </p:cNvSpPr>
          <p:nvPr>
            <p:ph type="subTitle" idx="4"/>
          </p:nvPr>
        </p:nvSpPr>
        <p:spPr>
          <a:xfrm>
            <a:off x="3494250"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5" name="Google Shape;215;p17"/>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6" name="Google Shape;216;p17"/>
          <p:cNvSpPr txBox="1">
            <a:spLocks noGrp="1"/>
          </p:cNvSpPr>
          <p:nvPr>
            <p:ph type="subTitle" idx="6"/>
          </p:nvPr>
        </p:nvSpPr>
        <p:spPr>
          <a:xfrm>
            <a:off x="6153449"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7" name="Google Shape;217;p17"/>
          <p:cNvSpPr txBox="1">
            <a:spLocks noGrp="1"/>
          </p:cNvSpPr>
          <p:nvPr>
            <p:ph type="subTitle" idx="7"/>
          </p:nvPr>
        </p:nvSpPr>
        <p:spPr>
          <a:xfrm>
            <a:off x="3494172"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18" name="Google Shape;218;p17"/>
          <p:cNvSpPr txBox="1">
            <a:spLocks noGrp="1"/>
          </p:cNvSpPr>
          <p:nvPr>
            <p:ph type="subTitle" idx="8"/>
          </p:nvPr>
        </p:nvSpPr>
        <p:spPr>
          <a:xfrm>
            <a:off x="3494172"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19" name="Google Shape;219;p17"/>
          <p:cNvSpPr txBox="1">
            <a:spLocks noGrp="1"/>
          </p:cNvSpPr>
          <p:nvPr>
            <p:ph type="subTitle" idx="9"/>
          </p:nvPr>
        </p:nvSpPr>
        <p:spPr>
          <a:xfrm>
            <a:off x="6153497"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0" name="Google Shape;220;p17"/>
          <p:cNvSpPr txBox="1">
            <a:spLocks noGrp="1"/>
          </p:cNvSpPr>
          <p:nvPr>
            <p:ph type="subTitle" idx="13"/>
          </p:nvPr>
        </p:nvSpPr>
        <p:spPr>
          <a:xfrm>
            <a:off x="6153497"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1" name="Google Shape;221;p17"/>
          <p:cNvSpPr txBox="1">
            <a:spLocks noGrp="1"/>
          </p:cNvSpPr>
          <p:nvPr>
            <p:ph type="subTitle" idx="14"/>
          </p:nvPr>
        </p:nvSpPr>
        <p:spPr>
          <a:xfrm>
            <a:off x="835000"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2" name="Google Shape;222;p17"/>
          <p:cNvSpPr txBox="1">
            <a:spLocks noGrp="1"/>
          </p:cNvSpPr>
          <p:nvPr>
            <p:ph type="subTitle" idx="15"/>
          </p:nvPr>
        </p:nvSpPr>
        <p:spPr>
          <a:xfrm>
            <a:off x="835000"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3"/>
        <p:cNvGrpSpPr/>
        <p:nvPr/>
      </p:nvGrpSpPr>
      <p:grpSpPr>
        <a:xfrm>
          <a:off x="0" y="0"/>
          <a:ext cx="0" cy="0"/>
          <a:chOff x="0" y="0"/>
          <a:chExt cx="0" cy="0"/>
        </a:xfrm>
      </p:grpSpPr>
      <p:sp>
        <p:nvSpPr>
          <p:cNvPr id="224" name="Google Shape;224;p18"/>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8"/>
          <p:cNvGrpSpPr/>
          <p:nvPr/>
        </p:nvGrpSpPr>
        <p:grpSpPr>
          <a:xfrm>
            <a:off x="8209011" y="2860943"/>
            <a:ext cx="934985" cy="2170316"/>
            <a:chOff x="8220061" y="2910118"/>
            <a:chExt cx="934985" cy="2170316"/>
          </a:xfrm>
        </p:grpSpPr>
        <p:sp>
          <p:nvSpPr>
            <p:cNvPr id="227" name="Google Shape;227;p18"/>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8"/>
          <p:cNvGrpSpPr/>
          <p:nvPr/>
        </p:nvGrpSpPr>
        <p:grpSpPr>
          <a:xfrm rot="7347507">
            <a:off x="371745" y="3666596"/>
            <a:ext cx="682717" cy="1547317"/>
            <a:chOff x="-33427" y="3476090"/>
            <a:chExt cx="682702" cy="1547282"/>
          </a:xfrm>
        </p:grpSpPr>
        <p:sp>
          <p:nvSpPr>
            <p:cNvPr id="232" name="Google Shape;232;p18"/>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txBox="1">
            <a:spLocks noGrp="1"/>
          </p:cNvSpPr>
          <p:nvPr>
            <p:ph type="title" hasCustomPrompt="1"/>
          </p:nvPr>
        </p:nvSpPr>
        <p:spPr>
          <a:xfrm>
            <a:off x="2437775" y="704675"/>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18"/>
          <p:cNvSpPr txBox="1">
            <a:spLocks noGrp="1"/>
          </p:cNvSpPr>
          <p:nvPr>
            <p:ph type="subTitle" idx="1"/>
          </p:nvPr>
        </p:nvSpPr>
        <p:spPr>
          <a:xfrm>
            <a:off x="2437775" y="1350176"/>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7" name="Google Shape;237;p18"/>
          <p:cNvSpPr txBox="1">
            <a:spLocks noGrp="1"/>
          </p:cNvSpPr>
          <p:nvPr>
            <p:ph type="title" idx="2" hasCustomPrompt="1"/>
          </p:nvPr>
        </p:nvSpPr>
        <p:spPr>
          <a:xfrm>
            <a:off x="2437775" y="2015963"/>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18"/>
          <p:cNvSpPr txBox="1">
            <a:spLocks noGrp="1"/>
          </p:cNvSpPr>
          <p:nvPr>
            <p:ph type="subTitle" idx="3"/>
          </p:nvPr>
        </p:nvSpPr>
        <p:spPr>
          <a:xfrm>
            <a:off x="2437775" y="2660650"/>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9" name="Google Shape;239;p18"/>
          <p:cNvSpPr txBox="1">
            <a:spLocks noGrp="1"/>
          </p:cNvSpPr>
          <p:nvPr>
            <p:ph type="title" idx="4" hasCustomPrompt="1"/>
          </p:nvPr>
        </p:nvSpPr>
        <p:spPr>
          <a:xfrm>
            <a:off x="2437775" y="3327300"/>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18"/>
          <p:cNvSpPr txBox="1">
            <a:spLocks noGrp="1"/>
          </p:cNvSpPr>
          <p:nvPr>
            <p:ph type="subTitle" idx="5"/>
          </p:nvPr>
        </p:nvSpPr>
        <p:spPr>
          <a:xfrm>
            <a:off x="2437775" y="3971075"/>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5"/>
          <p:cNvSpPr txBox="1">
            <a:spLocks noGrp="1"/>
          </p:cNvSpPr>
          <p:nvPr>
            <p:ph type="subTitle" idx="1"/>
          </p:nvPr>
        </p:nvSpPr>
        <p:spPr>
          <a:xfrm>
            <a:off x="5041779"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 name="Google Shape;55;p5"/>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 name="Google Shape;56;p5"/>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57" name="Google Shape;57;p5"/>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3" r:id="rId12"/>
    <p:sldLayoutId id="2147483664"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415239" y="1196024"/>
            <a:ext cx="4826656" cy="19232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Bahnschrift SemiBold Condensed" panose="020B0502040204020203" pitchFamily="34" charset="0"/>
              </a:rPr>
              <a:t>Gen-A-Thon</a:t>
            </a:r>
            <a:br>
              <a:rPr lang="en-IN" dirty="0">
                <a:latin typeface="Bahnschrift SemiBold Condensed" panose="020B0502040204020203" pitchFamily="34" charset="0"/>
              </a:rPr>
            </a:br>
            <a:r>
              <a:rPr lang="en-IN" dirty="0">
                <a:latin typeface="Bahnschrift SemiBold Condensed" panose="020B0502040204020203" pitchFamily="34" charset="0"/>
              </a:rPr>
              <a:t>FINAL ROUND</a:t>
            </a:r>
            <a:endParaRPr dirty="0">
              <a:latin typeface="Bahnschrift SemiBold Condensed" panose="020B0502040204020203" pitchFamily="34" charset="0"/>
            </a:endParaRPr>
          </a:p>
        </p:txBody>
      </p:sp>
      <p:sp>
        <p:nvSpPr>
          <p:cNvPr id="362" name="Google Shape;362;p28"/>
          <p:cNvSpPr txBox="1">
            <a:spLocks noGrp="1"/>
          </p:cNvSpPr>
          <p:nvPr>
            <p:ph type="subTitle" idx="1"/>
          </p:nvPr>
        </p:nvSpPr>
        <p:spPr>
          <a:xfrm>
            <a:off x="514767" y="3896259"/>
            <a:ext cx="2919409" cy="1039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MEMEBERS:</a:t>
            </a:r>
          </a:p>
          <a:p>
            <a:pPr marL="342900" indent="-342900" algn="l">
              <a:buFont typeface="Maven Pro"/>
              <a:buAutoNum type="alphaLcPeriod"/>
            </a:pPr>
            <a:r>
              <a:rPr lang="en-IN" dirty="0"/>
              <a:t>Shreya Agrawal </a:t>
            </a:r>
          </a:p>
          <a:p>
            <a:pPr marL="342900" lvl="0" indent="-342900" algn="l" rtl="0">
              <a:spcBef>
                <a:spcPts val="0"/>
              </a:spcBef>
              <a:spcAft>
                <a:spcPts val="0"/>
              </a:spcAft>
              <a:buAutoNum type="alphaLcPeriod"/>
            </a:pPr>
            <a:r>
              <a:rPr lang="en-IN" dirty="0"/>
              <a:t>Sai Shreya </a:t>
            </a:r>
            <a:r>
              <a:rPr lang="en-IN" dirty="0" err="1"/>
              <a:t>Vemana</a:t>
            </a:r>
            <a:endParaRPr lang="en-IN" dirty="0">
              <a:solidFill>
                <a:srgbClr val="222222"/>
              </a:solidFill>
              <a:latin typeface="Georgia" panose="02040502050405020303" pitchFamily="18" charset="0"/>
            </a:endParaRPr>
          </a:p>
          <a:p>
            <a:pPr marL="342900" lvl="0" indent="-342900" algn="l" rtl="0">
              <a:spcBef>
                <a:spcPts val="0"/>
              </a:spcBef>
              <a:spcAft>
                <a:spcPts val="0"/>
              </a:spcAft>
              <a:buAutoNum type="alphaLcPeriod"/>
            </a:pPr>
            <a:r>
              <a:rPr lang="en-IN" dirty="0"/>
              <a:t>Charvitha Yerukonda</a:t>
            </a:r>
            <a:endParaRPr dirty="0"/>
          </a:p>
        </p:txBody>
      </p:sp>
      <p:pic>
        <p:nvPicPr>
          <p:cNvPr id="4" name="Picture 3">
            <a:extLst>
              <a:ext uri="{FF2B5EF4-FFF2-40B4-BE49-F238E27FC236}">
                <a16:creationId xmlns:a16="http://schemas.microsoft.com/office/drawing/2014/main" id="{3320DF5F-E5A0-E9CB-E3AA-FCAE2937ED14}"/>
              </a:ext>
            </a:extLst>
          </p:cNvPr>
          <p:cNvPicPr>
            <a:picLocks noChangeAspect="1"/>
          </p:cNvPicPr>
          <p:nvPr/>
        </p:nvPicPr>
        <p:blipFill>
          <a:blip r:embed="rId3"/>
          <a:stretch>
            <a:fillRect/>
          </a:stretch>
        </p:blipFill>
        <p:spPr>
          <a:xfrm>
            <a:off x="5588980" y="474025"/>
            <a:ext cx="589760" cy="577683"/>
          </a:xfrm>
          <a:prstGeom prst="rect">
            <a:avLst/>
          </a:prstGeom>
        </p:spPr>
      </p:pic>
      <p:sp>
        <p:nvSpPr>
          <p:cNvPr id="6" name="TextBox 5">
            <a:extLst>
              <a:ext uri="{FF2B5EF4-FFF2-40B4-BE49-F238E27FC236}">
                <a16:creationId xmlns:a16="http://schemas.microsoft.com/office/drawing/2014/main" id="{0E90AB36-CB64-3273-FD68-B2CA1DF3E6E2}"/>
              </a:ext>
            </a:extLst>
          </p:cNvPr>
          <p:cNvSpPr txBox="1"/>
          <p:nvPr/>
        </p:nvSpPr>
        <p:spPr>
          <a:xfrm>
            <a:off x="422983" y="3227826"/>
            <a:ext cx="3102979" cy="523220"/>
          </a:xfrm>
          <a:prstGeom prst="rect">
            <a:avLst/>
          </a:prstGeom>
          <a:noFill/>
        </p:spPr>
        <p:txBody>
          <a:bodyPr wrap="square" rtlCol="0">
            <a:spAutoFit/>
          </a:bodyPr>
          <a:lstStyle/>
          <a:p>
            <a:r>
              <a:rPr lang="en-IN" sz="2800" dirty="0">
                <a:solidFill>
                  <a:schemeClr val="tx1"/>
                </a:solidFill>
                <a:latin typeface="Bahnschrift SemiBold Condensed" panose="020B0502040204020203" pitchFamily="34" charset="0"/>
              </a:rPr>
              <a:t>TEAM NAME : </a:t>
            </a:r>
            <a:r>
              <a:rPr lang="en-IN" sz="2800" dirty="0" err="1">
                <a:solidFill>
                  <a:schemeClr val="tx1"/>
                </a:solidFill>
                <a:latin typeface="Bahnschrift SemiBold Condensed" panose="020B0502040204020203" pitchFamily="34" charset="0"/>
              </a:rPr>
              <a:t>InnoVators</a:t>
            </a:r>
            <a:endParaRPr lang="en-IN" sz="2800" dirty="0">
              <a:solidFill>
                <a:schemeClr val="tx1"/>
              </a:solidFill>
              <a:latin typeface="Bahnschrift SemiBold Condensed" panose="020B0502040204020203" pitchFamily="34" charset="0"/>
            </a:endParaRPr>
          </a:p>
        </p:txBody>
      </p:sp>
      <p:pic>
        <p:nvPicPr>
          <p:cNvPr id="8" name="Picture 7">
            <a:extLst>
              <a:ext uri="{FF2B5EF4-FFF2-40B4-BE49-F238E27FC236}">
                <a16:creationId xmlns:a16="http://schemas.microsoft.com/office/drawing/2014/main" id="{6E74B18E-A1EA-F5C6-4A77-8EE69D00A77B}"/>
              </a:ext>
            </a:extLst>
          </p:cNvPr>
          <p:cNvPicPr>
            <a:picLocks noChangeAspect="1"/>
          </p:cNvPicPr>
          <p:nvPr/>
        </p:nvPicPr>
        <p:blipFill>
          <a:blip r:embed="rId4"/>
          <a:stretch>
            <a:fillRect/>
          </a:stretch>
        </p:blipFill>
        <p:spPr>
          <a:xfrm>
            <a:off x="3819821" y="415787"/>
            <a:ext cx="1534867" cy="662416"/>
          </a:xfrm>
          <a:prstGeom prst="rect">
            <a:avLst/>
          </a:prstGeom>
        </p:spPr>
      </p:pic>
      <p:pic>
        <p:nvPicPr>
          <p:cNvPr id="12" name="Picture 11">
            <a:extLst>
              <a:ext uri="{FF2B5EF4-FFF2-40B4-BE49-F238E27FC236}">
                <a16:creationId xmlns:a16="http://schemas.microsoft.com/office/drawing/2014/main" id="{724B4FD3-7433-ECC4-0D75-8C24A675235F}"/>
              </a:ext>
            </a:extLst>
          </p:cNvPr>
          <p:cNvPicPr>
            <a:picLocks noChangeAspect="1"/>
          </p:cNvPicPr>
          <p:nvPr/>
        </p:nvPicPr>
        <p:blipFill>
          <a:blip r:embed="rId5"/>
          <a:stretch>
            <a:fillRect/>
          </a:stretch>
        </p:blipFill>
        <p:spPr>
          <a:xfrm>
            <a:off x="434954" y="492505"/>
            <a:ext cx="3276558" cy="5949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6"/>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mj-lt"/>
              </a:rPr>
              <a:t>Demand data supports growth in the food delivery market, Competitive analysis highlights our unique value proposition in  the market </a:t>
            </a:r>
            <a:endParaRPr dirty="0">
              <a:solidFill>
                <a:schemeClr val="tx1"/>
              </a:solidFill>
              <a:latin typeface="+mj-lt"/>
            </a:endParaRPr>
          </a:p>
        </p:txBody>
      </p:sp>
      <p:sp>
        <p:nvSpPr>
          <p:cNvPr id="540" name="Google Shape;540;p36"/>
          <p:cNvSpPr txBox="1">
            <a:spLocks noGrp="1"/>
          </p:cNvSpPr>
          <p:nvPr>
            <p:ph type="subTitle" idx="6"/>
          </p:nvPr>
        </p:nvSpPr>
        <p:spPr>
          <a:xfrm>
            <a:off x="6153449" y="3551698"/>
            <a:ext cx="2155500" cy="12294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mj-lt"/>
              </a:rPr>
              <a:t>Stable technology stack ensures project feasibility and reliability and Cost breakdown covers development, maintenance, and operational expenses</a:t>
            </a:r>
            <a:endParaRPr dirty="0">
              <a:solidFill>
                <a:schemeClr val="tx1"/>
              </a:solidFill>
              <a:latin typeface="+mj-lt"/>
            </a:endParaRPr>
          </a:p>
        </p:txBody>
      </p:sp>
      <p:sp>
        <p:nvSpPr>
          <p:cNvPr id="541" name="Google Shape;541;p36"/>
          <p:cNvSpPr txBox="1">
            <a:spLocks noGrp="1"/>
          </p:cNvSpPr>
          <p:nvPr>
            <p:ph type="title"/>
          </p:nvPr>
        </p:nvSpPr>
        <p:spPr>
          <a:xfrm>
            <a:off x="719922" y="3267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CRITERION</a:t>
            </a:r>
            <a:endParaRPr dirty="0"/>
          </a:p>
        </p:txBody>
      </p:sp>
      <p:sp>
        <p:nvSpPr>
          <p:cNvPr id="542" name="Google Shape;542;p36"/>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0" i="0" dirty="0">
                <a:solidFill>
                  <a:schemeClr val="tx1"/>
                </a:solidFill>
                <a:effectLst/>
                <a:latin typeface="+mj-lt"/>
              </a:rPr>
              <a:t>User-friendly interface, Personalized recommendations, </a:t>
            </a:r>
            <a:r>
              <a:rPr lang="en-US" b="0" i="0" dirty="0">
                <a:solidFill>
                  <a:schemeClr val="tx1"/>
                </a:solidFill>
                <a:effectLst/>
                <a:latin typeface="+mj-lt"/>
              </a:rPr>
              <a:t>Customization and dietary preferences</a:t>
            </a:r>
            <a:endParaRPr dirty="0">
              <a:solidFill>
                <a:schemeClr val="tx1"/>
              </a:solidFill>
              <a:latin typeface="+mj-lt"/>
            </a:endParaRPr>
          </a:p>
        </p:txBody>
      </p:sp>
      <p:sp>
        <p:nvSpPr>
          <p:cNvPr id="543" name="Google Shape;543;p36"/>
          <p:cNvSpPr txBox="1">
            <a:spLocks noGrp="1"/>
          </p:cNvSpPr>
          <p:nvPr>
            <p:ph type="subTitle" idx="2"/>
          </p:nvPr>
        </p:nvSpPr>
        <p:spPr>
          <a:xfrm>
            <a:off x="3494193" y="1713901"/>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tx1"/>
                </a:solidFill>
                <a:latin typeface="+mj-lt"/>
              </a:rPr>
              <a:t>Simplifies food ordering, saves time, </a:t>
            </a:r>
            <a:r>
              <a:rPr lang="en-IN" b="0" i="0" dirty="0">
                <a:solidFill>
                  <a:schemeClr val="tx1"/>
                </a:solidFill>
                <a:effectLst/>
                <a:latin typeface="+mj-lt"/>
              </a:rPr>
              <a:t>Supports contactless transactions, Boosts restaurant sales</a:t>
            </a:r>
            <a:endParaRPr dirty="0">
              <a:solidFill>
                <a:schemeClr val="tx1"/>
              </a:solidFill>
              <a:latin typeface="+mj-lt"/>
            </a:endParaRPr>
          </a:p>
        </p:txBody>
      </p:sp>
      <p:sp>
        <p:nvSpPr>
          <p:cNvPr id="544" name="Google Shape;544;p36"/>
          <p:cNvSpPr txBox="1">
            <a:spLocks noGrp="1"/>
          </p:cNvSpPr>
          <p:nvPr>
            <p:ph type="subTitle" idx="3"/>
          </p:nvPr>
        </p:nvSpPr>
        <p:spPr>
          <a:xfrm>
            <a:off x="835000" y="3551699"/>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mj-lt"/>
              </a:rPr>
              <a:t>Adaptable for additional restaurants, locations, and menu items; Scalable cloud infrastructure handles increased traffic and data</a:t>
            </a:r>
            <a:endParaRPr dirty="0">
              <a:latin typeface="+mj-lt"/>
            </a:endParaRPr>
          </a:p>
        </p:txBody>
      </p:sp>
      <p:sp>
        <p:nvSpPr>
          <p:cNvPr id="545" name="Google Shape;545;p36"/>
          <p:cNvSpPr txBox="1">
            <a:spLocks noGrp="1"/>
          </p:cNvSpPr>
          <p:nvPr>
            <p:ph type="subTitle" idx="4"/>
          </p:nvPr>
        </p:nvSpPr>
        <p:spPr>
          <a:xfrm>
            <a:off x="3494250" y="3551699"/>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latin typeface="+mj-lt"/>
              </a:rPr>
              <a:t>R</a:t>
            </a:r>
            <a:r>
              <a:rPr lang="en-US" b="0" i="0" dirty="0">
                <a:solidFill>
                  <a:schemeClr val="tx1"/>
                </a:solidFill>
                <a:effectLst/>
                <a:latin typeface="+mj-lt"/>
              </a:rPr>
              <a:t>educes food waste through optimized inventory management, Promotes sustainability with eco-friendly packaging</a:t>
            </a:r>
            <a:endParaRPr dirty="0">
              <a:solidFill>
                <a:schemeClr val="tx1"/>
              </a:solidFill>
              <a:latin typeface="+mj-lt"/>
            </a:endParaRPr>
          </a:p>
        </p:txBody>
      </p:sp>
      <p:sp>
        <p:nvSpPr>
          <p:cNvPr id="546" name="Google Shape;546;p36"/>
          <p:cNvSpPr txBox="1">
            <a:spLocks noGrp="1"/>
          </p:cNvSpPr>
          <p:nvPr>
            <p:ph type="subTitle" idx="7"/>
          </p:nvPr>
        </p:nvSpPr>
        <p:spPr>
          <a:xfrm>
            <a:off x="3494172" y="1112100"/>
            <a:ext cx="2155500" cy="473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Impact</a:t>
            </a:r>
            <a:endParaRPr dirty="0"/>
          </a:p>
        </p:txBody>
      </p:sp>
      <p:sp>
        <p:nvSpPr>
          <p:cNvPr id="547" name="Google Shape;547;p36"/>
          <p:cNvSpPr txBox="1">
            <a:spLocks noGrp="1"/>
          </p:cNvSpPr>
          <p:nvPr>
            <p:ph type="subTitle" idx="8"/>
          </p:nvPr>
        </p:nvSpPr>
        <p:spPr>
          <a:xfrm>
            <a:off x="3383245" y="2949898"/>
            <a:ext cx="2377507" cy="473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Sustainability</a:t>
            </a:r>
            <a:endParaRPr dirty="0"/>
          </a:p>
        </p:txBody>
      </p:sp>
      <p:sp>
        <p:nvSpPr>
          <p:cNvPr id="548" name="Google Shape;548;p36"/>
          <p:cNvSpPr txBox="1">
            <a:spLocks noGrp="1"/>
          </p:cNvSpPr>
          <p:nvPr>
            <p:ph type="subTitle" idx="9"/>
          </p:nvPr>
        </p:nvSpPr>
        <p:spPr>
          <a:xfrm>
            <a:off x="5744496" y="1118662"/>
            <a:ext cx="2852094" cy="473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Market Viability</a:t>
            </a:r>
            <a:endParaRPr dirty="0"/>
          </a:p>
        </p:txBody>
      </p:sp>
      <p:sp>
        <p:nvSpPr>
          <p:cNvPr id="549" name="Google Shape;549;p36"/>
          <p:cNvSpPr txBox="1">
            <a:spLocks noGrp="1"/>
          </p:cNvSpPr>
          <p:nvPr>
            <p:ph type="subTitle" idx="13"/>
          </p:nvPr>
        </p:nvSpPr>
        <p:spPr>
          <a:xfrm>
            <a:off x="6153497" y="2949898"/>
            <a:ext cx="2155500" cy="473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Feasibility</a:t>
            </a:r>
            <a:endParaRPr dirty="0"/>
          </a:p>
        </p:txBody>
      </p:sp>
      <p:sp>
        <p:nvSpPr>
          <p:cNvPr id="550" name="Google Shape;550;p36"/>
          <p:cNvSpPr txBox="1">
            <a:spLocks noGrp="1"/>
          </p:cNvSpPr>
          <p:nvPr>
            <p:ph type="subTitle" idx="14"/>
          </p:nvPr>
        </p:nvSpPr>
        <p:spPr>
          <a:xfrm>
            <a:off x="672497" y="1112100"/>
            <a:ext cx="2599668" cy="4864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User Experience</a:t>
            </a:r>
            <a:endParaRPr dirty="0"/>
          </a:p>
        </p:txBody>
      </p:sp>
      <p:sp>
        <p:nvSpPr>
          <p:cNvPr id="551" name="Google Shape;551;p36"/>
          <p:cNvSpPr txBox="1">
            <a:spLocks noGrp="1"/>
          </p:cNvSpPr>
          <p:nvPr>
            <p:ph type="subTitle" idx="15"/>
          </p:nvPr>
        </p:nvSpPr>
        <p:spPr>
          <a:xfrm>
            <a:off x="835000" y="2949898"/>
            <a:ext cx="2155500" cy="4864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Scalability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681251" y="3324672"/>
            <a:ext cx="4905000" cy="12208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Technology &amp;</a:t>
            </a:r>
            <a:br>
              <a:rPr lang="en-IN" sz="3600" dirty="0"/>
            </a:br>
            <a:r>
              <a:rPr lang="en-IN" sz="3600" dirty="0"/>
              <a:t>Prototype images</a:t>
            </a:r>
            <a:endParaRPr sz="36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 name="Google Shape;1299;p49">
            <a:extLst>
              <a:ext uri="{FF2B5EF4-FFF2-40B4-BE49-F238E27FC236}">
                <a16:creationId xmlns:a16="http://schemas.microsoft.com/office/drawing/2014/main" id="{B7679D79-078D-9C84-4307-0C89F5DB29BC}"/>
              </a:ext>
            </a:extLst>
          </p:cNvPr>
          <p:cNvGrpSpPr/>
          <p:nvPr/>
        </p:nvGrpSpPr>
        <p:grpSpPr>
          <a:xfrm>
            <a:off x="809339" y="1111950"/>
            <a:ext cx="2077799" cy="3145546"/>
            <a:chOff x="6186357" y="2300583"/>
            <a:chExt cx="1525980" cy="2325945"/>
          </a:xfrm>
        </p:grpSpPr>
        <p:sp>
          <p:nvSpPr>
            <p:cNvPr id="3" name="Google Shape;1300;p49">
              <a:extLst>
                <a:ext uri="{FF2B5EF4-FFF2-40B4-BE49-F238E27FC236}">
                  <a16:creationId xmlns:a16="http://schemas.microsoft.com/office/drawing/2014/main" id="{5C136E35-DD6E-F96E-696B-8E3D03A1B710}"/>
                </a:ext>
              </a:extLst>
            </p:cNvPr>
            <p:cNvSpPr/>
            <p:nvPr/>
          </p:nvSpPr>
          <p:spPr>
            <a:xfrm>
              <a:off x="6489746" y="2900249"/>
              <a:ext cx="1222592" cy="1726279"/>
            </a:xfrm>
            <a:custGeom>
              <a:avLst/>
              <a:gdLst/>
              <a:ahLst/>
              <a:cxnLst/>
              <a:rect l="l" t="t" r="r" b="b"/>
              <a:pathLst>
                <a:path w="22865" h="32285" extrusionOk="0">
                  <a:moveTo>
                    <a:pt x="14945" y="1"/>
                  </a:moveTo>
                  <a:cubicBezTo>
                    <a:pt x="14723" y="1"/>
                    <a:pt x="14542" y="97"/>
                    <a:pt x="14542" y="97"/>
                  </a:cubicBezTo>
                  <a:cubicBezTo>
                    <a:pt x="12811" y="651"/>
                    <a:pt x="12258" y="3032"/>
                    <a:pt x="12258" y="3032"/>
                  </a:cubicBezTo>
                  <a:lnTo>
                    <a:pt x="0" y="16191"/>
                  </a:lnTo>
                  <a:cubicBezTo>
                    <a:pt x="0" y="16191"/>
                    <a:pt x="661" y="19679"/>
                    <a:pt x="5460" y="22882"/>
                  </a:cubicBezTo>
                  <a:lnTo>
                    <a:pt x="9020" y="32284"/>
                  </a:lnTo>
                  <a:lnTo>
                    <a:pt x="22865" y="32284"/>
                  </a:lnTo>
                  <a:lnTo>
                    <a:pt x="15648" y="20571"/>
                  </a:lnTo>
                  <a:lnTo>
                    <a:pt x="17200" y="15665"/>
                  </a:lnTo>
                  <a:cubicBezTo>
                    <a:pt x="18030" y="12765"/>
                    <a:pt x="16335" y="8421"/>
                    <a:pt x="16335" y="8421"/>
                  </a:cubicBezTo>
                  <a:cubicBezTo>
                    <a:pt x="15300" y="5619"/>
                    <a:pt x="15648" y="2684"/>
                    <a:pt x="15648" y="2684"/>
                  </a:cubicBezTo>
                  <a:cubicBezTo>
                    <a:pt x="15993" y="385"/>
                    <a:pt x="15387" y="1"/>
                    <a:pt x="14945" y="1"/>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01;p49">
              <a:extLst>
                <a:ext uri="{FF2B5EF4-FFF2-40B4-BE49-F238E27FC236}">
                  <a16:creationId xmlns:a16="http://schemas.microsoft.com/office/drawing/2014/main" id="{57B8E107-B6FB-373F-6D5F-F48819EC8748}"/>
                </a:ext>
              </a:extLst>
            </p:cNvPr>
            <p:cNvSpPr/>
            <p:nvPr/>
          </p:nvSpPr>
          <p:spPr>
            <a:xfrm>
              <a:off x="6186357" y="2690219"/>
              <a:ext cx="358784" cy="312586"/>
            </a:xfrm>
            <a:custGeom>
              <a:avLst/>
              <a:gdLst/>
              <a:ahLst/>
              <a:cxnLst/>
              <a:rect l="l" t="t" r="r" b="b"/>
              <a:pathLst>
                <a:path w="6710" h="5846" extrusionOk="0">
                  <a:moveTo>
                    <a:pt x="1969" y="1"/>
                  </a:moveTo>
                  <a:cubicBezTo>
                    <a:pt x="1470" y="1"/>
                    <a:pt x="973" y="214"/>
                    <a:pt x="625" y="627"/>
                  </a:cubicBezTo>
                  <a:cubicBezTo>
                    <a:pt x="1" y="1367"/>
                    <a:pt x="99" y="2464"/>
                    <a:pt x="839" y="3089"/>
                  </a:cubicBezTo>
                  <a:lnTo>
                    <a:pt x="3614" y="5435"/>
                  </a:lnTo>
                  <a:cubicBezTo>
                    <a:pt x="3944" y="5711"/>
                    <a:pt x="4345" y="5845"/>
                    <a:pt x="4747" y="5845"/>
                  </a:cubicBezTo>
                  <a:cubicBezTo>
                    <a:pt x="5246" y="5845"/>
                    <a:pt x="5737" y="5631"/>
                    <a:pt x="6085" y="5221"/>
                  </a:cubicBezTo>
                  <a:cubicBezTo>
                    <a:pt x="6709" y="4480"/>
                    <a:pt x="6611" y="3374"/>
                    <a:pt x="5871" y="2759"/>
                  </a:cubicBezTo>
                  <a:lnTo>
                    <a:pt x="3087" y="412"/>
                  </a:lnTo>
                  <a:cubicBezTo>
                    <a:pt x="2763" y="136"/>
                    <a:pt x="2366" y="1"/>
                    <a:pt x="1969" y="1"/>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02;p49">
              <a:extLst>
                <a:ext uri="{FF2B5EF4-FFF2-40B4-BE49-F238E27FC236}">
                  <a16:creationId xmlns:a16="http://schemas.microsoft.com/office/drawing/2014/main" id="{DFD99EB9-2232-C1C5-AD86-B4FE47A413FE}"/>
                </a:ext>
              </a:extLst>
            </p:cNvPr>
            <p:cNvSpPr/>
            <p:nvPr/>
          </p:nvSpPr>
          <p:spPr>
            <a:xfrm>
              <a:off x="6409113" y="2311545"/>
              <a:ext cx="783335" cy="1491653"/>
            </a:xfrm>
            <a:custGeom>
              <a:avLst/>
              <a:gdLst/>
              <a:ahLst/>
              <a:cxnLst/>
              <a:rect l="l" t="t" r="r" b="b"/>
              <a:pathLst>
                <a:path w="14650" h="27897" extrusionOk="0">
                  <a:moveTo>
                    <a:pt x="1830" y="1"/>
                  </a:moveTo>
                  <a:cubicBezTo>
                    <a:pt x="821" y="1"/>
                    <a:pt x="1" y="821"/>
                    <a:pt x="1" y="1830"/>
                  </a:cubicBezTo>
                  <a:lnTo>
                    <a:pt x="1" y="26068"/>
                  </a:lnTo>
                  <a:cubicBezTo>
                    <a:pt x="1" y="27076"/>
                    <a:pt x="821" y="27897"/>
                    <a:pt x="1830" y="27897"/>
                  </a:cubicBezTo>
                  <a:lnTo>
                    <a:pt x="12820" y="27897"/>
                  </a:lnTo>
                  <a:cubicBezTo>
                    <a:pt x="13828" y="27897"/>
                    <a:pt x="14649" y="27076"/>
                    <a:pt x="14649" y="26068"/>
                  </a:cubicBezTo>
                  <a:lnTo>
                    <a:pt x="14649" y="1830"/>
                  </a:lnTo>
                  <a:cubicBezTo>
                    <a:pt x="14649" y="821"/>
                    <a:pt x="13828" y="1"/>
                    <a:pt x="12820"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3;p49">
              <a:extLst>
                <a:ext uri="{FF2B5EF4-FFF2-40B4-BE49-F238E27FC236}">
                  <a16:creationId xmlns:a16="http://schemas.microsoft.com/office/drawing/2014/main" id="{1CF3FC67-E3AE-6646-BF32-377FDAA3930E}"/>
                </a:ext>
              </a:extLst>
            </p:cNvPr>
            <p:cNvSpPr/>
            <p:nvPr/>
          </p:nvSpPr>
          <p:spPr>
            <a:xfrm>
              <a:off x="6398152" y="2300583"/>
              <a:ext cx="804777" cy="1513094"/>
            </a:xfrm>
            <a:custGeom>
              <a:avLst/>
              <a:gdLst/>
              <a:ahLst/>
              <a:cxnLst/>
              <a:rect l="l" t="t" r="r" b="b"/>
              <a:pathLst>
                <a:path w="15051" h="28298" extrusionOk="0">
                  <a:moveTo>
                    <a:pt x="13025" y="411"/>
                  </a:moveTo>
                  <a:cubicBezTo>
                    <a:pt x="13917" y="411"/>
                    <a:pt x="14649" y="1134"/>
                    <a:pt x="14649" y="2035"/>
                  </a:cubicBezTo>
                  <a:lnTo>
                    <a:pt x="14649" y="26273"/>
                  </a:lnTo>
                  <a:cubicBezTo>
                    <a:pt x="14649" y="27165"/>
                    <a:pt x="13917" y="27897"/>
                    <a:pt x="13025" y="27897"/>
                  </a:cubicBezTo>
                  <a:lnTo>
                    <a:pt x="2035" y="27897"/>
                  </a:lnTo>
                  <a:cubicBezTo>
                    <a:pt x="1142" y="27897"/>
                    <a:pt x="411" y="27165"/>
                    <a:pt x="411" y="26273"/>
                  </a:cubicBezTo>
                  <a:lnTo>
                    <a:pt x="411" y="2035"/>
                  </a:lnTo>
                  <a:cubicBezTo>
                    <a:pt x="411" y="1134"/>
                    <a:pt x="1142" y="411"/>
                    <a:pt x="2035" y="411"/>
                  </a:cubicBezTo>
                  <a:close/>
                  <a:moveTo>
                    <a:pt x="2035" y="1"/>
                  </a:moveTo>
                  <a:cubicBezTo>
                    <a:pt x="910" y="1"/>
                    <a:pt x="1" y="911"/>
                    <a:pt x="1" y="2035"/>
                  </a:cubicBezTo>
                  <a:lnTo>
                    <a:pt x="1" y="26273"/>
                  </a:lnTo>
                  <a:cubicBezTo>
                    <a:pt x="1" y="27388"/>
                    <a:pt x="910" y="28298"/>
                    <a:pt x="2035" y="28298"/>
                  </a:cubicBezTo>
                  <a:lnTo>
                    <a:pt x="13025" y="28298"/>
                  </a:lnTo>
                  <a:cubicBezTo>
                    <a:pt x="14140" y="28298"/>
                    <a:pt x="15050" y="27388"/>
                    <a:pt x="15050" y="26273"/>
                  </a:cubicBezTo>
                  <a:lnTo>
                    <a:pt x="15050" y="2035"/>
                  </a:lnTo>
                  <a:cubicBezTo>
                    <a:pt x="15050" y="911"/>
                    <a:pt x="14140" y="1"/>
                    <a:pt x="1302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4;p49">
              <a:extLst>
                <a:ext uri="{FF2B5EF4-FFF2-40B4-BE49-F238E27FC236}">
                  <a16:creationId xmlns:a16="http://schemas.microsoft.com/office/drawing/2014/main" id="{3B7381FE-93C4-A219-19BA-43A87E6D0C57}"/>
                </a:ext>
              </a:extLst>
            </p:cNvPr>
            <p:cNvSpPr/>
            <p:nvPr/>
          </p:nvSpPr>
          <p:spPr>
            <a:xfrm>
              <a:off x="6449643" y="2460405"/>
              <a:ext cx="702222" cy="1180136"/>
            </a:xfrm>
            <a:custGeom>
              <a:avLst/>
              <a:gdLst/>
              <a:ahLst/>
              <a:cxnLst/>
              <a:rect l="l" t="t" r="r" b="b"/>
              <a:pathLst>
                <a:path w="13133" h="22071" extrusionOk="0">
                  <a:moveTo>
                    <a:pt x="10938" y="0"/>
                  </a:moveTo>
                  <a:lnTo>
                    <a:pt x="2196" y="0"/>
                  </a:lnTo>
                  <a:lnTo>
                    <a:pt x="786" y="0"/>
                  </a:lnTo>
                  <a:cubicBezTo>
                    <a:pt x="349" y="0"/>
                    <a:pt x="1" y="357"/>
                    <a:pt x="1" y="794"/>
                  </a:cubicBezTo>
                  <a:lnTo>
                    <a:pt x="1" y="794"/>
                  </a:lnTo>
                  <a:lnTo>
                    <a:pt x="1" y="21277"/>
                  </a:lnTo>
                  <a:cubicBezTo>
                    <a:pt x="1" y="21714"/>
                    <a:pt x="349" y="22071"/>
                    <a:pt x="786" y="22071"/>
                  </a:cubicBezTo>
                  <a:lnTo>
                    <a:pt x="786" y="22071"/>
                  </a:lnTo>
                  <a:lnTo>
                    <a:pt x="2196" y="22071"/>
                  </a:lnTo>
                  <a:lnTo>
                    <a:pt x="10938" y="22071"/>
                  </a:lnTo>
                  <a:lnTo>
                    <a:pt x="12339" y="22071"/>
                  </a:lnTo>
                  <a:cubicBezTo>
                    <a:pt x="12776" y="22071"/>
                    <a:pt x="13133" y="21714"/>
                    <a:pt x="13133" y="21277"/>
                  </a:cubicBezTo>
                  <a:lnTo>
                    <a:pt x="13133" y="21277"/>
                  </a:lnTo>
                  <a:lnTo>
                    <a:pt x="13133" y="794"/>
                  </a:lnTo>
                  <a:cubicBezTo>
                    <a:pt x="13133" y="357"/>
                    <a:pt x="12776" y="0"/>
                    <a:pt x="12339" y="0"/>
                  </a:cubicBezTo>
                  <a:lnTo>
                    <a:pt x="12339" y="0"/>
                  </a:lnTo>
                  <a:close/>
                </a:path>
              </a:pathLst>
            </a:custGeom>
            <a:gradFill>
              <a:gsLst>
                <a:gs pos="0">
                  <a:schemeClr val="dk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5;p49">
              <a:extLst>
                <a:ext uri="{FF2B5EF4-FFF2-40B4-BE49-F238E27FC236}">
                  <a16:creationId xmlns:a16="http://schemas.microsoft.com/office/drawing/2014/main" id="{DA12ABEB-F49C-B238-0981-B4E87B7811AC}"/>
                </a:ext>
              </a:extLst>
            </p:cNvPr>
            <p:cNvSpPr/>
            <p:nvPr/>
          </p:nvSpPr>
          <p:spPr>
            <a:xfrm>
              <a:off x="6492580" y="3700107"/>
              <a:ext cx="202330" cy="26788"/>
            </a:xfrm>
            <a:custGeom>
              <a:avLst/>
              <a:gdLst/>
              <a:ahLst/>
              <a:cxnLst/>
              <a:rect l="l" t="t" r="r" b="b"/>
              <a:pathLst>
                <a:path w="3784" h="501" extrusionOk="0">
                  <a:moveTo>
                    <a:pt x="251" y="1"/>
                  </a:moveTo>
                  <a:cubicBezTo>
                    <a:pt x="117" y="1"/>
                    <a:pt x="1" y="108"/>
                    <a:pt x="1" y="251"/>
                  </a:cubicBezTo>
                  <a:cubicBezTo>
                    <a:pt x="1" y="393"/>
                    <a:pt x="117" y="500"/>
                    <a:pt x="251" y="500"/>
                  </a:cubicBezTo>
                  <a:lnTo>
                    <a:pt x="3534" y="500"/>
                  </a:lnTo>
                  <a:cubicBezTo>
                    <a:pt x="3676" y="500"/>
                    <a:pt x="3783" y="393"/>
                    <a:pt x="3783" y="251"/>
                  </a:cubicBezTo>
                  <a:cubicBezTo>
                    <a:pt x="3783" y="108"/>
                    <a:pt x="3676" y="1"/>
                    <a:pt x="3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6;p49">
              <a:extLst>
                <a:ext uri="{FF2B5EF4-FFF2-40B4-BE49-F238E27FC236}">
                  <a16:creationId xmlns:a16="http://schemas.microsoft.com/office/drawing/2014/main" id="{DBE62212-B05F-7EF5-3E7E-26948ACD11C2}"/>
                </a:ext>
              </a:extLst>
            </p:cNvPr>
            <p:cNvSpPr/>
            <p:nvPr/>
          </p:nvSpPr>
          <p:spPr>
            <a:xfrm>
              <a:off x="6906170" y="3700107"/>
              <a:ext cx="202758" cy="26788"/>
            </a:xfrm>
            <a:custGeom>
              <a:avLst/>
              <a:gdLst/>
              <a:ahLst/>
              <a:cxnLst/>
              <a:rect l="l" t="t" r="r" b="b"/>
              <a:pathLst>
                <a:path w="3792" h="501" extrusionOk="0">
                  <a:moveTo>
                    <a:pt x="259" y="1"/>
                  </a:moveTo>
                  <a:cubicBezTo>
                    <a:pt x="116" y="1"/>
                    <a:pt x="0" y="108"/>
                    <a:pt x="0" y="251"/>
                  </a:cubicBezTo>
                  <a:cubicBezTo>
                    <a:pt x="0" y="393"/>
                    <a:pt x="116" y="500"/>
                    <a:pt x="259" y="500"/>
                  </a:cubicBezTo>
                  <a:lnTo>
                    <a:pt x="3533" y="500"/>
                  </a:lnTo>
                  <a:cubicBezTo>
                    <a:pt x="3676" y="500"/>
                    <a:pt x="3792" y="393"/>
                    <a:pt x="3792" y="251"/>
                  </a:cubicBezTo>
                  <a:cubicBezTo>
                    <a:pt x="3792" y="108"/>
                    <a:pt x="3676" y="1"/>
                    <a:pt x="3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7;p49">
              <a:extLst>
                <a:ext uri="{FF2B5EF4-FFF2-40B4-BE49-F238E27FC236}">
                  <a16:creationId xmlns:a16="http://schemas.microsoft.com/office/drawing/2014/main" id="{9CCEFEB3-D500-30C5-9557-C246D50DBF2E}"/>
                </a:ext>
              </a:extLst>
            </p:cNvPr>
            <p:cNvSpPr/>
            <p:nvPr/>
          </p:nvSpPr>
          <p:spPr>
            <a:xfrm>
              <a:off x="6780730" y="3693423"/>
              <a:ext cx="39621" cy="39675"/>
            </a:xfrm>
            <a:custGeom>
              <a:avLst/>
              <a:gdLst/>
              <a:ahLst/>
              <a:cxnLst/>
              <a:rect l="l" t="t" r="r" b="b"/>
              <a:pathLst>
                <a:path w="741" h="742" extrusionOk="0">
                  <a:moveTo>
                    <a:pt x="375" y="1"/>
                  </a:moveTo>
                  <a:cubicBezTo>
                    <a:pt x="170" y="1"/>
                    <a:pt x="0" y="170"/>
                    <a:pt x="0" y="376"/>
                  </a:cubicBezTo>
                  <a:cubicBezTo>
                    <a:pt x="0" y="581"/>
                    <a:pt x="170" y="741"/>
                    <a:pt x="375" y="741"/>
                  </a:cubicBezTo>
                  <a:cubicBezTo>
                    <a:pt x="580" y="741"/>
                    <a:pt x="741" y="581"/>
                    <a:pt x="741" y="376"/>
                  </a:cubicBezTo>
                  <a:cubicBezTo>
                    <a:pt x="741" y="170"/>
                    <a:pt x="580" y="1"/>
                    <a:pt x="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8;p49">
              <a:extLst>
                <a:ext uri="{FF2B5EF4-FFF2-40B4-BE49-F238E27FC236}">
                  <a16:creationId xmlns:a16="http://schemas.microsoft.com/office/drawing/2014/main" id="{A7FDD23A-0321-78E1-A627-98FC883BFA44}"/>
                </a:ext>
              </a:extLst>
            </p:cNvPr>
            <p:cNvSpPr/>
            <p:nvPr/>
          </p:nvSpPr>
          <p:spPr>
            <a:xfrm>
              <a:off x="6665769" y="2361165"/>
              <a:ext cx="269542" cy="36306"/>
            </a:xfrm>
            <a:custGeom>
              <a:avLst/>
              <a:gdLst/>
              <a:ahLst/>
              <a:cxnLst/>
              <a:rect l="l" t="t" r="r" b="b"/>
              <a:pathLst>
                <a:path w="5041" h="679" extrusionOk="0">
                  <a:moveTo>
                    <a:pt x="339" y="1"/>
                  </a:moveTo>
                  <a:cubicBezTo>
                    <a:pt x="152" y="1"/>
                    <a:pt x="0" y="152"/>
                    <a:pt x="0" y="340"/>
                  </a:cubicBezTo>
                  <a:cubicBezTo>
                    <a:pt x="0" y="527"/>
                    <a:pt x="152" y="679"/>
                    <a:pt x="339" y="679"/>
                  </a:cubicBezTo>
                  <a:lnTo>
                    <a:pt x="4711" y="679"/>
                  </a:lnTo>
                  <a:cubicBezTo>
                    <a:pt x="4898" y="679"/>
                    <a:pt x="5041" y="527"/>
                    <a:pt x="5041" y="340"/>
                  </a:cubicBezTo>
                  <a:cubicBezTo>
                    <a:pt x="5041" y="152"/>
                    <a:pt x="4898" y="1"/>
                    <a:pt x="4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9;p49">
              <a:extLst>
                <a:ext uri="{FF2B5EF4-FFF2-40B4-BE49-F238E27FC236}">
                  <a16:creationId xmlns:a16="http://schemas.microsoft.com/office/drawing/2014/main" id="{40166B17-2C39-DE56-1043-4C63BABF2630}"/>
                </a:ext>
              </a:extLst>
            </p:cNvPr>
            <p:cNvSpPr/>
            <p:nvPr/>
          </p:nvSpPr>
          <p:spPr>
            <a:xfrm>
              <a:off x="7035888" y="2359240"/>
              <a:ext cx="39194" cy="39675"/>
            </a:xfrm>
            <a:custGeom>
              <a:avLst/>
              <a:gdLst/>
              <a:ahLst/>
              <a:cxnLst/>
              <a:rect l="l" t="t" r="r" b="b"/>
              <a:pathLst>
                <a:path w="733" h="742" extrusionOk="0">
                  <a:moveTo>
                    <a:pt x="367" y="1"/>
                  </a:moveTo>
                  <a:cubicBezTo>
                    <a:pt x="162" y="1"/>
                    <a:pt x="1" y="170"/>
                    <a:pt x="1" y="376"/>
                  </a:cubicBezTo>
                  <a:cubicBezTo>
                    <a:pt x="1" y="581"/>
                    <a:pt x="162" y="741"/>
                    <a:pt x="367" y="741"/>
                  </a:cubicBezTo>
                  <a:cubicBezTo>
                    <a:pt x="572" y="741"/>
                    <a:pt x="732" y="581"/>
                    <a:pt x="732" y="376"/>
                  </a:cubicBezTo>
                  <a:cubicBezTo>
                    <a:pt x="732" y="170"/>
                    <a:pt x="572"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10;p49">
              <a:extLst>
                <a:ext uri="{FF2B5EF4-FFF2-40B4-BE49-F238E27FC236}">
                  <a16:creationId xmlns:a16="http://schemas.microsoft.com/office/drawing/2014/main" id="{7CBB62D8-2150-812C-C85C-63CE09332D7D}"/>
                </a:ext>
              </a:extLst>
            </p:cNvPr>
            <p:cNvSpPr/>
            <p:nvPr/>
          </p:nvSpPr>
          <p:spPr>
            <a:xfrm>
              <a:off x="6257151" y="3409658"/>
              <a:ext cx="193027" cy="176023"/>
            </a:xfrm>
            <a:custGeom>
              <a:avLst/>
              <a:gdLst/>
              <a:ahLst/>
              <a:cxnLst/>
              <a:rect l="l" t="t" r="r" b="b"/>
              <a:pathLst>
                <a:path w="3610" h="3292" extrusionOk="0">
                  <a:moveTo>
                    <a:pt x="1493" y="1"/>
                  </a:moveTo>
                  <a:cubicBezTo>
                    <a:pt x="869" y="1"/>
                    <a:pt x="0" y="1264"/>
                    <a:pt x="470" y="1882"/>
                  </a:cubicBezTo>
                  <a:lnTo>
                    <a:pt x="1478" y="3015"/>
                  </a:lnTo>
                  <a:cubicBezTo>
                    <a:pt x="1701" y="3203"/>
                    <a:pt x="1977" y="3292"/>
                    <a:pt x="2254" y="3292"/>
                  </a:cubicBezTo>
                  <a:cubicBezTo>
                    <a:pt x="2602" y="3292"/>
                    <a:pt x="2941" y="3149"/>
                    <a:pt x="3182" y="2864"/>
                  </a:cubicBezTo>
                  <a:cubicBezTo>
                    <a:pt x="3610" y="2355"/>
                    <a:pt x="3547" y="1588"/>
                    <a:pt x="3039" y="1160"/>
                  </a:cubicBezTo>
                  <a:lnTo>
                    <a:pt x="1736" y="80"/>
                  </a:lnTo>
                  <a:cubicBezTo>
                    <a:pt x="1663" y="25"/>
                    <a:pt x="1581" y="1"/>
                    <a:pt x="1493" y="1"/>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11;p49">
              <a:extLst>
                <a:ext uri="{FF2B5EF4-FFF2-40B4-BE49-F238E27FC236}">
                  <a16:creationId xmlns:a16="http://schemas.microsoft.com/office/drawing/2014/main" id="{CE68F819-2C48-9FA7-D0D1-9F632FC81F21}"/>
                </a:ext>
              </a:extLst>
            </p:cNvPr>
            <p:cNvSpPr/>
            <p:nvPr/>
          </p:nvSpPr>
          <p:spPr>
            <a:xfrm>
              <a:off x="6333293" y="3480238"/>
              <a:ext cx="90685" cy="84001"/>
            </a:xfrm>
            <a:custGeom>
              <a:avLst/>
              <a:gdLst/>
              <a:ahLst/>
              <a:cxnLst/>
              <a:rect l="l" t="t" r="r" b="b"/>
              <a:pathLst>
                <a:path w="1696" h="1571" extrusionOk="0">
                  <a:moveTo>
                    <a:pt x="866" y="0"/>
                  </a:moveTo>
                  <a:cubicBezTo>
                    <a:pt x="625" y="0"/>
                    <a:pt x="402" y="98"/>
                    <a:pt x="250" y="286"/>
                  </a:cubicBezTo>
                  <a:cubicBezTo>
                    <a:pt x="18" y="553"/>
                    <a:pt x="0" y="937"/>
                    <a:pt x="179" y="1222"/>
                  </a:cubicBezTo>
                  <a:lnTo>
                    <a:pt x="339" y="1401"/>
                  </a:lnTo>
                  <a:cubicBezTo>
                    <a:pt x="473" y="1508"/>
                    <a:pt x="651" y="1570"/>
                    <a:pt x="830" y="1570"/>
                  </a:cubicBezTo>
                  <a:cubicBezTo>
                    <a:pt x="1071" y="1570"/>
                    <a:pt x="1294" y="1463"/>
                    <a:pt x="1445" y="1285"/>
                  </a:cubicBezTo>
                  <a:cubicBezTo>
                    <a:pt x="1677" y="1008"/>
                    <a:pt x="1695" y="634"/>
                    <a:pt x="1517" y="348"/>
                  </a:cubicBezTo>
                  <a:lnTo>
                    <a:pt x="1356" y="170"/>
                  </a:lnTo>
                  <a:cubicBezTo>
                    <a:pt x="1214" y="54"/>
                    <a:pt x="1044" y="0"/>
                    <a:pt x="86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2;p49">
              <a:extLst>
                <a:ext uri="{FF2B5EF4-FFF2-40B4-BE49-F238E27FC236}">
                  <a16:creationId xmlns:a16="http://schemas.microsoft.com/office/drawing/2014/main" id="{98BB957E-8288-4BFB-9887-31745B9A675A}"/>
                </a:ext>
              </a:extLst>
            </p:cNvPr>
            <p:cNvSpPr/>
            <p:nvPr/>
          </p:nvSpPr>
          <p:spPr>
            <a:xfrm>
              <a:off x="6233250" y="3246414"/>
              <a:ext cx="245588" cy="204309"/>
            </a:xfrm>
            <a:custGeom>
              <a:avLst/>
              <a:gdLst/>
              <a:ahLst/>
              <a:cxnLst/>
              <a:rect l="l" t="t" r="r" b="b"/>
              <a:pathLst>
                <a:path w="4593" h="3821" extrusionOk="0">
                  <a:moveTo>
                    <a:pt x="2063" y="0"/>
                  </a:moveTo>
                  <a:cubicBezTo>
                    <a:pt x="1149" y="0"/>
                    <a:pt x="1" y="1824"/>
                    <a:pt x="694" y="2330"/>
                  </a:cubicBezTo>
                  <a:lnTo>
                    <a:pt x="2139" y="3490"/>
                  </a:lnTo>
                  <a:cubicBezTo>
                    <a:pt x="2398" y="3713"/>
                    <a:pt x="2719" y="3820"/>
                    <a:pt x="3031" y="3820"/>
                  </a:cubicBezTo>
                  <a:cubicBezTo>
                    <a:pt x="3432" y="3820"/>
                    <a:pt x="3825" y="3651"/>
                    <a:pt x="4102" y="3321"/>
                  </a:cubicBezTo>
                  <a:cubicBezTo>
                    <a:pt x="4592" y="2741"/>
                    <a:pt x="4521" y="1857"/>
                    <a:pt x="3932" y="1367"/>
                  </a:cubicBezTo>
                  <a:lnTo>
                    <a:pt x="2442" y="127"/>
                  </a:lnTo>
                  <a:cubicBezTo>
                    <a:pt x="2325" y="39"/>
                    <a:pt x="2197" y="0"/>
                    <a:pt x="2063" y="0"/>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3;p49">
              <a:extLst>
                <a:ext uri="{FF2B5EF4-FFF2-40B4-BE49-F238E27FC236}">
                  <a16:creationId xmlns:a16="http://schemas.microsoft.com/office/drawing/2014/main" id="{3082350C-0AB9-2850-E25E-5E80EF715174}"/>
                </a:ext>
              </a:extLst>
            </p:cNvPr>
            <p:cNvSpPr/>
            <p:nvPr/>
          </p:nvSpPr>
          <p:spPr>
            <a:xfrm>
              <a:off x="6330405" y="3318492"/>
              <a:ext cx="124104" cy="110255"/>
            </a:xfrm>
            <a:custGeom>
              <a:avLst/>
              <a:gdLst/>
              <a:ahLst/>
              <a:cxnLst/>
              <a:rect l="l" t="t" r="r" b="b"/>
              <a:pathLst>
                <a:path w="2321" h="2062" extrusionOk="0">
                  <a:moveTo>
                    <a:pt x="1107" y="1"/>
                  </a:moveTo>
                  <a:cubicBezTo>
                    <a:pt x="813" y="1"/>
                    <a:pt x="536" y="126"/>
                    <a:pt x="349" y="349"/>
                  </a:cubicBezTo>
                  <a:cubicBezTo>
                    <a:pt x="1" y="768"/>
                    <a:pt x="54" y="1393"/>
                    <a:pt x="465" y="1741"/>
                  </a:cubicBezTo>
                  <a:lnTo>
                    <a:pt x="518" y="1776"/>
                  </a:lnTo>
                  <a:lnTo>
                    <a:pt x="581" y="1830"/>
                  </a:lnTo>
                  <a:cubicBezTo>
                    <a:pt x="759" y="1981"/>
                    <a:pt x="991" y="2062"/>
                    <a:pt x="1214" y="2062"/>
                  </a:cubicBezTo>
                  <a:cubicBezTo>
                    <a:pt x="1508" y="2062"/>
                    <a:pt x="1785" y="1937"/>
                    <a:pt x="1972" y="1714"/>
                  </a:cubicBezTo>
                  <a:cubicBezTo>
                    <a:pt x="2320" y="1303"/>
                    <a:pt x="2267" y="679"/>
                    <a:pt x="1856" y="331"/>
                  </a:cubicBezTo>
                  <a:lnTo>
                    <a:pt x="1803" y="286"/>
                  </a:lnTo>
                  <a:lnTo>
                    <a:pt x="1740" y="242"/>
                  </a:lnTo>
                  <a:cubicBezTo>
                    <a:pt x="1562" y="81"/>
                    <a:pt x="1330" y="1"/>
                    <a:pt x="1107"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4;p49">
              <a:extLst>
                <a:ext uri="{FF2B5EF4-FFF2-40B4-BE49-F238E27FC236}">
                  <a16:creationId xmlns:a16="http://schemas.microsoft.com/office/drawing/2014/main" id="{0043A747-4F48-4E2E-700E-E8D2D6C71138}"/>
                </a:ext>
              </a:extLst>
            </p:cNvPr>
            <p:cNvSpPr/>
            <p:nvPr/>
          </p:nvSpPr>
          <p:spPr>
            <a:xfrm>
              <a:off x="6209296" y="3027241"/>
              <a:ext cx="324830" cy="262217"/>
            </a:xfrm>
            <a:custGeom>
              <a:avLst/>
              <a:gdLst/>
              <a:ahLst/>
              <a:cxnLst/>
              <a:rect l="l" t="t" r="r" b="b"/>
              <a:pathLst>
                <a:path w="6075" h="4904" extrusionOk="0">
                  <a:moveTo>
                    <a:pt x="2740" y="1"/>
                  </a:moveTo>
                  <a:cubicBezTo>
                    <a:pt x="1563" y="1"/>
                    <a:pt x="0" y="2056"/>
                    <a:pt x="856" y="2665"/>
                  </a:cubicBezTo>
                  <a:lnTo>
                    <a:pt x="3024" y="4493"/>
                  </a:lnTo>
                  <a:cubicBezTo>
                    <a:pt x="3354" y="4770"/>
                    <a:pt x="3747" y="4904"/>
                    <a:pt x="4139" y="4904"/>
                  </a:cubicBezTo>
                  <a:cubicBezTo>
                    <a:pt x="4630" y="4904"/>
                    <a:pt x="5120" y="4690"/>
                    <a:pt x="5459" y="4288"/>
                  </a:cubicBezTo>
                  <a:cubicBezTo>
                    <a:pt x="6075" y="3557"/>
                    <a:pt x="5986" y="2468"/>
                    <a:pt x="5254" y="1853"/>
                  </a:cubicBezTo>
                  <a:lnTo>
                    <a:pt x="3256" y="167"/>
                  </a:lnTo>
                  <a:cubicBezTo>
                    <a:pt x="3101" y="52"/>
                    <a:pt x="2925" y="1"/>
                    <a:pt x="2740" y="1"/>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5;p49">
              <a:extLst>
                <a:ext uri="{FF2B5EF4-FFF2-40B4-BE49-F238E27FC236}">
                  <a16:creationId xmlns:a16="http://schemas.microsoft.com/office/drawing/2014/main" id="{AA918F09-E4C3-7D42-0272-B6F2A17691B0}"/>
                </a:ext>
              </a:extLst>
            </p:cNvPr>
            <p:cNvSpPr/>
            <p:nvPr/>
          </p:nvSpPr>
          <p:spPr>
            <a:xfrm>
              <a:off x="6341848" y="3117712"/>
              <a:ext cx="167040" cy="149823"/>
            </a:xfrm>
            <a:custGeom>
              <a:avLst/>
              <a:gdLst/>
              <a:ahLst/>
              <a:cxnLst/>
              <a:rect l="l" t="t" r="r" b="b"/>
              <a:pathLst>
                <a:path w="3124" h="2802" extrusionOk="0">
                  <a:moveTo>
                    <a:pt x="1464" y="0"/>
                  </a:moveTo>
                  <a:cubicBezTo>
                    <a:pt x="1071" y="0"/>
                    <a:pt x="706" y="170"/>
                    <a:pt x="447" y="473"/>
                  </a:cubicBezTo>
                  <a:cubicBezTo>
                    <a:pt x="1" y="999"/>
                    <a:pt x="45" y="1793"/>
                    <a:pt x="545" y="2266"/>
                  </a:cubicBezTo>
                  <a:lnTo>
                    <a:pt x="813" y="2489"/>
                  </a:lnTo>
                  <a:cubicBezTo>
                    <a:pt x="1045" y="2694"/>
                    <a:pt x="1348" y="2801"/>
                    <a:pt x="1660" y="2801"/>
                  </a:cubicBezTo>
                  <a:cubicBezTo>
                    <a:pt x="2053" y="2801"/>
                    <a:pt x="2418" y="2632"/>
                    <a:pt x="2668" y="2338"/>
                  </a:cubicBezTo>
                  <a:cubicBezTo>
                    <a:pt x="3123" y="1802"/>
                    <a:pt x="3070" y="1008"/>
                    <a:pt x="2579" y="536"/>
                  </a:cubicBezTo>
                  <a:lnTo>
                    <a:pt x="2311" y="312"/>
                  </a:lnTo>
                  <a:cubicBezTo>
                    <a:pt x="2071" y="107"/>
                    <a:pt x="1776" y="0"/>
                    <a:pt x="146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438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2988857" y="236556"/>
            <a:ext cx="39032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TECHNOLOGY USED </a:t>
            </a:r>
            <a:endParaRPr dirty="0"/>
          </a:p>
        </p:txBody>
      </p:sp>
      <p:sp>
        <p:nvSpPr>
          <p:cNvPr id="453" name="Google Shape;453;p33"/>
          <p:cNvSpPr txBox="1">
            <a:spLocks noGrp="1"/>
          </p:cNvSpPr>
          <p:nvPr>
            <p:ph type="subTitle" idx="1"/>
          </p:nvPr>
        </p:nvSpPr>
        <p:spPr>
          <a:xfrm>
            <a:off x="424382" y="1794681"/>
            <a:ext cx="8147714" cy="294791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t>Web Development:</a:t>
            </a:r>
          </a:p>
          <a:p>
            <a:pPr marL="0" lvl="0" indent="0" algn="just" rtl="0">
              <a:spcBef>
                <a:spcPts val="0"/>
              </a:spcBef>
              <a:spcAft>
                <a:spcPts val="0"/>
              </a:spcAft>
              <a:buNone/>
            </a:pPr>
            <a:r>
              <a:rPr lang="en-US" dirty="0"/>
              <a:t>Leveraging modern web development technologies to ensure a user-friendly and responsive digital platform.</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Deep Learning:</a:t>
            </a:r>
          </a:p>
          <a:p>
            <a:pPr marL="0" lvl="0" indent="0" algn="just" rtl="0">
              <a:spcBef>
                <a:spcPts val="0"/>
              </a:spcBef>
              <a:spcAft>
                <a:spcPts val="0"/>
              </a:spcAft>
              <a:buNone/>
            </a:pPr>
            <a:r>
              <a:rPr lang="en-US" dirty="0"/>
              <a:t>Incorporating deep learning algorithms to provide personalized food and restaurant recommendations based on individual preferences.</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Machine Learning:</a:t>
            </a:r>
          </a:p>
          <a:p>
            <a:pPr marL="0" lvl="0" indent="0" algn="just" rtl="0">
              <a:spcBef>
                <a:spcPts val="0"/>
              </a:spcBef>
              <a:spcAft>
                <a:spcPts val="0"/>
              </a:spcAft>
              <a:buNone/>
            </a:pPr>
            <a:r>
              <a:rPr lang="en-US" dirty="0"/>
              <a:t>Utilizing machine learning models for intelligent decision-making, enhancing the efficiency of our Virtual Food Courts.</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Touch-screen Interface:</a:t>
            </a:r>
            <a:endParaRPr lang="en-US" dirty="0"/>
          </a:p>
          <a:p>
            <a:pPr marL="0" lvl="0" indent="0" algn="just" rtl="0">
              <a:spcBef>
                <a:spcPts val="0"/>
              </a:spcBef>
              <a:spcAft>
                <a:spcPts val="0"/>
              </a:spcAft>
              <a:buNone/>
            </a:pPr>
            <a:r>
              <a:rPr lang="en-US" dirty="0"/>
              <a:t>Capacitive touch-screen technology enhances the user experience, allowing seamless interaction with the kiosk system.</a:t>
            </a:r>
          </a:p>
          <a:p>
            <a:pPr marL="0" lvl="0" indent="0" algn="just" rtl="0">
              <a:spcBef>
                <a:spcPts val="0"/>
              </a:spcBef>
              <a:spcAft>
                <a:spcPts val="0"/>
              </a:spcAft>
              <a:buNone/>
            </a:pPr>
            <a:endParaRPr lang="en-US" dirty="0"/>
          </a:p>
        </p:txBody>
      </p:sp>
      <p:sp>
        <p:nvSpPr>
          <p:cNvPr id="458" name="Google Shape;458;p33"/>
          <p:cNvSpPr/>
          <p:nvPr/>
        </p:nvSpPr>
        <p:spPr>
          <a:xfrm>
            <a:off x="1920031" y="125289"/>
            <a:ext cx="769878" cy="77233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5" name="Google Shape;465;p33"/>
          <p:cNvGrpSpPr/>
          <p:nvPr/>
        </p:nvGrpSpPr>
        <p:grpSpPr>
          <a:xfrm>
            <a:off x="2092009" y="260220"/>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Subtitle 4">
            <a:extLst>
              <a:ext uri="{FF2B5EF4-FFF2-40B4-BE49-F238E27FC236}">
                <a16:creationId xmlns:a16="http://schemas.microsoft.com/office/drawing/2014/main" id="{302EABBF-9981-07FB-6AD8-93BADB96325F}"/>
              </a:ext>
            </a:extLst>
          </p:cNvPr>
          <p:cNvSpPr>
            <a:spLocks noGrp="1"/>
          </p:cNvSpPr>
          <p:nvPr>
            <p:ph type="subTitle" idx="4"/>
          </p:nvPr>
        </p:nvSpPr>
        <p:spPr>
          <a:xfrm>
            <a:off x="238833" y="1400110"/>
            <a:ext cx="5500047" cy="485657"/>
          </a:xfrm>
        </p:spPr>
        <p:txBody>
          <a:bodyPr/>
          <a:lstStyle/>
          <a:p>
            <a:r>
              <a:rPr lang="en-US" dirty="0"/>
              <a:t>Key Technological Components:</a:t>
            </a:r>
          </a:p>
          <a:p>
            <a:endParaRPr lang="en-IN" dirty="0"/>
          </a:p>
        </p:txBody>
      </p:sp>
    </p:spTree>
    <p:extLst>
      <p:ext uri="{BB962C8B-B14F-4D97-AF65-F5344CB8AC3E}">
        <p14:creationId xmlns:p14="http://schemas.microsoft.com/office/powerpoint/2010/main" val="179260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2988857" y="236556"/>
            <a:ext cx="39032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TECHNOLOGY USED </a:t>
            </a:r>
            <a:endParaRPr dirty="0"/>
          </a:p>
        </p:txBody>
      </p:sp>
      <p:sp>
        <p:nvSpPr>
          <p:cNvPr id="453" name="Google Shape;453;p33"/>
          <p:cNvSpPr txBox="1">
            <a:spLocks noGrp="1"/>
          </p:cNvSpPr>
          <p:nvPr>
            <p:ph type="subTitle" idx="1"/>
          </p:nvPr>
        </p:nvSpPr>
        <p:spPr>
          <a:xfrm>
            <a:off x="424382" y="1794681"/>
            <a:ext cx="8147714" cy="294791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t>Cloud Computing:</a:t>
            </a:r>
          </a:p>
          <a:p>
            <a:pPr marL="0" lvl="0" indent="0" algn="just" rtl="0">
              <a:spcBef>
                <a:spcPts val="0"/>
              </a:spcBef>
              <a:spcAft>
                <a:spcPts val="0"/>
              </a:spcAft>
              <a:buNone/>
            </a:pPr>
            <a:r>
              <a:rPr lang="en-US" dirty="0"/>
              <a:t>Implementation of cloud computing for efficient storage, processing, and retrieval of data, ensuring real-time updates and responsiveness.</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QR Code Integration:</a:t>
            </a:r>
          </a:p>
          <a:p>
            <a:pPr marL="0" lvl="0" indent="0" algn="just" rtl="0">
              <a:spcBef>
                <a:spcPts val="0"/>
              </a:spcBef>
              <a:spcAft>
                <a:spcPts val="0"/>
              </a:spcAft>
              <a:buNone/>
            </a:pPr>
            <a:r>
              <a:rPr lang="en-US" dirty="0"/>
              <a:t>QR code technology facilitates secure and quick order processing, enabling students to scan and place orders conveniently.</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Payment Gateways:</a:t>
            </a:r>
          </a:p>
          <a:p>
            <a:pPr marL="0" lvl="0" indent="0" algn="just" rtl="0">
              <a:spcBef>
                <a:spcPts val="0"/>
              </a:spcBef>
              <a:spcAft>
                <a:spcPts val="0"/>
              </a:spcAft>
              <a:buNone/>
            </a:pPr>
            <a:r>
              <a:rPr lang="en-US" dirty="0"/>
              <a:t>Integration with secure payment gateways ensures smooth and secure transactions for a hassle-free dining experience.</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Internet of Things (IoT):</a:t>
            </a:r>
            <a:endParaRPr lang="en-US" dirty="0"/>
          </a:p>
          <a:p>
            <a:pPr marL="0" lvl="0" indent="0" algn="just" rtl="0">
              <a:spcBef>
                <a:spcPts val="0"/>
              </a:spcBef>
              <a:spcAft>
                <a:spcPts val="0"/>
              </a:spcAft>
              <a:buNone/>
            </a:pPr>
            <a:r>
              <a:rPr lang="en-US" dirty="0"/>
              <a:t>Utilization of IoT devices for real-time monitoring of food inventory and kiosk status, ensuring optimal operation.</a:t>
            </a:r>
          </a:p>
        </p:txBody>
      </p:sp>
      <p:sp>
        <p:nvSpPr>
          <p:cNvPr id="458" name="Google Shape;458;p33"/>
          <p:cNvSpPr/>
          <p:nvPr/>
        </p:nvSpPr>
        <p:spPr>
          <a:xfrm>
            <a:off x="1920031" y="125289"/>
            <a:ext cx="769878" cy="77233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5" name="Google Shape;465;p33"/>
          <p:cNvGrpSpPr/>
          <p:nvPr/>
        </p:nvGrpSpPr>
        <p:grpSpPr>
          <a:xfrm>
            <a:off x="2092009" y="260220"/>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Subtitle 4">
            <a:extLst>
              <a:ext uri="{FF2B5EF4-FFF2-40B4-BE49-F238E27FC236}">
                <a16:creationId xmlns:a16="http://schemas.microsoft.com/office/drawing/2014/main" id="{302EABBF-9981-07FB-6AD8-93BADB96325F}"/>
              </a:ext>
            </a:extLst>
          </p:cNvPr>
          <p:cNvSpPr>
            <a:spLocks noGrp="1"/>
          </p:cNvSpPr>
          <p:nvPr>
            <p:ph type="subTitle" idx="4"/>
          </p:nvPr>
        </p:nvSpPr>
        <p:spPr>
          <a:xfrm>
            <a:off x="238833" y="1400110"/>
            <a:ext cx="5500047" cy="485657"/>
          </a:xfrm>
        </p:spPr>
        <p:txBody>
          <a:bodyPr/>
          <a:lstStyle/>
          <a:p>
            <a:r>
              <a:rPr lang="en-US" dirty="0"/>
              <a:t>Key Technological Components:</a:t>
            </a:r>
          </a:p>
          <a:p>
            <a:endParaRPr lang="en-IN" dirty="0"/>
          </a:p>
        </p:txBody>
      </p:sp>
    </p:spTree>
    <p:extLst>
      <p:ext uri="{BB962C8B-B14F-4D97-AF65-F5344CB8AC3E}">
        <p14:creationId xmlns:p14="http://schemas.microsoft.com/office/powerpoint/2010/main" val="409006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1"/>
          <p:cNvSpPr txBox="1">
            <a:spLocks noGrp="1"/>
          </p:cNvSpPr>
          <p:nvPr>
            <p:ph type="title"/>
          </p:nvPr>
        </p:nvSpPr>
        <p:spPr>
          <a:xfrm>
            <a:off x="720000" y="28883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PRODUCT INFOGRAPHICS</a:t>
            </a:r>
            <a:endParaRPr dirty="0"/>
          </a:p>
        </p:txBody>
      </p:sp>
      <p:grpSp>
        <p:nvGrpSpPr>
          <p:cNvPr id="649" name="Google Shape;649;p41"/>
          <p:cNvGrpSpPr/>
          <p:nvPr/>
        </p:nvGrpSpPr>
        <p:grpSpPr>
          <a:xfrm>
            <a:off x="3759020" y="1443410"/>
            <a:ext cx="1625962" cy="3044398"/>
            <a:chOff x="3745854" y="1465560"/>
            <a:chExt cx="1652400" cy="3093900"/>
          </a:xfrm>
        </p:grpSpPr>
        <p:sp>
          <p:nvSpPr>
            <p:cNvPr id="650" name="Google Shape;650;p41"/>
            <p:cNvSpPr/>
            <p:nvPr/>
          </p:nvSpPr>
          <p:spPr>
            <a:xfrm>
              <a:off x="3745854" y="1465560"/>
              <a:ext cx="1652400" cy="3093900"/>
            </a:xfrm>
            <a:prstGeom prst="roundRect">
              <a:avLst>
                <a:gd name="adj" fmla="val 16667"/>
              </a:avLst>
            </a:prstGeom>
            <a:gradFill>
              <a:gsLst>
                <a:gs pos="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1"/>
            <p:cNvGrpSpPr/>
            <p:nvPr/>
          </p:nvGrpSpPr>
          <p:grpSpPr>
            <a:xfrm>
              <a:off x="4347750" y="1648175"/>
              <a:ext cx="448475" cy="57900"/>
              <a:chOff x="4347750" y="1648175"/>
              <a:chExt cx="448475" cy="57900"/>
            </a:xfrm>
          </p:grpSpPr>
          <p:sp>
            <p:nvSpPr>
              <p:cNvPr id="652" name="Google Shape;652;p41"/>
              <p:cNvSpPr/>
              <p:nvPr/>
            </p:nvSpPr>
            <p:spPr>
              <a:xfrm>
                <a:off x="4462625" y="1648175"/>
                <a:ext cx="333600" cy="57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4347750" y="1648175"/>
                <a:ext cx="57900" cy="57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54" name="Google Shape;654;p41"/>
          <p:cNvPicPr preferRelativeResize="0"/>
          <p:nvPr/>
        </p:nvPicPr>
        <p:blipFill rotWithShape="1">
          <a:blip r:embed="rId3">
            <a:alphaModFix/>
          </a:blip>
          <a:srcRect l="55532" r="6970"/>
          <a:stretch/>
        </p:blipFill>
        <p:spPr>
          <a:xfrm>
            <a:off x="3848125" y="1848625"/>
            <a:ext cx="1447500" cy="2171400"/>
          </a:xfrm>
          <a:prstGeom prst="roundRect">
            <a:avLst>
              <a:gd name="adj" fmla="val 16667"/>
            </a:avLst>
          </a:prstGeom>
          <a:noFill/>
          <a:ln>
            <a:noFill/>
          </a:ln>
        </p:spPr>
      </p:pic>
      <p:sp>
        <p:nvSpPr>
          <p:cNvPr id="655" name="Google Shape;655;p41"/>
          <p:cNvSpPr txBox="1"/>
          <p:nvPr/>
        </p:nvSpPr>
        <p:spPr>
          <a:xfrm>
            <a:off x="1037119" y="1422700"/>
            <a:ext cx="1796100" cy="38165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sz="2000" dirty="0">
                <a:solidFill>
                  <a:schemeClr val="dk1"/>
                </a:solidFill>
                <a:latin typeface="Trispace"/>
                <a:ea typeface="Trispace"/>
                <a:cs typeface="Trispace"/>
                <a:sym typeface="Trispace"/>
              </a:rPr>
              <a:t>Visuals</a:t>
            </a:r>
            <a:endParaRPr sz="2000" dirty="0">
              <a:solidFill>
                <a:schemeClr val="dk1"/>
              </a:solidFill>
              <a:latin typeface="Trispace"/>
              <a:ea typeface="Trispace"/>
              <a:cs typeface="Trispace"/>
              <a:sym typeface="Trispace"/>
            </a:endParaRPr>
          </a:p>
        </p:txBody>
      </p:sp>
      <p:sp>
        <p:nvSpPr>
          <p:cNvPr id="656" name="Google Shape;656;p41"/>
          <p:cNvSpPr txBox="1"/>
          <p:nvPr/>
        </p:nvSpPr>
        <p:spPr>
          <a:xfrm>
            <a:off x="878549" y="1725802"/>
            <a:ext cx="1954651" cy="84594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dirty="0">
                <a:solidFill>
                  <a:schemeClr val="dk1"/>
                </a:solidFill>
                <a:latin typeface="Maven Pro"/>
                <a:ea typeface="Maven Pro"/>
                <a:cs typeface="Maven Pro"/>
                <a:sym typeface="Maven Pro"/>
              </a:rPr>
              <a:t>Attractive, user-friendly interface, High-quality food image, Interactive kiosk design</a:t>
            </a:r>
            <a:endParaRPr lang="en-US" sz="1200" dirty="0">
              <a:solidFill>
                <a:schemeClr val="dk1"/>
              </a:solidFill>
              <a:latin typeface="Maven Pro"/>
              <a:ea typeface="Maven Pro"/>
              <a:cs typeface="Maven Pro"/>
              <a:sym typeface="Maven Pro"/>
            </a:endParaRPr>
          </a:p>
        </p:txBody>
      </p:sp>
      <p:sp>
        <p:nvSpPr>
          <p:cNvPr id="659" name="Google Shape;659;p41"/>
          <p:cNvSpPr txBox="1"/>
          <p:nvPr/>
        </p:nvSpPr>
        <p:spPr>
          <a:xfrm>
            <a:off x="789252" y="3385843"/>
            <a:ext cx="2043900" cy="406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sz="2000" dirty="0">
                <a:solidFill>
                  <a:schemeClr val="dk1"/>
                </a:solidFill>
                <a:latin typeface="Trispace"/>
                <a:ea typeface="Trispace"/>
                <a:cs typeface="Trispace"/>
                <a:sym typeface="Trispace"/>
              </a:rPr>
              <a:t>Availability</a:t>
            </a:r>
            <a:endParaRPr sz="2000" dirty="0">
              <a:solidFill>
                <a:schemeClr val="dk1"/>
              </a:solidFill>
              <a:latin typeface="Trispace"/>
              <a:ea typeface="Trispace"/>
              <a:cs typeface="Trispace"/>
              <a:sym typeface="Trispace"/>
            </a:endParaRPr>
          </a:p>
        </p:txBody>
      </p:sp>
      <p:sp>
        <p:nvSpPr>
          <p:cNvPr id="660" name="Google Shape;660;p41"/>
          <p:cNvSpPr txBox="1"/>
          <p:nvPr/>
        </p:nvSpPr>
        <p:spPr>
          <a:xfrm>
            <a:off x="1013310" y="3735788"/>
            <a:ext cx="17961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200" dirty="0">
                <a:solidFill>
                  <a:schemeClr val="dk1"/>
                </a:solidFill>
                <a:latin typeface="Maven Pro"/>
                <a:ea typeface="Maven Pro"/>
                <a:cs typeface="Maven Pro"/>
                <a:sym typeface="Maven Pro"/>
              </a:rPr>
              <a:t>Campus kiosk &amp; mobile app, Accessible 24/7, Multiple food vendors</a:t>
            </a:r>
            <a:endParaRPr sz="1200" dirty="0">
              <a:solidFill>
                <a:schemeClr val="dk1"/>
              </a:solidFill>
              <a:latin typeface="Maven Pro"/>
              <a:ea typeface="Maven Pro"/>
              <a:cs typeface="Maven Pro"/>
              <a:sym typeface="Maven Pro"/>
            </a:endParaRPr>
          </a:p>
        </p:txBody>
      </p:sp>
      <p:sp>
        <p:nvSpPr>
          <p:cNvPr id="661" name="Google Shape;661;p41"/>
          <p:cNvSpPr txBox="1"/>
          <p:nvPr/>
        </p:nvSpPr>
        <p:spPr>
          <a:xfrm flipH="1">
            <a:off x="6310706" y="1261013"/>
            <a:ext cx="17961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latin typeface="Trispace"/>
                <a:ea typeface="Trispace"/>
                <a:cs typeface="Trispace"/>
                <a:sym typeface="Trispace"/>
              </a:rPr>
              <a:t>Features</a:t>
            </a:r>
            <a:endParaRPr sz="2000" dirty="0">
              <a:solidFill>
                <a:schemeClr val="dk1"/>
              </a:solidFill>
              <a:latin typeface="Trispace"/>
              <a:ea typeface="Trispace"/>
              <a:cs typeface="Trispace"/>
              <a:sym typeface="Trispace"/>
            </a:endParaRPr>
          </a:p>
        </p:txBody>
      </p:sp>
      <p:sp>
        <p:nvSpPr>
          <p:cNvPr id="662" name="Google Shape;662;p41"/>
          <p:cNvSpPr txBox="1"/>
          <p:nvPr/>
        </p:nvSpPr>
        <p:spPr>
          <a:xfrm flipH="1">
            <a:off x="6323834" y="1515688"/>
            <a:ext cx="2820165" cy="68749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Maven Pro"/>
                <a:ea typeface="Maven Pro"/>
                <a:cs typeface="Maven Pro"/>
                <a:sym typeface="Maven Pro"/>
              </a:rPr>
              <a:t>Personalized recommendations, Real-time order tracking, Dietary customization, Efficient order processing</a:t>
            </a:r>
            <a:endParaRPr sz="1100" dirty="0">
              <a:solidFill>
                <a:schemeClr val="dk1"/>
              </a:solidFill>
              <a:latin typeface="Maven Pro"/>
              <a:ea typeface="Maven Pro"/>
              <a:cs typeface="Maven Pro"/>
              <a:sym typeface="Maven Pro"/>
            </a:endParaRPr>
          </a:p>
        </p:txBody>
      </p:sp>
      <p:sp>
        <p:nvSpPr>
          <p:cNvPr id="663" name="Google Shape;663;p41"/>
          <p:cNvSpPr txBox="1"/>
          <p:nvPr/>
        </p:nvSpPr>
        <p:spPr>
          <a:xfrm flipH="1">
            <a:off x="6323834" y="2368649"/>
            <a:ext cx="17961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latin typeface="Trispace"/>
                <a:ea typeface="Trispace"/>
                <a:cs typeface="Trispace"/>
                <a:sym typeface="Trispace"/>
              </a:rPr>
              <a:t>Users</a:t>
            </a:r>
            <a:endParaRPr sz="2000" dirty="0">
              <a:solidFill>
                <a:schemeClr val="dk1"/>
              </a:solidFill>
              <a:latin typeface="Trispace"/>
              <a:ea typeface="Trispace"/>
              <a:cs typeface="Trispace"/>
              <a:sym typeface="Trispace"/>
            </a:endParaRPr>
          </a:p>
        </p:txBody>
      </p:sp>
      <p:sp>
        <p:nvSpPr>
          <p:cNvPr id="664" name="Google Shape;664;p41"/>
          <p:cNvSpPr txBox="1"/>
          <p:nvPr/>
        </p:nvSpPr>
        <p:spPr>
          <a:xfrm flipH="1">
            <a:off x="6310706" y="2689909"/>
            <a:ext cx="2707933"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Maven Pro"/>
                <a:ea typeface="Maven Pro"/>
                <a:cs typeface="Maven Pro"/>
                <a:sym typeface="Maven Pro"/>
              </a:rPr>
              <a:t>Students, faculty, and staff, Convenient dining solution, Contactless ordering</a:t>
            </a:r>
            <a:endParaRPr sz="1100" dirty="0">
              <a:solidFill>
                <a:schemeClr val="dk1"/>
              </a:solidFill>
              <a:latin typeface="Maven Pro"/>
              <a:ea typeface="Maven Pro"/>
              <a:cs typeface="Maven Pro"/>
              <a:sym typeface="Maven Pro"/>
            </a:endParaRPr>
          </a:p>
        </p:txBody>
      </p:sp>
      <p:sp>
        <p:nvSpPr>
          <p:cNvPr id="665" name="Google Shape;665;p41"/>
          <p:cNvSpPr txBox="1"/>
          <p:nvPr/>
        </p:nvSpPr>
        <p:spPr>
          <a:xfrm flipH="1">
            <a:off x="6307445" y="3578073"/>
            <a:ext cx="17961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latin typeface="Trispace"/>
                <a:ea typeface="Trispace"/>
                <a:cs typeface="Trispace"/>
                <a:sym typeface="Trispace"/>
              </a:rPr>
              <a:t>Updates</a:t>
            </a:r>
            <a:endParaRPr sz="2000" dirty="0">
              <a:solidFill>
                <a:schemeClr val="dk1"/>
              </a:solidFill>
              <a:latin typeface="Trispace"/>
              <a:ea typeface="Trispace"/>
              <a:cs typeface="Trispace"/>
              <a:sym typeface="Trispace"/>
            </a:endParaRPr>
          </a:p>
        </p:txBody>
      </p:sp>
      <p:sp>
        <p:nvSpPr>
          <p:cNvPr id="666" name="Google Shape;666;p41"/>
          <p:cNvSpPr txBox="1"/>
          <p:nvPr/>
        </p:nvSpPr>
        <p:spPr>
          <a:xfrm flipH="1">
            <a:off x="6310723" y="3997399"/>
            <a:ext cx="2820165" cy="7361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Maven Pro"/>
                <a:ea typeface="Maven Pro"/>
                <a:cs typeface="Maven Pro"/>
                <a:sym typeface="Maven Pro"/>
              </a:rPr>
              <a:t>Regular feature enhancements, Bug fixes &amp; security updates, User feedback-driven improvements.</a:t>
            </a:r>
            <a:endParaRPr sz="1200" dirty="0">
              <a:solidFill>
                <a:schemeClr val="dk1"/>
              </a:solidFill>
              <a:latin typeface="Maven Pro"/>
              <a:ea typeface="Maven Pro"/>
              <a:cs typeface="Maven Pro"/>
              <a:sym typeface="Maven Pro"/>
            </a:endParaRPr>
          </a:p>
        </p:txBody>
      </p:sp>
      <p:sp>
        <p:nvSpPr>
          <p:cNvPr id="667" name="Google Shape;667;p41"/>
          <p:cNvSpPr/>
          <p:nvPr/>
        </p:nvSpPr>
        <p:spPr>
          <a:xfrm>
            <a:off x="2864250" y="1481842"/>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2919699" y="3181793"/>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5532226" y="1231600"/>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5528273" y="2415291"/>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5543552" y="3642528"/>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 name="Google Shape;673;p41"/>
          <p:cNvGrpSpPr/>
          <p:nvPr/>
        </p:nvGrpSpPr>
        <p:grpSpPr>
          <a:xfrm>
            <a:off x="5717659" y="1421558"/>
            <a:ext cx="374387" cy="375778"/>
            <a:chOff x="6828553" y="2741087"/>
            <a:chExt cx="485649" cy="487454"/>
          </a:xfrm>
        </p:grpSpPr>
        <p:sp>
          <p:nvSpPr>
            <p:cNvPr id="674" name="Google Shape;674;p41"/>
            <p:cNvSpPr/>
            <p:nvPr/>
          </p:nvSpPr>
          <p:spPr>
            <a:xfrm>
              <a:off x="7029262" y="2954951"/>
              <a:ext cx="28430" cy="29386"/>
            </a:xfrm>
            <a:custGeom>
              <a:avLst/>
              <a:gdLst/>
              <a:ahLst/>
              <a:cxnLst/>
              <a:rect l="l" t="t" r="r" b="b"/>
              <a:pathLst>
                <a:path w="268" h="277" extrusionOk="0">
                  <a:moveTo>
                    <a:pt x="0" y="0"/>
                  </a:moveTo>
                  <a:lnTo>
                    <a:pt x="268" y="0"/>
                  </a:lnTo>
                  <a:lnTo>
                    <a:pt x="268" y="277"/>
                  </a:lnTo>
                  <a:lnTo>
                    <a:pt x="0" y="27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914693" y="2827121"/>
              <a:ext cx="314322" cy="316239"/>
            </a:xfrm>
            <a:custGeom>
              <a:avLst/>
              <a:gdLst/>
              <a:ahLst/>
              <a:cxnLst/>
              <a:rect l="l" t="t" r="r" b="b"/>
              <a:pathLst>
                <a:path w="2963" h="2981" extrusionOk="0">
                  <a:moveTo>
                    <a:pt x="1883" y="938"/>
                  </a:moveTo>
                  <a:lnTo>
                    <a:pt x="2151" y="938"/>
                  </a:lnTo>
                  <a:lnTo>
                    <a:pt x="2151" y="2017"/>
                  </a:lnTo>
                  <a:lnTo>
                    <a:pt x="1883" y="2017"/>
                  </a:lnTo>
                  <a:close/>
                  <a:moveTo>
                    <a:pt x="1615" y="2017"/>
                  </a:moveTo>
                  <a:lnTo>
                    <a:pt x="1348" y="2017"/>
                  </a:lnTo>
                  <a:lnTo>
                    <a:pt x="1348" y="1749"/>
                  </a:lnTo>
                  <a:lnTo>
                    <a:pt x="1080" y="1749"/>
                  </a:lnTo>
                  <a:lnTo>
                    <a:pt x="1080" y="2017"/>
                  </a:lnTo>
                  <a:lnTo>
                    <a:pt x="804" y="2017"/>
                  </a:lnTo>
                  <a:lnTo>
                    <a:pt x="804" y="938"/>
                  </a:lnTo>
                  <a:lnTo>
                    <a:pt x="1615" y="938"/>
                  </a:lnTo>
                  <a:close/>
                  <a:moveTo>
                    <a:pt x="2525" y="429"/>
                  </a:moveTo>
                  <a:cubicBezTo>
                    <a:pt x="2240" y="153"/>
                    <a:pt x="1874" y="1"/>
                    <a:pt x="1482" y="1"/>
                  </a:cubicBezTo>
                  <a:lnTo>
                    <a:pt x="1473" y="1"/>
                  </a:lnTo>
                  <a:cubicBezTo>
                    <a:pt x="661" y="1"/>
                    <a:pt x="1" y="670"/>
                    <a:pt x="1" y="1482"/>
                  </a:cubicBezTo>
                  <a:cubicBezTo>
                    <a:pt x="1" y="1946"/>
                    <a:pt x="215" y="2374"/>
                    <a:pt x="581" y="2650"/>
                  </a:cubicBezTo>
                  <a:cubicBezTo>
                    <a:pt x="688" y="2740"/>
                    <a:pt x="759" y="2847"/>
                    <a:pt x="795" y="2981"/>
                  </a:cubicBezTo>
                  <a:lnTo>
                    <a:pt x="2169" y="2981"/>
                  </a:lnTo>
                  <a:cubicBezTo>
                    <a:pt x="2195" y="2847"/>
                    <a:pt x="2276" y="2731"/>
                    <a:pt x="2383" y="2650"/>
                  </a:cubicBezTo>
                  <a:cubicBezTo>
                    <a:pt x="2748" y="2365"/>
                    <a:pt x="2963" y="1946"/>
                    <a:pt x="2963" y="1482"/>
                  </a:cubicBezTo>
                  <a:cubicBezTo>
                    <a:pt x="2963" y="1080"/>
                    <a:pt x="2802" y="706"/>
                    <a:pt x="2525" y="42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999877" y="3171680"/>
              <a:ext cx="142999" cy="56862"/>
            </a:xfrm>
            <a:custGeom>
              <a:avLst/>
              <a:gdLst/>
              <a:ahLst/>
              <a:cxnLst/>
              <a:rect l="l" t="t" r="r" b="b"/>
              <a:pathLst>
                <a:path w="1348" h="536" extrusionOk="0">
                  <a:moveTo>
                    <a:pt x="1" y="0"/>
                  </a:moveTo>
                  <a:lnTo>
                    <a:pt x="1348" y="0"/>
                  </a:lnTo>
                  <a:lnTo>
                    <a:pt x="1348" y="535"/>
                  </a:lnTo>
                  <a:lnTo>
                    <a:pt x="1" y="5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7057587" y="2741087"/>
              <a:ext cx="28536" cy="57816"/>
            </a:xfrm>
            <a:custGeom>
              <a:avLst/>
              <a:gdLst/>
              <a:ahLst/>
              <a:cxnLst/>
              <a:rect l="l" t="t" r="r" b="b"/>
              <a:pathLst>
                <a:path w="269" h="545" extrusionOk="0">
                  <a:moveTo>
                    <a:pt x="1" y="0"/>
                  </a:moveTo>
                  <a:lnTo>
                    <a:pt x="268" y="0"/>
                  </a:lnTo>
                  <a:lnTo>
                    <a:pt x="268" y="544"/>
                  </a:lnTo>
                  <a:lnTo>
                    <a:pt x="1" y="54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965825" y="2754348"/>
              <a:ext cx="48374" cy="63439"/>
            </a:xfrm>
            <a:custGeom>
              <a:avLst/>
              <a:gdLst/>
              <a:ahLst/>
              <a:cxnLst/>
              <a:rect l="l" t="t" r="r" b="b"/>
              <a:pathLst>
                <a:path w="456" h="598" extrusionOk="0">
                  <a:moveTo>
                    <a:pt x="1" y="98"/>
                  </a:moveTo>
                  <a:lnTo>
                    <a:pt x="250" y="0"/>
                  </a:lnTo>
                  <a:lnTo>
                    <a:pt x="455" y="500"/>
                  </a:lnTo>
                  <a:lnTo>
                    <a:pt x="206" y="59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890081" y="2802616"/>
              <a:ext cx="60679" cy="60575"/>
            </a:xfrm>
            <a:custGeom>
              <a:avLst/>
              <a:gdLst/>
              <a:ahLst/>
              <a:cxnLst/>
              <a:rect l="l" t="t" r="r" b="b"/>
              <a:pathLst>
                <a:path w="572" h="571" extrusionOk="0">
                  <a:moveTo>
                    <a:pt x="1" y="187"/>
                  </a:moveTo>
                  <a:lnTo>
                    <a:pt x="188" y="0"/>
                  </a:lnTo>
                  <a:lnTo>
                    <a:pt x="572" y="375"/>
                  </a:lnTo>
                  <a:lnTo>
                    <a:pt x="376" y="57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841813" y="2878253"/>
              <a:ext cx="63543" cy="48375"/>
            </a:xfrm>
            <a:custGeom>
              <a:avLst/>
              <a:gdLst/>
              <a:ahLst/>
              <a:cxnLst/>
              <a:rect l="l" t="t" r="r" b="b"/>
              <a:pathLst>
                <a:path w="599" h="456" extrusionOk="0">
                  <a:moveTo>
                    <a:pt x="1" y="242"/>
                  </a:moveTo>
                  <a:lnTo>
                    <a:pt x="108" y="1"/>
                  </a:lnTo>
                  <a:lnTo>
                    <a:pt x="599" y="206"/>
                  </a:lnTo>
                  <a:lnTo>
                    <a:pt x="500" y="45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828553" y="2970121"/>
              <a:ext cx="57921" cy="28431"/>
            </a:xfrm>
            <a:custGeom>
              <a:avLst/>
              <a:gdLst/>
              <a:ahLst/>
              <a:cxnLst/>
              <a:rect l="l" t="t" r="r" b="b"/>
              <a:pathLst>
                <a:path w="546" h="268" extrusionOk="0">
                  <a:moveTo>
                    <a:pt x="1" y="0"/>
                  </a:moveTo>
                  <a:lnTo>
                    <a:pt x="545" y="0"/>
                  </a:lnTo>
                  <a:lnTo>
                    <a:pt x="545"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841813" y="3042046"/>
              <a:ext cx="64498" cy="48269"/>
            </a:xfrm>
            <a:custGeom>
              <a:avLst/>
              <a:gdLst/>
              <a:ahLst/>
              <a:cxnLst/>
              <a:rect l="l" t="t" r="r" b="b"/>
              <a:pathLst>
                <a:path w="608" h="455" extrusionOk="0">
                  <a:moveTo>
                    <a:pt x="1" y="205"/>
                  </a:moveTo>
                  <a:lnTo>
                    <a:pt x="500" y="0"/>
                  </a:lnTo>
                  <a:lnTo>
                    <a:pt x="607" y="250"/>
                  </a:lnTo>
                  <a:lnTo>
                    <a:pt x="108" y="45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6890081" y="3105377"/>
              <a:ext cx="60679" cy="59726"/>
            </a:xfrm>
            <a:custGeom>
              <a:avLst/>
              <a:gdLst/>
              <a:ahLst/>
              <a:cxnLst/>
              <a:rect l="l" t="t" r="r" b="b"/>
              <a:pathLst>
                <a:path w="572" h="563" extrusionOk="0">
                  <a:moveTo>
                    <a:pt x="1" y="375"/>
                  </a:moveTo>
                  <a:lnTo>
                    <a:pt x="376" y="1"/>
                  </a:lnTo>
                  <a:lnTo>
                    <a:pt x="572" y="188"/>
                  </a:lnTo>
                  <a:lnTo>
                    <a:pt x="188" y="5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7192949" y="3105377"/>
              <a:ext cx="60679" cy="60681"/>
            </a:xfrm>
            <a:custGeom>
              <a:avLst/>
              <a:gdLst/>
              <a:ahLst/>
              <a:cxnLst/>
              <a:rect l="l" t="t" r="r" b="b"/>
              <a:pathLst>
                <a:path w="572" h="572" extrusionOk="0">
                  <a:moveTo>
                    <a:pt x="1" y="188"/>
                  </a:moveTo>
                  <a:lnTo>
                    <a:pt x="188" y="1"/>
                  </a:lnTo>
                  <a:lnTo>
                    <a:pt x="572" y="375"/>
                  </a:lnTo>
                  <a:lnTo>
                    <a:pt x="375" y="5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7237398" y="3042046"/>
              <a:ext cx="64498" cy="48269"/>
            </a:xfrm>
            <a:custGeom>
              <a:avLst/>
              <a:gdLst/>
              <a:ahLst/>
              <a:cxnLst/>
              <a:rect l="l" t="t" r="r" b="b"/>
              <a:pathLst>
                <a:path w="608" h="455" extrusionOk="0">
                  <a:moveTo>
                    <a:pt x="1" y="250"/>
                  </a:moveTo>
                  <a:lnTo>
                    <a:pt x="108" y="0"/>
                  </a:lnTo>
                  <a:lnTo>
                    <a:pt x="607" y="205"/>
                  </a:lnTo>
                  <a:lnTo>
                    <a:pt x="500" y="45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7257342" y="2970121"/>
              <a:ext cx="56860" cy="28431"/>
            </a:xfrm>
            <a:custGeom>
              <a:avLst/>
              <a:gdLst/>
              <a:ahLst/>
              <a:cxnLst/>
              <a:rect l="l" t="t" r="r" b="b"/>
              <a:pathLst>
                <a:path w="536" h="268" extrusionOk="0">
                  <a:moveTo>
                    <a:pt x="0" y="0"/>
                  </a:moveTo>
                  <a:lnTo>
                    <a:pt x="535" y="0"/>
                  </a:lnTo>
                  <a:lnTo>
                    <a:pt x="535" y="268"/>
                  </a:lnTo>
                  <a:lnTo>
                    <a:pt x="0"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7237398" y="2877298"/>
              <a:ext cx="64498" cy="48375"/>
            </a:xfrm>
            <a:custGeom>
              <a:avLst/>
              <a:gdLst/>
              <a:ahLst/>
              <a:cxnLst/>
              <a:rect l="l" t="t" r="r" b="b"/>
              <a:pathLst>
                <a:path w="608" h="456" extrusionOk="0">
                  <a:moveTo>
                    <a:pt x="1" y="215"/>
                  </a:moveTo>
                  <a:lnTo>
                    <a:pt x="500" y="1"/>
                  </a:lnTo>
                  <a:lnTo>
                    <a:pt x="607" y="251"/>
                  </a:lnTo>
                  <a:lnTo>
                    <a:pt x="108" y="45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7192949" y="2802616"/>
              <a:ext cx="60679" cy="60575"/>
            </a:xfrm>
            <a:custGeom>
              <a:avLst/>
              <a:gdLst/>
              <a:ahLst/>
              <a:cxnLst/>
              <a:rect l="l" t="t" r="r" b="b"/>
              <a:pathLst>
                <a:path w="572" h="571" extrusionOk="0">
                  <a:moveTo>
                    <a:pt x="1" y="375"/>
                  </a:moveTo>
                  <a:lnTo>
                    <a:pt x="375" y="0"/>
                  </a:lnTo>
                  <a:lnTo>
                    <a:pt x="572" y="187"/>
                  </a:lnTo>
                  <a:lnTo>
                    <a:pt x="188" y="57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7129511" y="2754348"/>
              <a:ext cx="48374" cy="63439"/>
            </a:xfrm>
            <a:custGeom>
              <a:avLst/>
              <a:gdLst/>
              <a:ahLst/>
              <a:cxnLst/>
              <a:rect l="l" t="t" r="r" b="b"/>
              <a:pathLst>
                <a:path w="456" h="598" extrusionOk="0">
                  <a:moveTo>
                    <a:pt x="1" y="500"/>
                  </a:moveTo>
                  <a:lnTo>
                    <a:pt x="206" y="0"/>
                  </a:lnTo>
                  <a:lnTo>
                    <a:pt x="456" y="98"/>
                  </a:lnTo>
                  <a:lnTo>
                    <a:pt x="251" y="59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41"/>
          <p:cNvGrpSpPr/>
          <p:nvPr/>
        </p:nvGrpSpPr>
        <p:grpSpPr>
          <a:xfrm>
            <a:off x="3044463" y="1683928"/>
            <a:ext cx="375775" cy="332029"/>
            <a:chOff x="7542175" y="2769412"/>
            <a:chExt cx="487449" cy="430703"/>
          </a:xfrm>
        </p:grpSpPr>
        <p:sp>
          <p:nvSpPr>
            <p:cNvPr id="691" name="Google Shape;691;p41"/>
            <p:cNvSpPr/>
            <p:nvPr/>
          </p:nvSpPr>
          <p:spPr>
            <a:xfrm>
              <a:off x="7699285" y="2970121"/>
              <a:ext cx="173233" cy="143957"/>
            </a:xfrm>
            <a:custGeom>
              <a:avLst/>
              <a:gdLst/>
              <a:ahLst/>
              <a:cxnLst/>
              <a:rect l="l" t="t" r="r" b="b"/>
              <a:pathLst>
                <a:path w="1633" h="1357" extrusionOk="0">
                  <a:moveTo>
                    <a:pt x="1365" y="535"/>
                  </a:moveTo>
                  <a:lnTo>
                    <a:pt x="1089" y="535"/>
                  </a:lnTo>
                  <a:lnTo>
                    <a:pt x="1089" y="268"/>
                  </a:lnTo>
                  <a:lnTo>
                    <a:pt x="1365" y="268"/>
                  </a:lnTo>
                  <a:close/>
                  <a:moveTo>
                    <a:pt x="1365" y="1071"/>
                  </a:moveTo>
                  <a:lnTo>
                    <a:pt x="268" y="1071"/>
                  </a:lnTo>
                  <a:lnTo>
                    <a:pt x="268" y="803"/>
                  </a:lnTo>
                  <a:lnTo>
                    <a:pt x="1365" y="803"/>
                  </a:lnTo>
                  <a:close/>
                  <a:moveTo>
                    <a:pt x="268" y="268"/>
                  </a:moveTo>
                  <a:lnTo>
                    <a:pt x="536" y="268"/>
                  </a:lnTo>
                  <a:lnTo>
                    <a:pt x="536" y="535"/>
                  </a:lnTo>
                  <a:lnTo>
                    <a:pt x="268" y="535"/>
                  </a:lnTo>
                  <a:close/>
                  <a:moveTo>
                    <a:pt x="1633" y="0"/>
                  </a:moveTo>
                  <a:lnTo>
                    <a:pt x="0" y="0"/>
                  </a:lnTo>
                  <a:lnTo>
                    <a:pt x="0" y="1356"/>
                  </a:lnTo>
                  <a:lnTo>
                    <a:pt x="1633" y="135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7542175" y="2883982"/>
              <a:ext cx="487449" cy="316133"/>
            </a:xfrm>
            <a:custGeom>
              <a:avLst/>
              <a:gdLst/>
              <a:ahLst/>
              <a:cxnLst/>
              <a:rect l="l" t="t" r="r" b="b"/>
              <a:pathLst>
                <a:path w="4595" h="2980" extrusionOk="0">
                  <a:moveTo>
                    <a:pt x="670" y="1089"/>
                  </a:moveTo>
                  <a:lnTo>
                    <a:pt x="937" y="1089"/>
                  </a:lnTo>
                  <a:lnTo>
                    <a:pt x="937" y="1356"/>
                  </a:lnTo>
                  <a:lnTo>
                    <a:pt x="1214" y="1356"/>
                  </a:lnTo>
                  <a:lnTo>
                    <a:pt x="1214" y="535"/>
                  </a:lnTo>
                  <a:lnTo>
                    <a:pt x="3382" y="535"/>
                  </a:lnTo>
                  <a:lnTo>
                    <a:pt x="3382" y="1356"/>
                  </a:lnTo>
                  <a:lnTo>
                    <a:pt x="3649" y="1356"/>
                  </a:lnTo>
                  <a:lnTo>
                    <a:pt x="3649" y="1089"/>
                  </a:lnTo>
                  <a:lnTo>
                    <a:pt x="3917" y="1089"/>
                  </a:lnTo>
                  <a:lnTo>
                    <a:pt x="3917" y="1891"/>
                  </a:lnTo>
                  <a:lnTo>
                    <a:pt x="3649" y="1891"/>
                  </a:lnTo>
                  <a:lnTo>
                    <a:pt x="3649" y="1624"/>
                  </a:lnTo>
                  <a:lnTo>
                    <a:pt x="3382" y="1624"/>
                  </a:lnTo>
                  <a:lnTo>
                    <a:pt x="3382" y="2436"/>
                  </a:lnTo>
                  <a:lnTo>
                    <a:pt x="1214" y="2436"/>
                  </a:lnTo>
                  <a:lnTo>
                    <a:pt x="1214" y="1624"/>
                  </a:lnTo>
                  <a:lnTo>
                    <a:pt x="937" y="1624"/>
                  </a:lnTo>
                  <a:lnTo>
                    <a:pt x="937" y="1891"/>
                  </a:lnTo>
                  <a:lnTo>
                    <a:pt x="670" y="1891"/>
                  </a:lnTo>
                  <a:close/>
                  <a:moveTo>
                    <a:pt x="0" y="2980"/>
                  </a:moveTo>
                  <a:lnTo>
                    <a:pt x="4595" y="2980"/>
                  </a:lnTo>
                  <a:lnTo>
                    <a:pt x="4595"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7542175" y="2769412"/>
              <a:ext cx="487449" cy="86247"/>
            </a:xfrm>
            <a:custGeom>
              <a:avLst/>
              <a:gdLst/>
              <a:ahLst/>
              <a:cxnLst/>
              <a:rect l="l" t="t" r="r" b="b"/>
              <a:pathLst>
                <a:path w="4595" h="813" extrusionOk="0">
                  <a:moveTo>
                    <a:pt x="1883" y="545"/>
                  </a:moveTo>
                  <a:lnTo>
                    <a:pt x="1615" y="545"/>
                  </a:lnTo>
                  <a:lnTo>
                    <a:pt x="1615" y="277"/>
                  </a:lnTo>
                  <a:lnTo>
                    <a:pt x="1883" y="277"/>
                  </a:lnTo>
                  <a:close/>
                  <a:moveTo>
                    <a:pt x="1348" y="545"/>
                  </a:moveTo>
                  <a:lnTo>
                    <a:pt x="1080" y="545"/>
                  </a:lnTo>
                  <a:lnTo>
                    <a:pt x="1080" y="277"/>
                  </a:lnTo>
                  <a:lnTo>
                    <a:pt x="1348" y="277"/>
                  </a:lnTo>
                  <a:close/>
                  <a:moveTo>
                    <a:pt x="803" y="545"/>
                  </a:moveTo>
                  <a:lnTo>
                    <a:pt x="536" y="545"/>
                  </a:lnTo>
                  <a:lnTo>
                    <a:pt x="536" y="277"/>
                  </a:lnTo>
                  <a:lnTo>
                    <a:pt x="803" y="277"/>
                  </a:lnTo>
                  <a:close/>
                  <a:moveTo>
                    <a:pt x="4595" y="1"/>
                  </a:moveTo>
                  <a:lnTo>
                    <a:pt x="0" y="1"/>
                  </a:lnTo>
                  <a:lnTo>
                    <a:pt x="0" y="813"/>
                  </a:lnTo>
                  <a:lnTo>
                    <a:pt x="4595" y="81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1"/>
          <p:cNvGrpSpPr/>
          <p:nvPr/>
        </p:nvGrpSpPr>
        <p:grpSpPr>
          <a:xfrm>
            <a:off x="5723762" y="2630988"/>
            <a:ext cx="375776" cy="375782"/>
            <a:chOff x="7542175" y="3337276"/>
            <a:chExt cx="487451" cy="487459"/>
          </a:xfrm>
        </p:grpSpPr>
        <p:sp>
          <p:nvSpPr>
            <p:cNvPr id="703" name="Google Shape;703;p41"/>
            <p:cNvSpPr/>
            <p:nvPr/>
          </p:nvSpPr>
          <p:spPr>
            <a:xfrm>
              <a:off x="7831783" y="3347672"/>
              <a:ext cx="68211" cy="90915"/>
            </a:xfrm>
            <a:custGeom>
              <a:avLst/>
              <a:gdLst/>
              <a:ahLst/>
              <a:cxnLst/>
              <a:rect l="l" t="t" r="r" b="b"/>
              <a:pathLst>
                <a:path w="643" h="857" extrusionOk="0">
                  <a:moveTo>
                    <a:pt x="0" y="1"/>
                  </a:moveTo>
                  <a:cubicBezTo>
                    <a:pt x="18" y="27"/>
                    <a:pt x="27" y="45"/>
                    <a:pt x="36" y="81"/>
                  </a:cubicBezTo>
                  <a:cubicBezTo>
                    <a:pt x="125" y="295"/>
                    <a:pt x="179" y="563"/>
                    <a:pt x="188" y="857"/>
                  </a:cubicBezTo>
                  <a:lnTo>
                    <a:pt x="643" y="857"/>
                  </a:lnTo>
                  <a:cubicBezTo>
                    <a:pt x="598" y="473"/>
                    <a:pt x="348" y="1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7671809" y="3347672"/>
              <a:ext cx="67362" cy="90915"/>
            </a:xfrm>
            <a:custGeom>
              <a:avLst/>
              <a:gdLst/>
              <a:ahLst/>
              <a:cxnLst/>
              <a:rect l="l" t="t" r="r" b="b"/>
              <a:pathLst>
                <a:path w="635" h="857" extrusionOk="0">
                  <a:moveTo>
                    <a:pt x="447" y="857"/>
                  </a:moveTo>
                  <a:cubicBezTo>
                    <a:pt x="465" y="563"/>
                    <a:pt x="518" y="295"/>
                    <a:pt x="598" y="81"/>
                  </a:cubicBezTo>
                  <a:cubicBezTo>
                    <a:pt x="607" y="45"/>
                    <a:pt x="625" y="18"/>
                    <a:pt x="634" y="1"/>
                  </a:cubicBezTo>
                  <a:cubicBezTo>
                    <a:pt x="295" y="152"/>
                    <a:pt x="45" y="473"/>
                    <a:pt x="1" y="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7831783" y="3466909"/>
              <a:ext cx="68211" cy="90915"/>
            </a:xfrm>
            <a:custGeom>
              <a:avLst/>
              <a:gdLst/>
              <a:ahLst/>
              <a:cxnLst/>
              <a:rect l="l" t="t" r="r" b="b"/>
              <a:pathLst>
                <a:path w="643" h="857" extrusionOk="0">
                  <a:moveTo>
                    <a:pt x="188" y="1"/>
                  </a:moveTo>
                  <a:cubicBezTo>
                    <a:pt x="179" y="295"/>
                    <a:pt x="125" y="563"/>
                    <a:pt x="36" y="777"/>
                  </a:cubicBezTo>
                  <a:cubicBezTo>
                    <a:pt x="27" y="803"/>
                    <a:pt x="18" y="830"/>
                    <a:pt x="0" y="857"/>
                  </a:cubicBezTo>
                  <a:cubicBezTo>
                    <a:pt x="348" y="705"/>
                    <a:pt x="598" y="384"/>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7671809" y="3466909"/>
              <a:ext cx="67362" cy="90915"/>
            </a:xfrm>
            <a:custGeom>
              <a:avLst/>
              <a:gdLst/>
              <a:ahLst/>
              <a:cxnLst/>
              <a:rect l="l" t="t" r="r" b="b"/>
              <a:pathLst>
                <a:path w="635" h="857" extrusionOk="0">
                  <a:moveTo>
                    <a:pt x="634" y="857"/>
                  </a:moveTo>
                  <a:cubicBezTo>
                    <a:pt x="625" y="830"/>
                    <a:pt x="607" y="803"/>
                    <a:pt x="598" y="777"/>
                  </a:cubicBezTo>
                  <a:cubicBezTo>
                    <a:pt x="518" y="563"/>
                    <a:pt x="465" y="295"/>
                    <a:pt x="447" y="1"/>
                  </a:cubicBezTo>
                  <a:lnTo>
                    <a:pt x="1" y="1"/>
                  </a:lnTo>
                  <a:cubicBezTo>
                    <a:pt x="45" y="384"/>
                    <a:pt x="295" y="705"/>
                    <a:pt x="634" y="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747553" y="3337276"/>
              <a:ext cx="75743" cy="101311"/>
            </a:xfrm>
            <a:custGeom>
              <a:avLst/>
              <a:gdLst/>
              <a:ahLst/>
              <a:cxnLst/>
              <a:rect l="l" t="t" r="r" b="b"/>
              <a:pathLst>
                <a:path w="714" h="955" extrusionOk="0">
                  <a:moveTo>
                    <a:pt x="134" y="277"/>
                  </a:moveTo>
                  <a:cubicBezTo>
                    <a:pt x="63" y="455"/>
                    <a:pt x="18" y="696"/>
                    <a:pt x="0" y="955"/>
                  </a:cubicBezTo>
                  <a:lnTo>
                    <a:pt x="714" y="955"/>
                  </a:lnTo>
                  <a:cubicBezTo>
                    <a:pt x="705" y="696"/>
                    <a:pt x="660" y="455"/>
                    <a:pt x="580" y="277"/>
                  </a:cubicBezTo>
                  <a:cubicBezTo>
                    <a:pt x="500" y="72"/>
                    <a:pt x="411" y="0"/>
                    <a:pt x="357" y="0"/>
                  </a:cubicBezTo>
                  <a:cubicBezTo>
                    <a:pt x="304" y="0"/>
                    <a:pt x="214" y="72"/>
                    <a:pt x="134" y="2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7747553" y="3466909"/>
              <a:ext cx="75743" cy="101417"/>
            </a:xfrm>
            <a:custGeom>
              <a:avLst/>
              <a:gdLst/>
              <a:ahLst/>
              <a:cxnLst/>
              <a:rect l="l" t="t" r="r" b="b"/>
              <a:pathLst>
                <a:path w="714" h="956" extrusionOk="0">
                  <a:moveTo>
                    <a:pt x="580" y="679"/>
                  </a:moveTo>
                  <a:cubicBezTo>
                    <a:pt x="660" y="491"/>
                    <a:pt x="705" y="259"/>
                    <a:pt x="714" y="1"/>
                  </a:cubicBezTo>
                  <a:lnTo>
                    <a:pt x="0" y="1"/>
                  </a:lnTo>
                  <a:cubicBezTo>
                    <a:pt x="18" y="259"/>
                    <a:pt x="63" y="491"/>
                    <a:pt x="134" y="679"/>
                  </a:cubicBezTo>
                  <a:cubicBezTo>
                    <a:pt x="214" y="884"/>
                    <a:pt x="304" y="955"/>
                    <a:pt x="357" y="955"/>
                  </a:cubicBezTo>
                  <a:cubicBezTo>
                    <a:pt x="411" y="955"/>
                    <a:pt x="500" y="884"/>
                    <a:pt x="58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7799533" y="3448981"/>
              <a:ext cx="230093" cy="375753"/>
            </a:xfrm>
            <a:custGeom>
              <a:avLst/>
              <a:gdLst/>
              <a:ahLst/>
              <a:cxnLst/>
              <a:rect l="l" t="t" r="r" b="b"/>
              <a:pathLst>
                <a:path w="2169" h="3542" extrusionOk="0">
                  <a:moveTo>
                    <a:pt x="1919" y="0"/>
                  </a:moveTo>
                  <a:cubicBezTo>
                    <a:pt x="1776" y="0"/>
                    <a:pt x="1660" y="107"/>
                    <a:pt x="1660" y="250"/>
                  </a:cubicBezTo>
                  <a:lnTo>
                    <a:pt x="1660" y="1222"/>
                  </a:lnTo>
                  <a:cubicBezTo>
                    <a:pt x="1660" y="1365"/>
                    <a:pt x="1607" y="1490"/>
                    <a:pt x="1509" y="1588"/>
                  </a:cubicBezTo>
                  <a:lnTo>
                    <a:pt x="1027" y="2070"/>
                  </a:lnTo>
                  <a:lnTo>
                    <a:pt x="840" y="1882"/>
                  </a:lnTo>
                  <a:lnTo>
                    <a:pt x="1321" y="1401"/>
                  </a:lnTo>
                  <a:cubicBezTo>
                    <a:pt x="1419" y="1303"/>
                    <a:pt x="1419" y="1142"/>
                    <a:pt x="1321" y="1044"/>
                  </a:cubicBezTo>
                  <a:cubicBezTo>
                    <a:pt x="1223" y="946"/>
                    <a:pt x="1063" y="946"/>
                    <a:pt x="964" y="1044"/>
                  </a:cubicBezTo>
                  <a:lnTo>
                    <a:pt x="1" y="1998"/>
                  </a:lnTo>
                  <a:lnTo>
                    <a:pt x="1" y="3542"/>
                  </a:lnTo>
                  <a:lnTo>
                    <a:pt x="1241" y="3542"/>
                  </a:lnTo>
                  <a:lnTo>
                    <a:pt x="1241" y="2935"/>
                  </a:lnTo>
                  <a:lnTo>
                    <a:pt x="2169" y="1713"/>
                  </a:lnTo>
                  <a:lnTo>
                    <a:pt x="2169" y="259"/>
                  </a:lnTo>
                  <a:cubicBezTo>
                    <a:pt x="2169" y="125"/>
                    <a:pt x="2062" y="9"/>
                    <a:pt x="1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7542175" y="3448981"/>
              <a:ext cx="229138" cy="375753"/>
            </a:xfrm>
            <a:custGeom>
              <a:avLst/>
              <a:gdLst/>
              <a:ahLst/>
              <a:cxnLst/>
              <a:rect l="l" t="t" r="r" b="b"/>
              <a:pathLst>
                <a:path w="2160" h="3542" extrusionOk="0">
                  <a:moveTo>
                    <a:pt x="848" y="1044"/>
                  </a:moveTo>
                  <a:cubicBezTo>
                    <a:pt x="732" y="1124"/>
                    <a:pt x="714" y="1267"/>
                    <a:pt x="812" y="1365"/>
                  </a:cubicBezTo>
                  <a:lnTo>
                    <a:pt x="1330" y="1882"/>
                  </a:lnTo>
                  <a:lnTo>
                    <a:pt x="1133" y="2070"/>
                  </a:lnTo>
                  <a:lnTo>
                    <a:pt x="652" y="1588"/>
                  </a:lnTo>
                  <a:cubicBezTo>
                    <a:pt x="554" y="1490"/>
                    <a:pt x="500" y="1365"/>
                    <a:pt x="500" y="1222"/>
                  </a:cubicBezTo>
                  <a:lnTo>
                    <a:pt x="500" y="259"/>
                  </a:lnTo>
                  <a:cubicBezTo>
                    <a:pt x="500" y="125"/>
                    <a:pt x="393" y="9"/>
                    <a:pt x="259" y="0"/>
                  </a:cubicBezTo>
                  <a:cubicBezTo>
                    <a:pt x="116" y="0"/>
                    <a:pt x="0" y="107"/>
                    <a:pt x="0" y="250"/>
                  </a:cubicBezTo>
                  <a:lnTo>
                    <a:pt x="0" y="1713"/>
                  </a:lnTo>
                  <a:lnTo>
                    <a:pt x="919" y="2935"/>
                  </a:lnTo>
                  <a:lnTo>
                    <a:pt x="919" y="3542"/>
                  </a:lnTo>
                  <a:lnTo>
                    <a:pt x="2159" y="3542"/>
                  </a:lnTo>
                  <a:lnTo>
                    <a:pt x="2159" y="1998"/>
                  </a:lnTo>
                  <a:lnTo>
                    <a:pt x="1205" y="1044"/>
                  </a:lnTo>
                  <a:cubicBezTo>
                    <a:pt x="1107" y="946"/>
                    <a:pt x="946" y="946"/>
                    <a:pt x="848" y="1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1"/>
          <p:cNvGrpSpPr/>
          <p:nvPr/>
        </p:nvGrpSpPr>
        <p:grpSpPr>
          <a:xfrm>
            <a:off x="3099911" y="3378400"/>
            <a:ext cx="375775" cy="342985"/>
            <a:chOff x="6827704" y="3955211"/>
            <a:chExt cx="487449" cy="444915"/>
          </a:xfrm>
        </p:grpSpPr>
        <p:sp>
          <p:nvSpPr>
            <p:cNvPr id="712" name="Google Shape;712;p41"/>
            <p:cNvSpPr/>
            <p:nvPr/>
          </p:nvSpPr>
          <p:spPr>
            <a:xfrm>
              <a:off x="7114447" y="4100015"/>
              <a:ext cx="57815" cy="80519"/>
            </a:xfrm>
            <a:custGeom>
              <a:avLst/>
              <a:gdLst/>
              <a:ahLst/>
              <a:cxnLst/>
              <a:rect l="l" t="t" r="r" b="b"/>
              <a:pathLst>
                <a:path w="545" h="759" extrusionOk="0">
                  <a:moveTo>
                    <a:pt x="0" y="759"/>
                  </a:moveTo>
                  <a:lnTo>
                    <a:pt x="544" y="705"/>
                  </a:lnTo>
                  <a:cubicBezTo>
                    <a:pt x="526" y="509"/>
                    <a:pt x="482" y="206"/>
                    <a:pt x="375" y="1"/>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827704" y="4100015"/>
              <a:ext cx="487449" cy="256620"/>
            </a:xfrm>
            <a:custGeom>
              <a:avLst/>
              <a:gdLst/>
              <a:ahLst/>
              <a:cxnLst/>
              <a:rect l="l" t="t" r="r" b="b"/>
              <a:pathLst>
                <a:path w="4595" h="2419" extrusionOk="0">
                  <a:moveTo>
                    <a:pt x="2168" y="1482"/>
                  </a:moveTo>
                  <a:lnTo>
                    <a:pt x="2435" y="1482"/>
                  </a:lnTo>
                  <a:lnTo>
                    <a:pt x="2435" y="1749"/>
                  </a:lnTo>
                  <a:lnTo>
                    <a:pt x="2168" y="1749"/>
                  </a:lnTo>
                  <a:close/>
                  <a:moveTo>
                    <a:pt x="4327" y="1473"/>
                  </a:moveTo>
                  <a:lnTo>
                    <a:pt x="4327" y="1205"/>
                  </a:lnTo>
                  <a:lnTo>
                    <a:pt x="4594" y="1205"/>
                  </a:lnTo>
                  <a:cubicBezTo>
                    <a:pt x="4568" y="830"/>
                    <a:pt x="4452" y="474"/>
                    <a:pt x="4238" y="161"/>
                  </a:cubicBezTo>
                  <a:lnTo>
                    <a:pt x="4130" y="1"/>
                  </a:lnTo>
                  <a:lnTo>
                    <a:pt x="3372" y="1"/>
                  </a:lnTo>
                  <a:cubicBezTo>
                    <a:pt x="3417" y="117"/>
                    <a:pt x="3461" y="259"/>
                    <a:pt x="3488" y="420"/>
                  </a:cubicBezTo>
                  <a:cubicBezTo>
                    <a:pt x="3524" y="643"/>
                    <a:pt x="3524" y="813"/>
                    <a:pt x="3524" y="821"/>
                  </a:cubicBezTo>
                  <a:lnTo>
                    <a:pt x="3524" y="937"/>
                  </a:lnTo>
                  <a:lnTo>
                    <a:pt x="125" y="1312"/>
                  </a:lnTo>
                  <a:cubicBezTo>
                    <a:pt x="45" y="1455"/>
                    <a:pt x="0" y="1606"/>
                    <a:pt x="0" y="1767"/>
                  </a:cubicBezTo>
                  <a:lnTo>
                    <a:pt x="0" y="2418"/>
                  </a:lnTo>
                  <a:lnTo>
                    <a:pt x="410" y="2418"/>
                  </a:lnTo>
                  <a:cubicBezTo>
                    <a:pt x="410" y="2053"/>
                    <a:pt x="714" y="1749"/>
                    <a:pt x="1079" y="1749"/>
                  </a:cubicBezTo>
                  <a:cubicBezTo>
                    <a:pt x="1454" y="1749"/>
                    <a:pt x="1757" y="2053"/>
                    <a:pt x="1757" y="2418"/>
                  </a:cubicBezTo>
                  <a:lnTo>
                    <a:pt x="2846" y="2418"/>
                  </a:lnTo>
                  <a:cubicBezTo>
                    <a:pt x="2846" y="2053"/>
                    <a:pt x="3149" y="1749"/>
                    <a:pt x="3524" y="1749"/>
                  </a:cubicBezTo>
                  <a:cubicBezTo>
                    <a:pt x="3890" y="1749"/>
                    <a:pt x="4193" y="2053"/>
                    <a:pt x="4193" y="2418"/>
                  </a:cubicBezTo>
                  <a:lnTo>
                    <a:pt x="4594" y="2418"/>
                  </a:lnTo>
                  <a:lnTo>
                    <a:pt x="4594" y="14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868334" y="4100969"/>
              <a:ext cx="217787" cy="107040"/>
            </a:xfrm>
            <a:custGeom>
              <a:avLst/>
              <a:gdLst/>
              <a:ahLst/>
              <a:cxnLst/>
              <a:rect l="l" t="t" r="r" b="b"/>
              <a:pathLst>
                <a:path w="2053" h="1009" extrusionOk="0">
                  <a:moveTo>
                    <a:pt x="2052" y="786"/>
                  </a:moveTo>
                  <a:lnTo>
                    <a:pt x="2052" y="1"/>
                  </a:lnTo>
                  <a:cubicBezTo>
                    <a:pt x="1508" y="54"/>
                    <a:pt x="991" y="250"/>
                    <a:pt x="554" y="580"/>
                  </a:cubicBezTo>
                  <a:lnTo>
                    <a:pt x="1" y="10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6899629" y="4313879"/>
              <a:ext cx="85184" cy="86247"/>
            </a:xfrm>
            <a:custGeom>
              <a:avLst/>
              <a:gdLst/>
              <a:ahLst/>
              <a:cxnLst/>
              <a:rect l="l" t="t" r="r" b="b"/>
              <a:pathLst>
                <a:path w="803" h="813" extrusionOk="0">
                  <a:moveTo>
                    <a:pt x="401" y="1"/>
                  </a:moveTo>
                  <a:cubicBezTo>
                    <a:pt x="625" y="1"/>
                    <a:pt x="803" y="179"/>
                    <a:pt x="803" y="402"/>
                  </a:cubicBezTo>
                  <a:cubicBezTo>
                    <a:pt x="803" y="625"/>
                    <a:pt x="625" y="813"/>
                    <a:pt x="401" y="813"/>
                  </a:cubicBezTo>
                  <a:cubicBezTo>
                    <a:pt x="178" y="813"/>
                    <a:pt x="0" y="625"/>
                    <a:pt x="0" y="402"/>
                  </a:cubicBezTo>
                  <a:cubicBezTo>
                    <a:pt x="0" y="179"/>
                    <a:pt x="178"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7157942" y="4313879"/>
              <a:ext cx="86245" cy="86247"/>
            </a:xfrm>
            <a:custGeom>
              <a:avLst/>
              <a:gdLst/>
              <a:ahLst/>
              <a:cxnLst/>
              <a:rect l="l" t="t" r="r" b="b"/>
              <a:pathLst>
                <a:path w="813" h="813" extrusionOk="0">
                  <a:moveTo>
                    <a:pt x="411" y="1"/>
                  </a:moveTo>
                  <a:cubicBezTo>
                    <a:pt x="634" y="1"/>
                    <a:pt x="812" y="179"/>
                    <a:pt x="812" y="402"/>
                  </a:cubicBezTo>
                  <a:cubicBezTo>
                    <a:pt x="812" y="625"/>
                    <a:pt x="634" y="813"/>
                    <a:pt x="411" y="813"/>
                  </a:cubicBezTo>
                  <a:cubicBezTo>
                    <a:pt x="188" y="813"/>
                    <a:pt x="0" y="625"/>
                    <a:pt x="0" y="402"/>
                  </a:cubicBezTo>
                  <a:cubicBezTo>
                    <a:pt x="0" y="179"/>
                    <a:pt x="18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970598" y="3955211"/>
              <a:ext cx="201663" cy="61635"/>
            </a:xfrm>
            <a:custGeom>
              <a:avLst/>
              <a:gdLst/>
              <a:ahLst/>
              <a:cxnLst/>
              <a:rect l="l" t="t" r="r" b="b"/>
              <a:pathLst>
                <a:path w="1901" h="581" extrusionOk="0">
                  <a:moveTo>
                    <a:pt x="955" y="268"/>
                  </a:moveTo>
                  <a:cubicBezTo>
                    <a:pt x="1240" y="268"/>
                    <a:pt x="1508" y="384"/>
                    <a:pt x="1713" y="581"/>
                  </a:cubicBezTo>
                  <a:lnTo>
                    <a:pt x="1900" y="393"/>
                  </a:lnTo>
                  <a:cubicBezTo>
                    <a:pt x="1651" y="144"/>
                    <a:pt x="1312" y="1"/>
                    <a:pt x="955" y="1"/>
                  </a:cubicBezTo>
                  <a:cubicBezTo>
                    <a:pt x="598" y="1"/>
                    <a:pt x="259" y="144"/>
                    <a:pt x="0" y="393"/>
                  </a:cubicBezTo>
                  <a:lnTo>
                    <a:pt x="196" y="581"/>
                  </a:lnTo>
                  <a:cubicBezTo>
                    <a:pt x="393" y="384"/>
                    <a:pt x="669" y="268"/>
                    <a:pt x="955"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7011228" y="4012072"/>
              <a:ext cx="121252" cy="45510"/>
            </a:xfrm>
            <a:custGeom>
              <a:avLst/>
              <a:gdLst/>
              <a:ahLst/>
              <a:cxnLst/>
              <a:rect l="l" t="t" r="r" b="b"/>
              <a:pathLst>
                <a:path w="1143" h="429" extrusionOk="0">
                  <a:moveTo>
                    <a:pt x="1" y="241"/>
                  </a:moveTo>
                  <a:lnTo>
                    <a:pt x="188" y="428"/>
                  </a:lnTo>
                  <a:cubicBezTo>
                    <a:pt x="295" y="330"/>
                    <a:pt x="429" y="268"/>
                    <a:pt x="572" y="268"/>
                  </a:cubicBezTo>
                  <a:cubicBezTo>
                    <a:pt x="714" y="268"/>
                    <a:pt x="848" y="330"/>
                    <a:pt x="955" y="428"/>
                  </a:cubicBezTo>
                  <a:lnTo>
                    <a:pt x="1143" y="241"/>
                  </a:lnTo>
                  <a:cubicBezTo>
                    <a:pt x="991" y="89"/>
                    <a:pt x="786" y="0"/>
                    <a:pt x="572" y="0"/>
                  </a:cubicBezTo>
                  <a:cubicBezTo>
                    <a:pt x="358" y="0"/>
                    <a:pt x="152" y="89"/>
                    <a:pt x="1" y="2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1"/>
          <p:cNvGrpSpPr/>
          <p:nvPr/>
        </p:nvGrpSpPr>
        <p:grpSpPr>
          <a:xfrm>
            <a:off x="5723763" y="3854378"/>
            <a:ext cx="375775" cy="331293"/>
            <a:chOff x="7542175" y="3962849"/>
            <a:chExt cx="487449" cy="429749"/>
          </a:xfrm>
        </p:grpSpPr>
        <p:sp>
          <p:nvSpPr>
            <p:cNvPr id="720" name="Google Shape;720;p41"/>
            <p:cNvSpPr/>
            <p:nvPr/>
          </p:nvSpPr>
          <p:spPr>
            <a:xfrm>
              <a:off x="7542175" y="4076358"/>
              <a:ext cx="487449" cy="316239"/>
            </a:xfrm>
            <a:custGeom>
              <a:avLst/>
              <a:gdLst/>
              <a:ahLst/>
              <a:cxnLst/>
              <a:rect l="l" t="t" r="r" b="b"/>
              <a:pathLst>
                <a:path w="4595" h="2981" extrusionOk="0">
                  <a:moveTo>
                    <a:pt x="1098" y="1437"/>
                  </a:moveTo>
                  <a:cubicBezTo>
                    <a:pt x="1098" y="1428"/>
                    <a:pt x="1187" y="1214"/>
                    <a:pt x="1383" y="1000"/>
                  </a:cubicBezTo>
                  <a:cubicBezTo>
                    <a:pt x="1633" y="705"/>
                    <a:pt x="1954" y="545"/>
                    <a:pt x="2293" y="545"/>
                  </a:cubicBezTo>
                  <a:cubicBezTo>
                    <a:pt x="2641" y="545"/>
                    <a:pt x="2953" y="705"/>
                    <a:pt x="3212" y="1000"/>
                  </a:cubicBezTo>
                  <a:cubicBezTo>
                    <a:pt x="3399" y="1214"/>
                    <a:pt x="3489" y="1428"/>
                    <a:pt x="3497" y="1437"/>
                  </a:cubicBezTo>
                  <a:lnTo>
                    <a:pt x="3515" y="1490"/>
                  </a:lnTo>
                  <a:lnTo>
                    <a:pt x="3497" y="1544"/>
                  </a:lnTo>
                  <a:cubicBezTo>
                    <a:pt x="3489" y="1553"/>
                    <a:pt x="3399" y="1767"/>
                    <a:pt x="3212" y="1981"/>
                  </a:cubicBezTo>
                  <a:cubicBezTo>
                    <a:pt x="2953" y="2276"/>
                    <a:pt x="2641" y="2427"/>
                    <a:pt x="2293" y="2427"/>
                  </a:cubicBezTo>
                  <a:cubicBezTo>
                    <a:pt x="1954" y="2427"/>
                    <a:pt x="1633" y="2276"/>
                    <a:pt x="1383" y="1981"/>
                  </a:cubicBezTo>
                  <a:cubicBezTo>
                    <a:pt x="1187" y="1767"/>
                    <a:pt x="1098" y="1553"/>
                    <a:pt x="1098" y="1544"/>
                  </a:cubicBezTo>
                  <a:lnTo>
                    <a:pt x="1071" y="1490"/>
                  </a:lnTo>
                  <a:close/>
                  <a:moveTo>
                    <a:pt x="0" y="2980"/>
                  </a:moveTo>
                  <a:lnTo>
                    <a:pt x="4595" y="2980"/>
                  </a:lnTo>
                  <a:lnTo>
                    <a:pt x="4595"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7771209" y="4220207"/>
              <a:ext cx="28430" cy="28537"/>
            </a:xfrm>
            <a:custGeom>
              <a:avLst/>
              <a:gdLst/>
              <a:ahLst/>
              <a:cxnLst/>
              <a:rect l="l" t="t" r="r" b="b"/>
              <a:pathLst>
                <a:path w="268" h="269" extrusionOk="0">
                  <a:moveTo>
                    <a:pt x="134" y="1"/>
                  </a:moveTo>
                  <a:cubicBezTo>
                    <a:pt x="214" y="1"/>
                    <a:pt x="268" y="63"/>
                    <a:pt x="268" y="134"/>
                  </a:cubicBezTo>
                  <a:cubicBezTo>
                    <a:pt x="268" y="206"/>
                    <a:pt x="214" y="268"/>
                    <a:pt x="134" y="268"/>
                  </a:cubicBezTo>
                  <a:cubicBezTo>
                    <a:pt x="63" y="268"/>
                    <a:pt x="0" y="206"/>
                    <a:pt x="0" y="134"/>
                  </a:cubicBezTo>
                  <a:cubicBezTo>
                    <a:pt x="0" y="63"/>
                    <a:pt x="63"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7686979" y="4162498"/>
              <a:ext cx="196889" cy="143003"/>
            </a:xfrm>
            <a:custGeom>
              <a:avLst/>
              <a:gdLst/>
              <a:ahLst/>
              <a:cxnLst/>
              <a:rect l="l" t="t" r="r" b="b"/>
              <a:pathLst>
                <a:path w="1856" h="1348" extrusionOk="0">
                  <a:moveTo>
                    <a:pt x="928" y="277"/>
                  </a:moveTo>
                  <a:cubicBezTo>
                    <a:pt x="1151" y="277"/>
                    <a:pt x="1339" y="455"/>
                    <a:pt x="1339" y="678"/>
                  </a:cubicBezTo>
                  <a:cubicBezTo>
                    <a:pt x="1339" y="902"/>
                    <a:pt x="1151" y="1080"/>
                    <a:pt x="928" y="1080"/>
                  </a:cubicBezTo>
                  <a:cubicBezTo>
                    <a:pt x="705" y="1080"/>
                    <a:pt x="527" y="902"/>
                    <a:pt x="527" y="678"/>
                  </a:cubicBezTo>
                  <a:cubicBezTo>
                    <a:pt x="527" y="455"/>
                    <a:pt x="705" y="277"/>
                    <a:pt x="928" y="277"/>
                  </a:cubicBezTo>
                  <a:close/>
                  <a:moveTo>
                    <a:pt x="928" y="1348"/>
                  </a:moveTo>
                  <a:cubicBezTo>
                    <a:pt x="1472" y="1348"/>
                    <a:pt x="1776" y="848"/>
                    <a:pt x="1856" y="678"/>
                  </a:cubicBezTo>
                  <a:cubicBezTo>
                    <a:pt x="1820" y="607"/>
                    <a:pt x="1749" y="482"/>
                    <a:pt x="1642" y="357"/>
                  </a:cubicBezTo>
                  <a:cubicBezTo>
                    <a:pt x="1437" y="125"/>
                    <a:pt x="1196" y="0"/>
                    <a:pt x="928" y="0"/>
                  </a:cubicBezTo>
                  <a:cubicBezTo>
                    <a:pt x="393" y="0"/>
                    <a:pt x="90" y="509"/>
                    <a:pt x="0" y="678"/>
                  </a:cubicBezTo>
                  <a:cubicBezTo>
                    <a:pt x="36" y="750"/>
                    <a:pt x="107" y="875"/>
                    <a:pt x="223" y="1000"/>
                  </a:cubicBezTo>
                  <a:cubicBezTo>
                    <a:pt x="429" y="1232"/>
                    <a:pt x="669" y="1348"/>
                    <a:pt x="928" y="13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7542175" y="3962849"/>
              <a:ext cx="487449" cy="85292"/>
            </a:xfrm>
            <a:custGeom>
              <a:avLst/>
              <a:gdLst/>
              <a:ahLst/>
              <a:cxnLst/>
              <a:rect l="l" t="t" r="r" b="b"/>
              <a:pathLst>
                <a:path w="4595" h="804" extrusionOk="0">
                  <a:moveTo>
                    <a:pt x="1883" y="535"/>
                  </a:moveTo>
                  <a:lnTo>
                    <a:pt x="1615" y="535"/>
                  </a:lnTo>
                  <a:lnTo>
                    <a:pt x="1615" y="268"/>
                  </a:lnTo>
                  <a:lnTo>
                    <a:pt x="1883" y="268"/>
                  </a:lnTo>
                  <a:close/>
                  <a:moveTo>
                    <a:pt x="1348" y="535"/>
                  </a:moveTo>
                  <a:lnTo>
                    <a:pt x="1080" y="535"/>
                  </a:lnTo>
                  <a:lnTo>
                    <a:pt x="1080" y="268"/>
                  </a:lnTo>
                  <a:lnTo>
                    <a:pt x="1348" y="268"/>
                  </a:lnTo>
                  <a:close/>
                  <a:moveTo>
                    <a:pt x="803" y="535"/>
                  </a:moveTo>
                  <a:lnTo>
                    <a:pt x="536" y="535"/>
                  </a:lnTo>
                  <a:lnTo>
                    <a:pt x="536" y="268"/>
                  </a:lnTo>
                  <a:lnTo>
                    <a:pt x="803" y="268"/>
                  </a:lnTo>
                  <a:close/>
                  <a:moveTo>
                    <a:pt x="0" y="803"/>
                  </a:moveTo>
                  <a:lnTo>
                    <a:pt x="4595" y="803"/>
                  </a:lnTo>
                  <a:lnTo>
                    <a:pt x="4595"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1" name="Google Shape;561;p37"/>
          <p:cNvSpPr txBox="1">
            <a:spLocks noGrp="1"/>
          </p:cNvSpPr>
          <p:nvPr>
            <p:ph type="subTitle" idx="5"/>
          </p:nvPr>
        </p:nvSpPr>
        <p:spPr>
          <a:xfrm>
            <a:off x="2437775" y="271582"/>
            <a:ext cx="4268400" cy="4601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Trispace" panose="020B0604020202020204" charset="0"/>
              </a:rPr>
              <a:t>PROTOTYPE IMAGES</a:t>
            </a:r>
            <a:endParaRPr sz="2400" dirty="0">
              <a:latin typeface="Trispace" panose="020B0604020202020204" charset="0"/>
            </a:endParaRPr>
          </a:p>
        </p:txBody>
      </p:sp>
      <p:grpSp>
        <p:nvGrpSpPr>
          <p:cNvPr id="562" name="Google Shape;562;p37"/>
          <p:cNvGrpSpPr/>
          <p:nvPr/>
        </p:nvGrpSpPr>
        <p:grpSpPr>
          <a:xfrm>
            <a:off x="6262568" y="0"/>
            <a:ext cx="4073907" cy="2878545"/>
            <a:chOff x="6262568" y="0"/>
            <a:chExt cx="4073907" cy="2878545"/>
          </a:xfrm>
        </p:grpSpPr>
        <p:sp>
          <p:nvSpPr>
            <p:cNvPr id="563" name="Google Shape;563;p37"/>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1229072" y="141639"/>
            <a:ext cx="4008642" cy="2699928"/>
            <a:chOff x="-1010224" y="697417"/>
            <a:chExt cx="4008642" cy="2699928"/>
          </a:xfrm>
        </p:grpSpPr>
        <p:sp>
          <p:nvSpPr>
            <p:cNvPr id="571" name="Google Shape;571;p37"/>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85;p38">
            <a:extLst>
              <a:ext uri="{FF2B5EF4-FFF2-40B4-BE49-F238E27FC236}">
                <a16:creationId xmlns:a16="http://schemas.microsoft.com/office/drawing/2014/main" id="{B46427B7-66B8-9AED-79DB-67190067F2E1}"/>
              </a:ext>
            </a:extLst>
          </p:cNvPr>
          <p:cNvSpPr/>
          <p:nvPr/>
        </p:nvSpPr>
        <p:spPr>
          <a:xfrm rot="21599975">
            <a:off x="-317276" y="-224499"/>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5;p38">
            <a:extLst>
              <a:ext uri="{FF2B5EF4-FFF2-40B4-BE49-F238E27FC236}">
                <a16:creationId xmlns:a16="http://schemas.microsoft.com/office/drawing/2014/main" id="{A495F315-96C4-10D0-C9B0-3DC88F9B15CF}"/>
              </a:ext>
            </a:extLst>
          </p:cNvPr>
          <p:cNvSpPr/>
          <p:nvPr/>
        </p:nvSpPr>
        <p:spPr>
          <a:xfrm rot="21599975">
            <a:off x="5950967" y="38126"/>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2B07DF2-E758-BDAD-C4D7-E6686ACB09DE}"/>
              </a:ext>
            </a:extLst>
          </p:cNvPr>
          <p:cNvSpPr txBox="1"/>
          <p:nvPr/>
        </p:nvSpPr>
        <p:spPr>
          <a:xfrm flipH="1">
            <a:off x="6398668" y="2299230"/>
            <a:ext cx="1810333" cy="307777"/>
          </a:xfrm>
          <a:prstGeom prst="rect">
            <a:avLst/>
          </a:prstGeom>
          <a:noFill/>
        </p:spPr>
        <p:txBody>
          <a:bodyPr wrap="square" rtlCol="0">
            <a:spAutoFit/>
          </a:bodyPr>
          <a:lstStyle/>
          <a:p>
            <a:r>
              <a:rPr lang="en-IN" dirty="0">
                <a:solidFill>
                  <a:schemeClr val="tx1"/>
                </a:solidFill>
                <a:latin typeface="Maven Pro" panose="020B0604020202020204" charset="0"/>
              </a:rPr>
              <a:t>1. Login Page</a:t>
            </a:r>
          </a:p>
        </p:txBody>
      </p:sp>
      <p:pic>
        <p:nvPicPr>
          <p:cNvPr id="4" name="Picture 3">
            <a:extLst>
              <a:ext uri="{FF2B5EF4-FFF2-40B4-BE49-F238E27FC236}">
                <a16:creationId xmlns:a16="http://schemas.microsoft.com/office/drawing/2014/main" id="{5F2640A4-BBCC-C2D5-D87A-B54B1FCF6DC4}"/>
              </a:ext>
            </a:extLst>
          </p:cNvPr>
          <p:cNvPicPr>
            <a:picLocks noChangeAspect="1"/>
          </p:cNvPicPr>
          <p:nvPr/>
        </p:nvPicPr>
        <p:blipFill>
          <a:blip r:embed="rId3"/>
          <a:stretch>
            <a:fillRect/>
          </a:stretch>
        </p:blipFill>
        <p:spPr>
          <a:xfrm>
            <a:off x="2604832" y="1057334"/>
            <a:ext cx="3740737" cy="3646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1" name="Google Shape;561;p37"/>
          <p:cNvSpPr txBox="1">
            <a:spLocks noGrp="1"/>
          </p:cNvSpPr>
          <p:nvPr>
            <p:ph type="subTitle" idx="5"/>
          </p:nvPr>
        </p:nvSpPr>
        <p:spPr>
          <a:xfrm>
            <a:off x="2437775" y="271582"/>
            <a:ext cx="42684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t>2. SIGN – IN PAGE</a:t>
            </a:r>
            <a:endParaRPr sz="1400" dirty="0"/>
          </a:p>
        </p:txBody>
      </p:sp>
      <p:grpSp>
        <p:nvGrpSpPr>
          <p:cNvPr id="562" name="Google Shape;562;p37"/>
          <p:cNvGrpSpPr/>
          <p:nvPr/>
        </p:nvGrpSpPr>
        <p:grpSpPr>
          <a:xfrm>
            <a:off x="6262568" y="0"/>
            <a:ext cx="4073907" cy="2878545"/>
            <a:chOff x="6262568" y="0"/>
            <a:chExt cx="4073907" cy="2878545"/>
          </a:xfrm>
        </p:grpSpPr>
        <p:sp>
          <p:nvSpPr>
            <p:cNvPr id="563" name="Google Shape;563;p37"/>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1010224" y="203004"/>
            <a:ext cx="4008642" cy="2699928"/>
            <a:chOff x="-1010224" y="697417"/>
            <a:chExt cx="4008642" cy="2699928"/>
          </a:xfrm>
        </p:grpSpPr>
        <p:sp>
          <p:nvSpPr>
            <p:cNvPr id="571" name="Google Shape;571;p37"/>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85;p38">
            <a:extLst>
              <a:ext uri="{FF2B5EF4-FFF2-40B4-BE49-F238E27FC236}">
                <a16:creationId xmlns:a16="http://schemas.microsoft.com/office/drawing/2014/main" id="{B46427B7-66B8-9AED-79DB-67190067F2E1}"/>
              </a:ext>
            </a:extLst>
          </p:cNvPr>
          <p:cNvSpPr/>
          <p:nvPr/>
        </p:nvSpPr>
        <p:spPr>
          <a:xfrm rot="21599975">
            <a:off x="114101" y="-6428"/>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5;p38">
            <a:extLst>
              <a:ext uri="{FF2B5EF4-FFF2-40B4-BE49-F238E27FC236}">
                <a16:creationId xmlns:a16="http://schemas.microsoft.com/office/drawing/2014/main" id="{A495F315-96C4-10D0-C9B0-3DC88F9B15CF}"/>
              </a:ext>
            </a:extLst>
          </p:cNvPr>
          <p:cNvSpPr/>
          <p:nvPr/>
        </p:nvSpPr>
        <p:spPr>
          <a:xfrm rot="21599975">
            <a:off x="5950967" y="38126"/>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9E10469-5C50-5F30-29A4-69C891BD3591}"/>
              </a:ext>
            </a:extLst>
          </p:cNvPr>
          <p:cNvPicPr>
            <a:picLocks noChangeAspect="1"/>
          </p:cNvPicPr>
          <p:nvPr/>
        </p:nvPicPr>
        <p:blipFill>
          <a:blip r:embed="rId3"/>
          <a:stretch>
            <a:fillRect/>
          </a:stretch>
        </p:blipFill>
        <p:spPr>
          <a:xfrm>
            <a:off x="2426367" y="1049132"/>
            <a:ext cx="4418674" cy="3695700"/>
          </a:xfrm>
          <a:prstGeom prst="rect">
            <a:avLst/>
          </a:prstGeom>
        </p:spPr>
      </p:pic>
    </p:spTree>
    <p:extLst>
      <p:ext uri="{BB962C8B-B14F-4D97-AF65-F5344CB8AC3E}">
        <p14:creationId xmlns:p14="http://schemas.microsoft.com/office/powerpoint/2010/main" val="391068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1" name="Google Shape;561;p37"/>
          <p:cNvSpPr txBox="1">
            <a:spLocks noGrp="1"/>
          </p:cNvSpPr>
          <p:nvPr>
            <p:ph type="subTitle" idx="5"/>
          </p:nvPr>
        </p:nvSpPr>
        <p:spPr>
          <a:xfrm>
            <a:off x="2437775" y="271582"/>
            <a:ext cx="42684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3. RESTAURANT OPTIONS PAGE</a:t>
            </a:r>
            <a:endParaRPr dirty="0"/>
          </a:p>
        </p:txBody>
      </p:sp>
      <p:grpSp>
        <p:nvGrpSpPr>
          <p:cNvPr id="562" name="Google Shape;562;p37"/>
          <p:cNvGrpSpPr/>
          <p:nvPr/>
        </p:nvGrpSpPr>
        <p:grpSpPr>
          <a:xfrm>
            <a:off x="6262568" y="0"/>
            <a:ext cx="4073907" cy="2878545"/>
            <a:chOff x="6262568" y="0"/>
            <a:chExt cx="4073907" cy="2878545"/>
          </a:xfrm>
        </p:grpSpPr>
        <p:sp>
          <p:nvSpPr>
            <p:cNvPr id="563" name="Google Shape;563;p37"/>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1010224" y="203004"/>
            <a:ext cx="4008642" cy="2699928"/>
            <a:chOff x="-1010224" y="697417"/>
            <a:chExt cx="4008642" cy="2699928"/>
          </a:xfrm>
        </p:grpSpPr>
        <p:sp>
          <p:nvSpPr>
            <p:cNvPr id="571" name="Google Shape;571;p37"/>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85;p38">
            <a:extLst>
              <a:ext uri="{FF2B5EF4-FFF2-40B4-BE49-F238E27FC236}">
                <a16:creationId xmlns:a16="http://schemas.microsoft.com/office/drawing/2014/main" id="{B46427B7-66B8-9AED-79DB-67190067F2E1}"/>
              </a:ext>
            </a:extLst>
          </p:cNvPr>
          <p:cNvSpPr/>
          <p:nvPr/>
        </p:nvSpPr>
        <p:spPr>
          <a:xfrm rot="21599975">
            <a:off x="114101" y="-6428"/>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5;p38">
            <a:extLst>
              <a:ext uri="{FF2B5EF4-FFF2-40B4-BE49-F238E27FC236}">
                <a16:creationId xmlns:a16="http://schemas.microsoft.com/office/drawing/2014/main" id="{A495F315-96C4-10D0-C9B0-3DC88F9B15CF}"/>
              </a:ext>
            </a:extLst>
          </p:cNvPr>
          <p:cNvSpPr/>
          <p:nvPr/>
        </p:nvSpPr>
        <p:spPr>
          <a:xfrm rot="21599975">
            <a:off x="5950967" y="38126"/>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55FABB2-9F86-6713-02C9-931DCD9CF375}"/>
              </a:ext>
            </a:extLst>
          </p:cNvPr>
          <p:cNvPicPr>
            <a:picLocks noChangeAspect="1"/>
          </p:cNvPicPr>
          <p:nvPr/>
        </p:nvPicPr>
        <p:blipFill>
          <a:blip r:embed="rId3"/>
          <a:stretch>
            <a:fillRect/>
          </a:stretch>
        </p:blipFill>
        <p:spPr>
          <a:xfrm>
            <a:off x="2972082" y="789039"/>
            <a:ext cx="3235211" cy="4096026"/>
          </a:xfrm>
          <a:prstGeom prst="rect">
            <a:avLst/>
          </a:prstGeom>
        </p:spPr>
      </p:pic>
    </p:spTree>
    <p:extLst>
      <p:ext uri="{BB962C8B-B14F-4D97-AF65-F5344CB8AC3E}">
        <p14:creationId xmlns:p14="http://schemas.microsoft.com/office/powerpoint/2010/main" val="189981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1" name="Google Shape;561;p37"/>
          <p:cNvSpPr txBox="1">
            <a:spLocks noGrp="1"/>
          </p:cNvSpPr>
          <p:nvPr>
            <p:ph type="subTitle" idx="5"/>
          </p:nvPr>
        </p:nvSpPr>
        <p:spPr>
          <a:xfrm>
            <a:off x="2437775" y="271582"/>
            <a:ext cx="42684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4. MENU PAGE </a:t>
            </a:r>
            <a:endParaRPr dirty="0"/>
          </a:p>
        </p:txBody>
      </p:sp>
      <p:grpSp>
        <p:nvGrpSpPr>
          <p:cNvPr id="562" name="Google Shape;562;p37"/>
          <p:cNvGrpSpPr/>
          <p:nvPr/>
        </p:nvGrpSpPr>
        <p:grpSpPr>
          <a:xfrm>
            <a:off x="6262568" y="0"/>
            <a:ext cx="4073907" cy="2878545"/>
            <a:chOff x="6262568" y="0"/>
            <a:chExt cx="4073907" cy="2878545"/>
          </a:xfrm>
        </p:grpSpPr>
        <p:sp>
          <p:nvSpPr>
            <p:cNvPr id="563" name="Google Shape;563;p37"/>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1010224" y="203004"/>
            <a:ext cx="4008642" cy="2699928"/>
            <a:chOff x="-1010224" y="697417"/>
            <a:chExt cx="4008642" cy="2699928"/>
          </a:xfrm>
        </p:grpSpPr>
        <p:sp>
          <p:nvSpPr>
            <p:cNvPr id="571" name="Google Shape;571;p37"/>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85;p38">
            <a:extLst>
              <a:ext uri="{FF2B5EF4-FFF2-40B4-BE49-F238E27FC236}">
                <a16:creationId xmlns:a16="http://schemas.microsoft.com/office/drawing/2014/main" id="{B46427B7-66B8-9AED-79DB-67190067F2E1}"/>
              </a:ext>
            </a:extLst>
          </p:cNvPr>
          <p:cNvSpPr/>
          <p:nvPr/>
        </p:nvSpPr>
        <p:spPr>
          <a:xfrm rot="21599975">
            <a:off x="114101" y="-6428"/>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5;p38">
            <a:extLst>
              <a:ext uri="{FF2B5EF4-FFF2-40B4-BE49-F238E27FC236}">
                <a16:creationId xmlns:a16="http://schemas.microsoft.com/office/drawing/2014/main" id="{A495F315-96C4-10D0-C9B0-3DC88F9B15CF}"/>
              </a:ext>
            </a:extLst>
          </p:cNvPr>
          <p:cNvSpPr/>
          <p:nvPr/>
        </p:nvSpPr>
        <p:spPr>
          <a:xfrm rot="21599975">
            <a:off x="5950967" y="38126"/>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BACA183-4989-B1C4-0497-BD976499A83F}"/>
              </a:ext>
            </a:extLst>
          </p:cNvPr>
          <p:cNvPicPr>
            <a:picLocks noChangeAspect="1"/>
          </p:cNvPicPr>
          <p:nvPr/>
        </p:nvPicPr>
        <p:blipFill>
          <a:blip r:embed="rId3"/>
          <a:stretch>
            <a:fillRect/>
          </a:stretch>
        </p:blipFill>
        <p:spPr>
          <a:xfrm>
            <a:off x="2109768" y="1670742"/>
            <a:ext cx="4999703" cy="2497779"/>
          </a:xfrm>
          <a:prstGeom prst="rect">
            <a:avLst/>
          </a:prstGeom>
        </p:spPr>
      </p:pic>
    </p:spTree>
    <p:extLst>
      <p:ext uri="{BB962C8B-B14F-4D97-AF65-F5344CB8AC3E}">
        <p14:creationId xmlns:p14="http://schemas.microsoft.com/office/powerpoint/2010/main" val="337059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1" name="Google Shape;561;p37"/>
          <p:cNvSpPr txBox="1">
            <a:spLocks noGrp="1"/>
          </p:cNvSpPr>
          <p:nvPr>
            <p:ph type="subTitle" idx="5"/>
          </p:nvPr>
        </p:nvSpPr>
        <p:spPr>
          <a:xfrm>
            <a:off x="2437775" y="271582"/>
            <a:ext cx="42684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5. PAYMENT PAGE </a:t>
            </a:r>
            <a:endParaRPr dirty="0"/>
          </a:p>
        </p:txBody>
      </p:sp>
      <p:grpSp>
        <p:nvGrpSpPr>
          <p:cNvPr id="562" name="Google Shape;562;p37"/>
          <p:cNvGrpSpPr/>
          <p:nvPr/>
        </p:nvGrpSpPr>
        <p:grpSpPr>
          <a:xfrm>
            <a:off x="6262568" y="0"/>
            <a:ext cx="4073907" cy="2878545"/>
            <a:chOff x="6262568" y="0"/>
            <a:chExt cx="4073907" cy="2878545"/>
          </a:xfrm>
        </p:grpSpPr>
        <p:sp>
          <p:nvSpPr>
            <p:cNvPr id="563" name="Google Shape;563;p37"/>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1010224" y="203004"/>
            <a:ext cx="4008642" cy="2699928"/>
            <a:chOff x="-1010224" y="697417"/>
            <a:chExt cx="4008642" cy="2699928"/>
          </a:xfrm>
        </p:grpSpPr>
        <p:sp>
          <p:nvSpPr>
            <p:cNvPr id="571" name="Google Shape;571;p37"/>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85;p38">
            <a:extLst>
              <a:ext uri="{FF2B5EF4-FFF2-40B4-BE49-F238E27FC236}">
                <a16:creationId xmlns:a16="http://schemas.microsoft.com/office/drawing/2014/main" id="{B46427B7-66B8-9AED-79DB-67190067F2E1}"/>
              </a:ext>
            </a:extLst>
          </p:cNvPr>
          <p:cNvSpPr/>
          <p:nvPr/>
        </p:nvSpPr>
        <p:spPr>
          <a:xfrm rot="21599975">
            <a:off x="114101" y="-6428"/>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5;p38">
            <a:extLst>
              <a:ext uri="{FF2B5EF4-FFF2-40B4-BE49-F238E27FC236}">
                <a16:creationId xmlns:a16="http://schemas.microsoft.com/office/drawing/2014/main" id="{A495F315-96C4-10D0-C9B0-3DC88F9B15CF}"/>
              </a:ext>
            </a:extLst>
          </p:cNvPr>
          <p:cNvSpPr/>
          <p:nvPr/>
        </p:nvSpPr>
        <p:spPr>
          <a:xfrm rot="21599975">
            <a:off x="5950967" y="38126"/>
            <a:ext cx="3235186" cy="32449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81C04DA-CAAF-8BDE-1379-AE906049AFC6}"/>
              </a:ext>
            </a:extLst>
          </p:cNvPr>
          <p:cNvPicPr>
            <a:picLocks noChangeAspect="1"/>
          </p:cNvPicPr>
          <p:nvPr/>
        </p:nvPicPr>
        <p:blipFill rotWithShape="1">
          <a:blip r:embed="rId3"/>
          <a:srcRect l="9679"/>
          <a:stretch/>
        </p:blipFill>
        <p:spPr>
          <a:xfrm>
            <a:off x="1889144" y="1167749"/>
            <a:ext cx="5446174" cy="2959985"/>
          </a:xfrm>
          <a:prstGeom prst="rect">
            <a:avLst/>
          </a:prstGeom>
        </p:spPr>
      </p:pic>
    </p:spTree>
    <p:extLst>
      <p:ext uri="{BB962C8B-B14F-4D97-AF65-F5344CB8AC3E}">
        <p14:creationId xmlns:p14="http://schemas.microsoft.com/office/powerpoint/2010/main" val="255919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p:nvPr/>
        </p:nvSpPr>
        <p:spPr>
          <a:xfrm>
            <a:off x="532312" y="1112100"/>
            <a:ext cx="859759" cy="814797"/>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677726" y="1175793"/>
            <a:ext cx="859759" cy="796644"/>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32311" y="2328566"/>
            <a:ext cx="859759" cy="845075"/>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660643" y="2352781"/>
            <a:ext cx="893923" cy="796644"/>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0"/>
          <p:cNvSpPr txBox="1">
            <a:spLocks noGrp="1"/>
          </p:cNvSpPr>
          <p:nvPr>
            <p:ph type="title"/>
          </p:nvPr>
        </p:nvSpPr>
        <p:spPr>
          <a:xfrm>
            <a:off x="368651" y="2825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dirty="0">
                <a:latin typeface="Trispace"/>
                <a:ea typeface="Trispace"/>
                <a:cs typeface="Trispace"/>
                <a:sym typeface="Trispace"/>
              </a:rPr>
              <a:t>TABLE OF CONTENTS</a:t>
            </a:r>
            <a:endParaRPr b="0" dirty="0">
              <a:latin typeface="Trispace"/>
              <a:ea typeface="Trispace"/>
              <a:cs typeface="Trispace"/>
              <a:sym typeface="Trispace"/>
            </a:endParaRPr>
          </a:p>
        </p:txBody>
      </p:sp>
      <p:sp>
        <p:nvSpPr>
          <p:cNvPr id="381" name="Google Shape;381;p30"/>
          <p:cNvSpPr txBox="1">
            <a:spLocks noGrp="1"/>
          </p:cNvSpPr>
          <p:nvPr>
            <p:ph type="title" idx="2"/>
          </p:nvPr>
        </p:nvSpPr>
        <p:spPr>
          <a:xfrm>
            <a:off x="439740" y="1199150"/>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2" name="Google Shape;382;p30"/>
          <p:cNvSpPr txBox="1">
            <a:spLocks noGrp="1"/>
          </p:cNvSpPr>
          <p:nvPr>
            <p:ph type="title" idx="3"/>
          </p:nvPr>
        </p:nvSpPr>
        <p:spPr>
          <a:xfrm>
            <a:off x="439740" y="24114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3" name="Google Shape;383;p30"/>
          <p:cNvSpPr txBox="1">
            <a:spLocks noGrp="1"/>
          </p:cNvSpPr>
          <p:nvPr>
            <p:ph type="title" idx="4"/>
          </p:nvPr>
        </p:nvSpPr>
        <p:spPr>
          <a:xfrm>
            <a:off x="4556287" y="1221504"/>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84" name="Google Shape;384;p30"/>
          <p:cNvSpPr txBox="1">
            <a:spLocks noGrp="1"/>
          </p:cNvSpPr>
          <p:nvPr>
            <p:ph type="title" idx="5"/>
          </p:nvPr>
        </p:nvSpPr>
        <p:spPr>
          <a:xfrm>
            <a:off x="4585154" y="2422303"/>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85" name="Google Shape;385;p30"/>
          <p:cNvSpPr txBox="1">
            <a:spLocks noGrp="1"/>
          </p:cNvSpPr>
          <p:nvPr>
            <p:ph type="subTitle" idx="1"/>
          </p:nvPr>
        </p:nvSpPr>
        <p:spPr>
          <a:xfrm>
            <a:off x="1577212" y="1227076"/>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p>
        </p:txBody>
      </p:sp>
      <p:sp>
        <p:nvSpPr>
          <p:cNvPr id="386" name="Google Shape;386;p30"/>
          <p:cNvSpPr txBox="1">
            <a:spLocks noGrp="1"/>
          </p:cNvSpPr>
          <p:nvPr>
            <p:ph type="subTitle" idx="6"/>
          </p:nvPr>
        </p:nvSpPr>
        <p:spPr>
          <a:xfrm>
            <a:off x="1659181" y="372107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Criterion</a:t>
            </a:r>
            <a:endParaRPr dirty="0"/>
          </a:p>
        </p:txBody>
      </p:sp>
      <p:sp>
        <p:nvSpPr>
          <p:cNvPr id="387" name="Google Shape;387;p30"/>
          <p:cNvSpPr txBox="1">
            <a:spLocks noGrp="1"/>
          </p:cNvSpPr>
          <p:nvPr>
            <p:ph type="subTitle" idx="7"/>
          </p:nvPr>
        </p:nvSpPr>
        <p:spPr>
          <a:xfrm>
            <a:off x="1659181" y="2447562"/>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Solution</a:t>
            </a:r>
            <a:endParaRPr dirty="0"/>
          </a:p>
        </p:txBody>
      </p:sp>
      <p:sp>
        <p:nvSpPr>
          <p:cNvPr id="388" name="Google Shape;388;p30"/>
          <p:cNvSpPr txBox="1">
            <a:spLocks noGrp="1"/>
          </p:cNvSpPr>
          <p:nvPr>
            <p:ph type="subTitle" idx="8"/>
          </p:nvPr>
        </p:nvSpPr>
        <p:spPr>
          <a:xfrm>
            <a:off x="5736450" y="3616980"/>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 </a:t>
            </a:r>
            <a:endParaRPr dirty="0"/>
          </a:p>
        </p:txBody>
      </p:sp>
      <p:sp>
        <p:nvSpPr>
          <p:cNvPr id="2" name="Google Shape;376;p30">
            <a:extLst>
              <a:ext uri="{FF2B5EF4-FFF2-40B4-BE49-F238E27FC236}">
                <a16:creationId xmlns:a16="http://schemas.microsoft.com/office/drawing/2014/main" id="{FBEE7137-33E0-522C-B45E-EB6AEF59136E}"/>
              </a:ext>
            </a:extLst>
          </p:cNvPr>
          <p:cNvSpPr/>
          <p:nvPr/>
        </p:nvSpPr>
        <p:spPr>
          <a:xfrm>
            <a:off x="532312" y="3575310"/>
            <a:ext cx="900834" cy="845075"/>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p>
        </p:txBody>
      </p:sp>
      <p:sp>
        <p:nvSpPr>
          <p:cNvPr id="4" name="TextBox 3">
            <a:extLst>
              <a:ext uri="{FF2B5EF4-FFF2-40B4-BE49-F238E27FC236}">
                <a16:creationId xmlns:a16="http://schemas.microsoft.com/office/drawing/2014/main" id="{11714763-7FC2-CA54-50B1-7375FF60D949}"/>
              </a:ext>
            </a:extLst>
          </p:cNvPr>
          <p:cNvSpPr txBox="1"/>
          <p:nvPr/>
        </p:nvSpPr>
        <p:spPr>
          <a:xfrm>
            <a:off x="573387" y="3674007"/>
            <a:ext cx="859759" cy="646331"/>
          </a:xfrm>
          <a:prstGeom prst="rect">
            <a:avLst/>
          </a:prstGeom>
          <a:noFill/>
        </p:spPr>
        <p:txBody>
          <a:bodyPr wrap="square" rtlCol="0">
            <a:spAutoFit/>
          </a:bodyPr>
          <a:lstStyle/>
          <a:p>
            <a:r>
              <a:rPr lang="en-IN" sz="3600" dirty="0">
                <a:solidFill>
                  <a:schemeClr val="bg2"/>
                </a:solidFill>
                <a:latin typeface="Trispace" panose="020B0604020202020204" charset="0"/>
              </a:rPr>
              <a:t>03</a:t>
            </a:r>
          </a:p>
        </p:txBody>
      </p:sp>
      <p:sp>
        <p:nvSpPr>
          <p:cNvPr id="5" name="Google Shape;376;p30">
            <a:extLst>
              <a:ext uri="{FF2B5EF4-FFF2-40B4-BE49-F238E27FC236}">
                <a16:creationId xmlns:a16="http://schemas.microsoft.com/office/drawing/2014/main" id="{0F4B70BE-485A-3B8E-8837-3B9701D8FD20}"/>
              </a:ext>
            </a:extLst>
          </p:cNvPr>
          <p:cNvSpPr/>
          <p:nvPr/>
        </p:nvSpPr>
        <p:spPr>
          <a:xfrm>
            <a:off x="4694807" y="3590448"/>
            <a:ext cx="893923" cy="86918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latin typeface="Trispace" panose="020B0604020202020204" charset="0"/>
            </a:endParaRPr>
          </a:p>
        </p:txBody>
      </p:sp>
      <p:sp>
        <p:nvSpPr>
          <p:cNvPr id="7" name="TextBox 6">
            <a:extLst>
              <a:ext uri="{FF2B5EF4-FFF2-40B4-BE49-F238E27FC236}">
                <a16:creationId xmlns:a16="http://schemas.microsoft.com/office/drawing/2014/main" id="{5B69D05A-A623-4286-BFB1-77757B8F5060}"/>
              </a:ext>
            </a:extLst>
          </p:cNvPr>
          <p:cNvSpPr txBox="1"/>
          <p:nvPr/>
        </p:nvSpPr>
        <p:spPr>
          <a:xfrm flipH="1">
            <a:off x="4724053" y="3692624"/>
            <a:ext cx="906001" cy="657600"/>
          </a:xfrm>
          <a:prstGeom prst="rect">
            <a:avLst/>
          </a:prstGeom>
          <a:noFill/>
        </p:spPr>
        <p:txBody>
          <a:bodyPr wrap="square" rtlCol="0">
            <a:spAutoFit/>
          </a:bodyPr>
          <a:lstStyle/>
          <a:p>
            <a:r>
              <a:rPr lang="en-IN" sz="3600" dirty="0">
                <a:solidFill>
                  <a:schemeClr val="bg2"/>
                </a:solidFill>
                <a:latin typeface="Trispace" panose="020B0604020202020204" charset="0"/>
              </a:rPr>
              <a:t>06</a:t>
            </a:r>
          </a:p>
        </p:txBody>
      </p:sp>
      <p:sp>
        <p:nvSpPr>
          <p:cNvPr id="8" name="TextBox 7">
            <a:extLst>
              <a:ext uri="{FF2B5EF4-FFF2-40B4-BE49-F238E27FC236}">
                <a16:creationId xmlns:a16="http://schemas.microsoft.com/office/drawing/2014/main" id="{81C273E0-0662-C109-A156-8EF1B581FF16}"/>
              </a:ext>
            </a:extLst>
          </p:cNvPr>
          <p:cNvSpPr txBox="1"/>
          <p:nvPr/>
        </p:nvSpPr>
        <p:spPr>
          <a:xfrm flipH="1">
            <a:off x="5736450" y="1130102"/>
            <a:ext cx="2208199" cy="1015663"/>
          </a:xfrm>
          <a:prstGeom prst="rect">
            <a:avLst/>
          </a:prstGeom>
          <a:noFill/>
        </p:spPr>
        <p:txBody>
          <a:bodyPr wrap="square" rtlCol="0">
            <a:spAutoFit/>
          </a:bodyPr>
          <a:lstStyle/>
          <a:p>
            <a:r>
              <a:rPr lang="en-IN" sz="2000" dirty="0">
                <a:solidFill>
                  <a:schemeClr val="tx1"/>
                </a:solidFill>
                <a:latin typeface="Trispace" panose="020B0604020202020204" charset="0"/>
              </a:rPr>
              <a:t>Technology &amp;</a:t>
            </a:r>
          </a:p>
          <a:p>
            <a:r>
              <a:rPr lang="en-IN" sz="2000" dirty="0">
                <a:solidFill>
                  <a:schemeClr val="tx1"/>
                </a:solidFill>
                <a:latin typeface="Trispace" panose="020B0604020202020204" charset="0"/>
              </a:rPr>
              <a:t>Prototype Images </a:t>
            </a:r>
          </a:p>
        </p:txBody>
      </p:sp>
      <p:sp>
        <p:nvSpPr>
          <p:cNvPr id="9" name="TextBox 8">
            <a:extLst>
              <a:ext uri="{FF2B5EF4-FFF2-40B4-BE49-F238E27FC236}">
                <a16:creationId xmlns:a16="http://schemas.microsoft.com/office/drawing/2014/main" id="{E4A24508-195D-D863-E33C-C7399B0BDC61}"/>
              </a:ext>
            </a:extLst>
          </p:cNvPr>
          <p:cNvSpPr txBox="1"/>
          <p:nvPr/>
        </p:nvSpPr>
        <p:spPr>
          <a:xfrm>
            <a:off x="5789389" y="2567208"/>
            <a:ext cx="2283262" cy="400110"/>
          </a:xfrm>
          <a:prstGeom prst="rect">
            <a:avLst/>
          </a:prstGeom>
          <a:noFill/>
        </p:spPr>
        <p:txBody>
          <a:bodyPr wrap="square" rtlCol="0">
            <a:spAutoFit/>
          </a:bodyPr>
          <a:lstStyle/>
          <a:p>
            <a:r>
              <a:rPr lang="en-IN" sz="2000" dirty="0">
                <a:solidFill>
                  <a:schemeClr val="tx1"/>
                </a:solidFill>
                <a:latin typeface="Trispace" panose="020B0604020202020204" charset="0"/>
              </a:rPr>
              <a:t>Marketability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681251" y="3324673"/>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Marketability</a:t>
            </a:r>
            <a:endParaRPr sz="3600"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9" name="Google Shape;417;p32">
            <a:extLst>
              <a:ext uri="{FF2B5EF4-FFF2-40B4-BE49-F238E27FC236}">
                <a16:creationId xmlns:a16="http://schemas.microsoft.com/office/drawing/2014/main" id="{B8008C3B-97C2-9153-3EF4-AE46769BE679}"/>
              </a:ext>
            </a:extLst>
          </p:cNvPr>
          <p:cNvGrpSpPr/>
          <p:nvPr/>
        </p:nvGrpSpPr>
        <p:grpSpPr>
          <a:xfrm>
            <a:off x="440398" y="237371"/>
            <a:ext cx="3660803" cy="4166640"/>
            <a:chOff x="243563" y="319103"/>
            <a:chExt cx="3660803" cy="4166640"/>
          </a:xfrm>
        </p:grpSpPr>
        <p:sp>
          <p:nvSpPr>
            <p:cNvPr id="20" name="Google Shape;418;p32">
              <a:extLst>
                <a:ext uri="{FF2B5EF4-FFF2-40B4-BE49-F238E27FC236}">
                  <a16:creationId xmlns:a16="http://schemas.microsoft.com/office/drawing/2014/main" id="{9E221743-ABC5-4F02-A4C7-77193E4F1F9D}"/>
                </a:ext>
              </a:extLst>
            </p:cNvPr>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9;p32">
              <a:extLst>
                <a:ext uri="{FF2B5EF4-FFF2-40B4-BE49-F238E27FC236}">
                  <a16:creationId xmlns:a16="http://schemas.microsoft.com/office/drawing/2014/main" id="{50B63BBB-AD08-DDA6-2777-0DC4E1DEB9CA}"/>
                </a:ext>
              </a:extLst>
            </p:cNvPr>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0;p32">
              <a:extLst>
                <a:ext uri="{FF2B5EF4-FFF2-40B4-BE49-F238E27FC236}">
                  <a16:creationId xmlns:a16="http://schemas.microsoft.com/office/drawing/2014/main" id="{0472DCF7-391B-638A-6B90-0BFA50E059D5}"/>
                </a:ext>
              </a:extLst>
            </p:cNvPr>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1;p32">
              <a:extLst>
                <a:ext uri="{FF2B5EF4-FFF2-40B4-BE49-F238E27FC236}">
                  <a16:creationId xmlns:a16="http://schemas.microsoft.com/office/drawing/2014/main" id="{441A798D-7CDE-84FB-3C8A-E9D6558B402F}"/>
                </a:ext>
              </a:extLst>
            </p:cNvPr>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2;p32">
              <a:extLst>
                <a:ext uri="{FF2B5EF4-FFF2-40B4-BE49-F238E27FC236}">
                  <a16:creationId xmlns:a16="http://schemas.microsoft.com/office/drawing/2014/main" id="{779A8AD5-D42F-559B-2CC1-1B896BD5A49E}"/>
                </a:ext>
              </a:extLst>
            </p:cNvPr>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3;p32">
              <a:extLst>
                <a:ext uri="{FF2B5EF4-FFF2-40B4-BE49-F238E27FC236}">
                  <a16:creationId xmlns:a16="http://schemas.microsoft.com/office/drawing/2014/main" id="{F6E8EC3A-32E2-364E-8CF2-87648617EB00}"/>
                </a:ext>
              </a:extLst>
            </p:cNvPr>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p32">
              <a:extLst>
                <a:ext uri="{FF2B5EF4-FFF2-40B4-BE49-F238E27FC236}">
                  <a16:creationId xmlns:a16="http://schemas.microsoft.com/office/drawing/2014/main" id="{408F328C-9771-2944-3A46-A61265B82F79}"/>
                </a:ext>
              </a:extLst>
            </p:cNvPr>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p32">
              <a:extLst>
                <a:ext uri="{FF2B5EF4-FFF2-40B4-BE49-F238E27FC236}">
                  <a16:creationId xmlns:a16="http://schemas.microsoft.com/office/drawing/2014/main" id="{9423A4D9-44D6-8BF8-8946-CD69F334BE37}"/>
                </a:ext>
              </a:extLst>
            </p:cNvPr>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426;p32">
              <a:extLst>
                <a:ext uri="{FF2B5EF4-FFF2-40B4-BE49-F238E27FC236}">
                  <a16:creationId xmlns:a16="http://schemas.microsoft.com/office/drawing/2014/main" id="{96D543EE-70AD-B322-8400-108165EFC26A}"/>
                </a:ext>
              </a:extLst>
            </p:cNvPr>
            <p:cNvGrpSpPr/>
            <p:nvPr/>
          </p:nvGrpSpPr>
          <p:grpSpPr>
            <a:xfrm>
              <a:off x="503374" y="1310912"/>
              <a:ext cx="3057581" cy="2521892"/>
              <a:chOff x="4567123" y="4074875"/>
              <a:chExt cx="946034" cy="780288"/>
            </a:xfrm>
          </p:grpSpPr>
          <p:sp>
            <p:nvSpPr>
              <p:cNvPr id="31" name="Google Shape;427;p32">
                <a:extLst>
                  <a:ext uri="{FF2B5EF4-FFF2-40B4-BE49-F238E27FC236}">
                    <a16:creationId xmlns:a16="http://schemas.microsoft.com/office/drawing/2014/main" id="{B96AEF34-A55A-61AE-EF4E-05E53BF10BEA}"/>
                  </a:ext>
                </a:extLst>
              </p:cNvPr>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8;p32">
                <a:extLst>
                  <a:ext uri="{FF2B5EF4-FFF2-40B4-BE49-F238E27FC236}">
                    <a16:creationId xmlns:a16="http://schemas.microsoft.com/office/drawing/2014/main" id="{2F562289-8631-906B-BA6B-C3B2BDD5C363}"/>
                  </a:ext>
                </a:extLst>
              </p:cNvPr>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9;p32">
                <a:extLst>
                  <a:ext uri="{FF2B5EF4-FFF2-40B4-BE49-F238E27FC236}">
                    <a16:creationId xmlns:a16="http://schemas.microsoft.com/office/drawing/2014/main" id="{4D6B2419-6579-5B7D-0C39-AC4CB85BC652}"/>
                  </a:ext>
                </a:extLst>
              </p:cNvPr>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0;p32">
                <a:extLst>
                  <a:ext uri="{FF2B5EF4-FFF2-40B4-BE49-F238E27FC236}">
                    <a16:creationId xmlns:a16="http://schemas.microsoft.com/office/drawing/2014/main" id="{30B6EFD1-670F-CC98-F520-027DDF001B21}"/>
                  </a:ext>
                </a:extLst>
              </p:cNvPr>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1;p32">
                <a:extLst>
                  <a:ext uri="{FF2B5EF4-FFF2-40B4-BE49-F238E27FC236}">
                    <a16:creationId xmlns:a16="http://schemas.microsoft.com/office/drawing/2014/main" id="{D7E2D230-E548-042B-C782-68F0C7681B12}"/>
                  </a:ext>
                </a:extLst>
              </p:cNvPr>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2;p32">
                <a:extLst>
                  <a:ext uri="{FF2B5EF4-FFF2-40B4-BE49-F238E27FC236}">
                    <a16:creationId xmlns:a16="http://schemas.microsoft.com/office/drawing/2014/main" id="{4F4E6A5A-B5F2-9B2C-8E18-A0F8A7F2DB7E}"/>
                  </a:ext>
                </a:extLst>
              </p:cNvPr>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3;p32">
                <a:extLst>
                  <a:ext uri="{FF2B5EF4-FFF2-40B4-BE49-F238E27FC236}">
                    <a16:creationId xmlns:a16="http://schemas.microsoft.com/office/drawing/2014/main" id="{3FEF328F-A4F7-66FB-B575-E535F9D15A8B}"/>
                  </a:ext>
                </a:extLst>
              </p:cNvPr>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4;p32">
                <a:extLst>
                  <a:ext uri="{FF2B5EF4-FFF2-40B4-BE49-F238E27FC236}">
                    <a16:creationId xmlns:a16="http://schemas.microsoft.com/office/drawing/2014/main" id="{B59EBEDA-AB30-6D85-D4EE-81D214FED346}"/>
                  </a:ext>
                </a:extLst>
              </p:cNvPr>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35;p32">
                <a:extLst>
                  <a:ext uri="{FF2B5EF4-FFF2-40B4-BE49-F238E27FC236}">
                    <a16:creationId xmlns:a16="http://schemas.microsoft.com/office/drawing/2014/main" id="{DF7183E3-BF9B-EEA6-B6E4-6A0ADEE33FF7}"/>
                  </a:ext>
                </a:extLst>
              </p:cNvPr>
              <p:cNvGrpSpPr/>
              <p:nvPr/>
            </p:nvGrpSpPr>
            <p:grpSpPr>
              <a:xfrm>
                <a:off x="4742175" y="4074875"/>
                <a:ext cx="533679" cy="414643"/>
                <a:chOff x="3186425" y="4160625"/>
                <a:chExt cx="533679" cy="414643"/>
              </a:xfrm>
            </p:grpSpPr>
            <p:grpSp>
              <p:nvGrpSpPr>
                <p:cNvPr id="41" name="Google Shape;436;p32">
                  <a:extLst>
                    <a:ext uri="{FF2B5EF4-FFF2-40B4-BE49-F238E27FC236}">
                      <a16:creationId xmlns:a16="http://schemas.microsoft.com/office/drawing/2014/main" id="{410E6382-4AEE-6C0C-E0CB-A1338101119A}"/>
                    </a:ext>
                  </a:extLst>
                </p:cNvPr>
                <p:cNvGrpSpPr/>
                <p:nvPr/>
              </p:nvGrpSpPr>
              <p:grpSpPr>
                <a:xfrm>
                  <a:off x="3248670" y="4212301"/>
                  <a:ext cx="409169" cy="311298"/>
                  <a:chOff x="3248670" y="4212301"/>
                  <a:chExt cx="409169" cy="311298"/>
                </a:xfrm>
              </p:grpSpPr>
              <p:sp>
                <p:nvSpPr>
                  <p:cNvPr id="43" name="Google Shape;437;p32">
                    <a:extLst>
                      <a:ext uri="{FF2B5EF4-FFF2-40B4-BE49-F238E27FC236}">
                        <a16:creationId xmlns:a16="http://schemas.microsoft.com/office/drawing/2014/main" id="{78CBA105-66FA-D858-34F1-F9369790299E}"/>
                      </a:ext>
                    </a:extLst>
                  </p:cNvPr>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8;p32">
                    <a:extLst>
                      <a:ext uri="{FF2B5EF4-FFF2-40B4-BE49-F238E27FC236}">
                        <a16:creationId xmlns:a16="http://schemas.microsoft.com/office/drawing/2014/main" id="{ECF8FD3D-9529-D827-9E42-9B6FCF0BEE03}"/>
                      </a:ext>
                    </a:extLst>
                  </p:cNvPr>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9;p32">
                    <a:extLst>
                      <a:ext uri="{FF2B5EF4-FFF2-40B4-BE49-F238E27FC236}">
                        <a16:creationId xmlns:a16="http://schemas.microsoft.com/office/drawing/2014/main" id="{8ADEB6C2-C9D4-D979-A956-1CBF64345763}"/>
                      </a:ext>
                    </a:extLst>
                  </p:cNvPr>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0;p32">
                    <a:extLst>
                      <a:ext uri="{FF2B5EF4-FFF2-40B4-BE49-F238E27FC236}">
                        <a16:creationId xmlns:a16="http://schemas.microsoft.com/office/drawing/2014/main" id="{E92F1A88-679C-1112-9462-06F8323E587F}"/>
                      </a:ext>
                    </a:extLst>
                  </p:cNvPr>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1;p32">
                    <a:extLst>
                      <a:ext uri="{FF2B5EF4-FFF2-40B4-BE49-F238E27FC236}">
                        <a16:creationId xmlns:a16="http://schemas.microsoft.com/office/drawing/2014/main" id="{348F3AAC-0B50-56DB-1326-4C185AD91CA7}"/>
                      </a:ext>
                    </a:extLst>
                  </p:cNvPr>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2;p32">
                    <a:extLst>
                      <a:ext uri="{FF2B5EF4-FFF2-40B4-BE49-F238E27FC236}">
                        <a16:creationId xmlns:a16="http://schemas.microsoft.com/office/drawing/2014/main" id="{531B988D-C1F0-7133-F5F1-958CD8634404}"/>
                      </a:ext>
                    </a:extLst>
                  </p:cNvPr>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3;p32">
                    <a:extLst>
                      <a:ext uri="{FF2B5EF4-FFF2-40B4-BE49-F238E27FC236}">
                        <a16:creationId xmlns:a16="http://schemas.microsoft.com/office/drawing/2014/main" id="{797B6DE6-8F1C-AD79-D1BB-6D46AD365126}"/>
                      </a:ext>
                    </a:extLst>
                  </p:cNvPr>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44;p32">
                  <a:extLst>
                    <a:ext uri="{FF2B5EF4-FFF2-40B4-BE49-F238E27FC236}">
                      <a16:creationId xmlns:a16="http://schemas.microsoft.com/office/drawing/2014/main" id="{00FC9720-1A36-44B7-0951-F9AC6609715C}"/>
                    </a:ext>
                  </a:extLst>
                </p:cNvPr>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45;p32">
                <a:extLst>
                  <a:ext uri="{FF2B5EF4-FFF2-40B4-BE49-F238E27FC236}">
                    <a16:creationId xmlns:a16="http://schemas.microsoft.com/office/drawing/2014/main" id="{53B85A07-F036-770F-004D-B7634C1F57FE}"/>
                  </a:ext>
                </a:extLst>
              </p:cNvPr>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46;p32">
              <a:extLst>
                <a:ext uri="{FF2B5EF4-FFF2-40B4-BE49-F238E27FC236}">
                  <a16:creationId xmlns:a16="http://schemas.microsoft.com/office/drawing/2014/main" id="{B2310F45-8639-99BE-AFF8-1AD486EAA98D}"/>
                </a:ext>
              </a:extLst>
            </p:cNvPr>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7;p32">
              <a:extLst>
                <a:ext uri="{FF2B5EF4-FFF2-40B4-BE49-F238E27FC236}">
                  <a16:creationId xmlns:a16="http://schemas.microsoft.com/office/drawing/2014/main" id="{B35E740C-80FB-BA9C-5A5C-42614044FF2C}"/>
                </a:ext>
              </a:extLst>
            </p:cNvPr>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500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279776" y="416259"/>
            <a:ext cx="87482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Marketability and Student Adoption</a:t>
            </a:r>
            <a:endParaRPr dirty="0"/>
          </a:p>
        </p:txBody>
      </p:sp>
      <p:sp>
        <p:nvSpPr>
          <p:cNvPr id="453" name="Google Shape;453;p33"/>
          <p:cNvSpPr txBox="1">
            <a:spLocks noGrp="1"/>
          </p:cNvSpPr>
          <p:nvPr>
            <p:ph type="subTitle" idx="1"/>
          </p:nvPr>
        </p:nvSpPr>
        <p:spPr>
          <a:xfrm>
            <a:off x="424382" y="1965277"/>
            <a:ext cx="8147714" cy="29274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t>User Convenience and Savings:</a:t>
            </a:r>
          </a:p>
          <a:p>
            <a:pPr marL="0" lvl="0" indent="0" algn="just" rtl="0">
              <a:spcBef>
                <a:spcPts val="0"/>
              </a:spcBef>
              <a:spcAft>
                <a:spcPts val="0"/>
              </a:spcAft>
              <a:buNone/>
            </a:pPr>
            <a:r>
              <a:rPr lang="en-US" dirty="0"/>
              <a:t>Streamlined ordering and reduced wait times translate to time savings for students, contributing to a more efficient daily schedule.</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Vendor Visibility and Revenue Boost:</a:t>
            </a:r>
          </a:p>
          <a:p>
            <a:pPr marL="0" lvl="0" indent="0" algn="just" rtl="0">
              <a:spcBef>
                <a:spcPts val="0"/>
              </a:spcBef>
              <a:spcAft>
                <a:spcPts val="0"/>
              </a:spcAft>
              <a:buNone/>
            </a:pPr>
            <a:r>
              <a:rPr lang="en-US" dirty="0"/>
              <a:t>Inclusion of local food vendors and food trucks enhances visibility and attracts a broader customer base.</a:t>
            </a:r>
          </a:p>
          <a:p>
            <a:pPr marL="0" lvl="0" indent="0" algn="just" rtl="0">
              <a:spcBef>
                <a:spcPts val="0"/>
              </a:spcBef>
              <a:spcAft>
                <a:spcPts val="0"/>
              </a:spcAft>
              <a:buNone/>
            </a:pPr>
            <a:r>
              <a:rPr lang="en-US" dirty="0"/>
              <a:t>Increased revenue opportunities for vendors through a centralized and accessible platform for order placement.</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Personalization:</a:t>
            </a:r>
          </a:p>
          <a:p>
            <a:pPr marL="0" lvl="0" indent="0" algn="just" rtl="0">
              <a:spcBef>
                <a:spcPts val="0"/>
              </a:spcBef>
              <a:spcAft>
                <a:spcPts val="0"/>
              </a:spcAft>
              <a:buNone/>
            </a:pPr>
            <a:r>
              <a:rPr lang="en-US" dirty="0"/>
              <a:t>Personalized food recommendations cater to individual preferences, enhancing the overall dining experience.</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Accessible Technology:</a:t>
            </a:r>
          </a:p>
          <a:p>
            <a:pPr marL="0" lvl="0" indent="0" algn="just" rtl="0">
              <a:spcBef>
                <a:spcPts val="0"/>
              </a:spcBef>
              <a:spcAft>
                <a:spcPts val="0"/>
              </a:spcAft>
              <a:buNone/>
            </a:pPr>
            <a:r>
              <a:rPr lang="en-US" dirty="0"/>
              <a:t>User-friendly touch-screen interfaces make the system accessible to all students, regardless of technological proficiency.</a:t>
            </a:r>
          </a:p>
        </p:txBody>
      </p:sp>
      <p:sp>
        <p:nvSpPr>
          <p:cNvPr id="5" name="Subtitle 4">
            <a:extLst>
              <a:ext uri="{FF2B5EF4-FFF2-40B4-BE49-F238E27FC236}">
                <a16:creationId xmlns:a16="http://schemas.microsoft.com/office/drawing/2014/main" id="{302EABBF-9981-07FB-6AD8-93BADB96325F}"/>
              </a:ext>
            </a:extLst>
          </p:cNvPr>
          <p:cNvSpPr>
            <a:spLocks noGrp="1"/>
          </p:cNvSpPr>
          <p:nvPr>
            <p:ph type="subTitle" idx="4"/>
          </p:nvPr>
        </p:nvSpPr>
        <p:spPr>
          <a:xfrm>
            <a:off x="279776" y="1166885"/>
            <a:ext cx="5500047" cy="572700"/>
          </a:xfrm>
        </p:spPr>
        <p:txBody>
          <a:bodyPr/>
          <a:lstStyle/>
          <a:p>
            <a:r>
              <a:rPr lang="en-IN" dirty="0"/>
              <a:t>Key Marketability Factors:</a:t>
            </a:r>
          </a:p>
        </p:txBody>
      </p:sp>
    </p:spTree>
    <p:extLst>
      <p:ext uri="{BB962C8B-B14F-4D97-AF65-F5344CB8AC3E}">
        <p14:creationId xmlns:p14="http://schemas.microsoft.com/office/powerpoint/2010/main" val="163154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279776" y="416259"/>
            <a:ext cx="87482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Marketability and Student Adoption</a:t>
            </a:r>
            <a:endParaRPr dirty="0"/>
          </a:p>
        </p:txBody>
      </p:sp>
      <p:sp>
        <p:nvSpPr>
          <p:cNvPr id="453" name="Google Shape;453;p33"/>
          <p:cNvSpPr txBox="1">
            <a:spLocks noGrp="1"/>
          </p:cNvSpPr>
          <p:nvPr>
            <p:ph type="subTitle" idx="1"/>
          </p:nvPr>
        </p:nvSpPr>
        <p:spPr>
          <a:xfrm>
            <a:off x="424382" y="2103120"/>
            <a:ext cx="8147714" cy="263947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t>Awareness Campaigns:</a:t>
            </a:r>
          </a:p>
          <a:p>
            <a:pPr marL="0" lvl="0" indent="0" algn="just" rtl="0">
              <a:spcBef>
                <a:spcPts val="0"/>
              </a:spcBef>
              <a:spcAft>
                <a:spcPts val="0"/>
              </a:spcAft>
              <a:buNone/>
            </a:pPr>
            <a:r>
              <a:rPr lang="en-US" dirty="0"/>
              <a:t>Engaging marketing campaigns to raise awareness about the convenience and benefits of the Virtual Food Courts.</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Student Feedback Integration:</a:t>
            </a:r>
          </a:p>
          <a:p>
            <a:pPr marL="0" lvl="0" indent="0" algn="just" rtl="0">
              <a:spcBef>
                <a:spcPts val="0"/>
              </a:spcBef>
              <a:spcAft>
                <a:spcPts val="0"/>
              </a:spcAft>
              <a:buNone/>
            </a:pPr>
            <a:r>
              <a:rPr lang="en-US" dirty="0"/>
              <a:t>Continuous feedback loops to incorporate student preferences and improve the system based on user experiences.</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b="1" dirty="0"/>
              <a:t>Collaborations and Partnerships:</a:t>
            </a:r>
          </a:p>
          <a:p>
            <a:pPr marL="0" lvl="0" indent="0" algn="just" rtl="0">
              <a:spcBef>
                <a:spcPts val="0"/>
              </a:spcBef>
              <a:spcAft>
                <a:spcPts val="0"/>
              </a:spcAft>
              <a:buNone/>
            </a:pPr>
            <a:r>
              <a:rPr lang="en-US" dirty="0"/>
              <a:t>Collaborations with local food vendors and food truck operators to ensure a diverse and appealing range of food options.</a:t>
            </a:r>
          </a:p>
          <a:p>
            <a:pPr marL="0" lvl="0" indent="0" algn="just" rtl="0">
              <a:spcBef>
                <a:spcPts val="0"/>
              </a:spcBef>
              <a:spcAft>
                <a:spcPts val="0"/>
              </a:spcAft>
              <a:buNone/>
            </a:pPr>
            <a:endParaRPr lang="en-US" dirty="0"/>
          </a:p>
        </p:txBody>
      </p:sp>
      <p:sp>
        <p:nvSpPr>
          <p:cNvPr id="5" name="Subtitle 4">
            <a:extLst>
              <a:ext uri="{FF2B5EF4-FFF2-40B4-BE49-F238E27FC236}">
                <a16:creationId xmlns:a16="http://schemas.microsoft.com/office/drawing/2014/main" id="{302EABBF-9981-07FB-6AD8-93BADB96325F}"/>
              </a:ext>
            </a:extLst>
          </p:cNvPr>
          <p:cNvSpPr>
            <a:spLocks noGrp="1"/>
          </p:cNvSpPr>
          <p:nvPr>
            <p:ph type="subTitle" idx="4"/>
          </p:nvPr>
        </p:nvSpPr>
        <p:spPr>
          <a:xfrm>
            <a:off x="279776" y="1166885"/>
            <a:ext cx="5500047" cy="572700"/>
          </a:xfrm>
        </p:spPr>
        <p:txBody>
          <a:bodyPr/>
          <a:lstStyle/>
          <a:p>
            <a:r>
              <a:rPr lang="en-IN" dirty="0"/>
              <a:t>Student Adoption Strategies:</a:t>
            </a:r>
          </a:p>
        </p:txBody>
      </p:sp>
    </p:spTree>
    <p:extLst>
      <p:ext uri="{BB962C8B-B14F-4D97-AF65-F5344CB8AC3E}">
        <p14:creationId xmlns:p14="http://schemas.microsoft.com/office/powerpoint/2010/main" val="4282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681251" y="3324673"/>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latin typeface="Trispace" panose="020B0604020202020204" charset="0"/>
              </a:rPr>
              <a:t>CONCLUSION</a:t>
            </a:r>
            <a:endParaRPr sz="3600" dirty="0">
              <a:latin typeface="Trispace" panose="020B0604020202020204" charset="0"/>
            </a:endParaRPr>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9" name="Google Shape;417;p32">
            <a:extLst>
              <a:ext uri="{FF2B5EF4-FFF2-40B4-BE49-F238E27FC236}">
                <a16:creationId xmlns:a16="http://schemas.microsoft.com/office/drawing/2014/main" id="{B8008C3B-97C2-9153-3EF4-AE46769BE679}"/>
              </a:ext>
            </a:extLst>
          </p:cNvPr>
          <p:cNvGrpSpPr/>
          <p:nvPr/>
        </p:nvGrpSpPr>
        <p:grpSpPr>
          <a:xfrm>
            <a:off x="440398" y="237371"/>
            <a:ext cx="3660803" cy="4166640"/>
            <a:chOff x="243563" y="319103"/>
            <a:chExt cx="3660803" cy="4166640"/>
          </a:xfrm>
        </p:grpSpPr>
        <p:sp>
          <p:nvSpPr>
            <p:cNvPr id="20" name="Google Shape;418;p32">
              <a:extLst>
                <a:ext uri="{FF2B5EF4-FFF2-40B4-BE49-F238E27FC236}">
                  <a16:creationId xmlns:a16="http://schemas.microsoft.com/office/drawing/2014/main" id="{9E221743-ABC5-4F02-A4C7-77193E4F1F9D}"/>
                </a:ext>
              </a:extLst>
            </p:cNvPr>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9;p32">
              <a:extLst>
                <a:ext uri="{FF2B5EF4-FFF2-40B4-BE49-F238E27FC236}">
                  <a16:creationId xmlns:a16="http://schemas.microsoft.com/office/drawing/2014/main" id="{50B63BBB-AD08-DDA6-2777-0DC4E1DEB9CA}"/>
                </a:ext>
              </a:extLst>
            </p:cNvPr>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0;p32">
              <a:extLst>
                <a:ext uri="{FF2B5EF4-FFF2-40B4-BE49-F238E27FC236}">
                  <a16:creationId xmlns:a16="http://schemas.microsoft.com/office/drawing/2014/main" id="{0472DCF7-391B-638A-6B90-0BFA50E059D5}"/>
                </a:ext>
              </a:extLst>
            </p:cNvPr>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1;p32">
              <a:extLst>
                <a:ext uri="{FF2B5EF4-FFF2-40B4-BE49-F238E27FC236}">
                  <a16:creationId xmlns:a16="http://schemas.microsoft.com/office/drawing/2014/main" id="{441A798D-7CDE-84FB-3C8A-E9D6558B402F}"/>
                </a:ext>
              </a:extLst>
            </p:cNvPr>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2;p32">
              <a:extLst>
                <a:ext uri="{FF2B5EF4-FFF2-40B4-BE49-F238E27FC236}">
                  <a16:creationId xmlns:a16="http://schemas.microsoft.com/office/drawing/2014/main" id="{779A8AD5-D42F-559B-2CC1-1B896BD5A49E}"/>
                </a:ext>
              </a:extLst>
            </p:cNvPr>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3;p32">
              <a:extLst>
                <a:ext uri="{FF2B5EF4-FFF2-40B4-BE49-F238E27FC236}">
                  <a16:creationId xmlns:a16="http://schemas.microsoft.com/office/drawing/2014/main" id="{F6E8EC3A-32E2-364E-8CF2-87648617EB00}"/>
                </a:ext>
              </a:extLst>
            </p:cNvPr>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p32">
              <a:extLst>
                <a:ext uri="{FF2B5EF4-FFF2-40B4-BE49-F238E27FC236}">
                  <a16:creationId xmlns:a16="http://schemas.microsoft.com/office/drawing/2014/main" id="{408F328C-9771-2944-3A46-A61265B82F79}"/>
                </a:ext>
              </a:extLst>
            </p:cNvPr>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p32">
              <a:extLst>
                <a:ext uri="{FF2B5EF4-FFF2-40B4-BE49-F238E27FC236}">
                  <a16:creationId xmlns:a16="http://schemas.microsoft.com/office/drawing/2014/main" id="{9423A4D9-44D6-8BF8-8946-CD69F334BE37}"/>
                </a:ext>
              </a:extLst>
            </p:cNvPr>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426;p32">
              <a:extLst>
                <a:ext uri="{FF2B5EF4-FFF2-40B4-BE49-F238E27FC236}">
                  <a16:creationId xmlns:a16="http://schemas.microsoft.com/office/drawing/2014/main" id="{96D543EE-70AD-B322-8400-108165EFC26A}"/>
                </a:ext>
              </a:extLst>
            </p:cNvPr>
            <p:cNvGrpSpPr/>
            <p:nvPr/>
          </p:nvGrpSpPr>
          <p:grpSpPr>
            <a:xfrm>
              <a:off x="503374" y="1310912"/>
              <a:ext cx="3057581" cy="2521892"/>
              <a:chOff x="4567123" y="4074875"/>
              <a:chExt cx="946034" cy="780288"/>
            </a:xfrm>
          </p:grpSpPr>
          <p:sp>
            <p:nvSpPr>
              <p:cNvPr id="31" name="Google Shape;427;p32">
                <a:extLst>
                  <a:ext uri="{FF2B5EF4-FFF2-40B4-BE49-F238E27FC236}">
                    <a16:creationId xmlns:a16="http://schemas.microsoft.com/office/drawing/2014/main" id="{B96AEF34-A55A-61AE-EF4E-05E53BF10BEA}"/>
                  </a:ext>
                </a:extLst>
              </p:cNvPr>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8;p32">
                <a:extLst>
                  <a:ext uri="{FF2B5EF4-FFF2-40B4-BE49-F238E27FC236}">
                    <a16:creationId xmlns:a16="http://schemas.microsoft.com/office/drawing/2014/main" id="{2F562289-8631-906B-BA6B-C3B2BDD5C363}"/>
                  </a:ext>
                </a:extLst>
              </p:cNvPr>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9;p32">
                <a:extLst>
                  <a:ext uri="{FF2B5EF4-FFF2-40B4-BE49-F238E27FC236}">
                    <a16:creationId xmlns:a16="http://schemas.microsoft.com/office/drawing/2014/main" id="{4D6B2419-6579-5B7D-0C39-AC4CB85BC652}"/>
                  </a:ext>
                </a:extLst>
              </p:cNvPr>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0;p32">
                <a:extLst>
                  <a:ext uri="{FF2B5EF4-FFF2-40B4-BE49-F238E27FC236}">
                    <a16:creationId xmlns:a16="http://schemas.microsoft.com/office/drawing/2014/main" id="{30B6EFD1-670F-CC98-F520-027DDF001B21}"/>
                  </a:ext>
                </a:extLst>
              </p:cNvPr>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1;p32">
                <a:extLst>
                  <a:ext uri="{FF2B5EF4-FFF2-40B4-BE49-F238E27FC236}">
                    <a16:creationId xmlns:a16="http://schemas.microsoft.com/office/drawing/2014/main" id="{D7E2D230-E548-042B-C782-68F0C7681B12}"/>
                  </a:ext>
                </a:extLst>
              </p:cNvPr>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2;p32">
                <a:extLst>
                  <a:ext uri="{FF2B5EF4-FFF2-40B4-BE49-F238E27FC236}">
                    <a16:creationId xmlns:a16="http://schemas.microsoft.com/office/drawing/2014/main" id="{4F4E6A5A-B5F2-9B2C-8E18-A0F8A7F2DB7E}"/>
                  </a:ext>
                </a:extLst>
              </p:cNvPr>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3;p32">
                <a:extLst>
                  <a:ext uri="{FF2B5EF4-FFF2-40B4-BE49-F238E27FC236}">
                    <a16:creationId xmlns:a16="http://schemas.microsoft.com/office/drawing/2014/main" id="{3FEF328F-A4F7-66FB-B575-E535F9D15A8B}"/>
                  </a:ext>
                </a:extLst>
              </p:cNvPr>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4;p32">
                <a:extLst>
                  <a:ext uri="{FF2B5EF4-FFF2-40B4-BE49-F238E27FC236}">
                    <a16:creationId xmlns:a16="http://schemas.microsoft.com/office/drawing/2014/main" id="{B59EBEDA-AB30-6D85-D4EE-81D214FED346}"/>
                  </a:ext>
                </a:extLst>
              </p:cNvPr>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35;p32">
                <a:extLst>
                  <a:ext uri="{FF2B5EF4-FFF2-40B4-BE49-F238E27FC236}">
                    <a16:creationId xmlns:a16="http://schemas.microsoft.com/office/drawing/2014/main" id="{DF7183E3-BF9B-EEA6-B6E4-6A0ADEE33FF7}"/>
                  </a:ext>
                </a:extLst>
              </p:cNvPr>
              <p:cNvGrpSpPr/>
              <p:nvPr/>
            </p:nvGrpSpPr>
            <p:grpSpPr>
              <a:xfrm>
                <a:off x="4742175" y="4074875"/>
                <a:ext cx="533679" cy="414643"/>
                <a:chOff x="3186425" y="4160625"/>
                <a:chExt cx="533679" cy="414643"/>
              </a:xfrm>
            </p:grpSpPr>
            <p:grpSp>
              <p:nvGrpSpPr>
                <p:cNvPr id="41" name="Google Shape;436;p32">
                  <a:extLst>
                    <a:ext uri="{FF2B5EF4-FFF2-40B4-BE49-F238E27FC236}">
                      <a16:creationId xmlns:a16="http://schemas.microsoft.com/office/drawing/2014/main" id="{410E6382-4AEE-6C0C-E0CB-A1338101119A}"/>
                    </a:ext>
                  </a:extLst>
                </p:cNvPr>
                <p:cNvGrpSpPr/>
                <p:nvPr/>
              </p:nvGrpSpPr>
              <p:grpSpPr>
                <a:xfrm>
                  <a:off x="3248670" y="4212301"/>
                  <a:ext cx="409169" cy="311298"/>
                  <a:chOff x="3248670" y="4212301"/>
                  <a:chExt cx="409169" cy="311298"/>
                </a:xfrm>
              </p:grpSpPr>
              <p:sp>
                <p:nvSpPr>
                  <p:cNvPr id="43" name="Google Shape;437;p32">
                    <a:extLst>
                      <a:ext uri="{FF2B5EF4-FFF2-40B4-BE49-F238E27FC236}">
                        <a16:creationId xmlns:a16="http://schemas.microsoft.com/office/drawing/2014/main" id="{78CBA105-66FA-D858-34F1-F9369790299E}"/>
                      </a:ext>
                    </a:extLst>
                  </p:cNvPr>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8;p32">
                    <a:extLst>
                      <a:ext uri="{FF2B5EF4-FFF2-40B4-BE49-F238E27FC236}">
                        <a16:creationId xmlns:a16="http://schemas.microsoft.com/office/drawing/2014/main" id="{ECF8FD3D-9529-D827-9E42-9B6FCF0BEE03}"/>
                      </a:ext>
                    </a:extLst>
                  </p:cNvPr>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9;p32">
                    <a:extLst>
                      <a:ext uri="{FF2B5EF4-FFF2-40B4-BE49-F238E27FC236}">
                        <a16:creationId xmlns:a16="http://schemas.microsoft.com/office/drawing/2014/main" id="{8ADEB6C2-C9D4-D979-A956-1CBF64345763}"/>
                      </a:ext>
                    </a:extLst>
                  </p:cNvPr>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0;p32">
                    <a:extLst>
                      <a:ext uri="{FF2B5EF4-FFF2-40B4-BE49-F238E27FC236}">
                        <a16:creationId xmlns:a16="http://schemas.microsoft.com/office/drawing/2014/main" id="{E92F1A88-679C-1112-9462-06F8323E587F}"/>
                      </a:ext>
                    </a:extLst>
                  </p:cNvPr>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1;p32">
                    <a:extLst>
                      <a:ext uri="{FF2B5EF4-FFF2-40B4-BE49-F238E27FC236}">
                        <a16:creationId xmlns:a16="http://schemas.microsoft.com/office/drawing/2014/main" id="{348F3AAC-0B50-56DB-1326-4C185AD91CA7}"/>
                      </a:ext>
                    </a:extLst>
                  </p:cNvPr>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2;p32">
                    <a:extLst>
                      <a:ext uri="{FF2B5EF4-FFF2-40B4-BE49-F238E27FC236}">
                        <a16:creationId xmlns:a16="http://schemas.microsoft.com/office/drawing/2014/main" id="{531B988D-C1F0-7133-F5F1-958CD8634404}"/>
                      </a:ext>
                    </a:extLst>
                  </p:cNvPr>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3;p32">
                    <a:extLst>
                      <a:ext uri="{FF2B5EF4-FFF2-40B4-BE49-F238E27FC236}">
                        <a16:creationId xmlns:a16="http://schemas.microsoft.com/office/drawing/2014/main" id="{797B6DE6-8F1C-AD79-D1BB-6D46AD365126}"/>
                      </a:ext>
                    </a:extLst>
                  </p:cNvPr>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44;p32">
                  <a:extLst>
                    <a:ext uri="{FF2B5EF4-FFF2-40B4-BE49-F238E27FC236}">
                      <a16:creationId xmlns:a16="http://schemas.microsoft.com/office/drawing/2014/main" id="{00FC9720-1A36-44B7-0951-F9AC6609715C}"/>
                    </a:ext>
                  </a:extLst>
                </p:cNvPr>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45;p32">
                <a:extLst>
                  <a:ext uri="{FF2B5EF4-FFF2-40B4-BE49-F238E27FC236}">
                    <a16:creationId xmlns:a16="http://schemas.microsoft.com/office/drawing/2014/main" id="{53B85A07-F036-770F-004D-B7634C1F57FE}"/>
                  </a:ext>
                </a:extLst>
              </p:cNvPr>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46;p32">
              <a:extLst>
                <a:ext uri="{FF2B5EF4-FFF2-40B4-BE49-F238E27FC236}">
                  <a16:creationId xmlns:a16="http://schemas.microsoft.com/office/drawing/2014/main" id="{B2310F45-8639-99BE-AFF8-1AD486EAA98D}"/>
                </a:ext>
              </a:extLst>
            </p:cNvPr>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7;p32">
              <a:extLst>
                <a:ext uri="{FF2B5EF4-FFF2-40B4-BE49-F238E27FC236}">
                  <a16:creationId xmlns:a16="http://schemas.microsoft.com/office/drawing/2014/main" id="{B35E740C-80FB-BA9C-5A5C-42614044FF2C}"/>
                </a:ext>
              </a:extLst>
            </p:cNvPr>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313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914;p47">
            <a:extLst>
              <a:ext uri="{FF2B5EF4-FFF2-40B4-BE49-F238E27FC236}">
                <a16:creationId xmlns:a16="http://schemas.microsoft.com/office/drawing/2014/main" id="{8CD6FE43-A1CB-DD51-BFCD-E5E32C685CCD}"/>
              </a:ext>
            </a:extLst>
          </p:cNvPr>
          <p:cNvGrpSpPr/>
          <p:nvPr/>
        </p:nvGrpSpPr>
        <p:grpSpPr>
          <a:xfrm>
            <a:off x="5899601" y="1814142"/>
            <a:ext cx="2113582" cy="1642194"/>
            <a:chOff x="3186425" y="4160625"/>
            <a:chExt cx="533679" cy="414643"/>
          </a:xfrm>
        </p:grpSpPr>
        <p:grpSp>
          <p:nvGrpSpPr>
            <p:cNvPr id="9" name="Google Shape;915;p47">
              <a:extLst>
                <a:ext uri="{FF2B5EF4-FFF2-40B4-BE49-F238E27FC236}">
                  <a16:creationId xmlns:a16="http://schemas.microsoft.com/office/drawing/2014/main" id="{53D8339A-9CCA-5181-2311-8B5BE6FB9F37}"/>
                </a:ext>
              </a:extLst>
            </p:cNvPr>
            <p:cNvGrpSpPr/>
            <p:nvPr/>
          </p:nvGrpSpPr>
          <p:grpSpPr>
            <a:xfrm>
              <a:off x="3248670" y="4212301"/>
              <a:ext cx="409169" cy="311298"/>
              <a:chOff x="3248670" y="4212301"/>
              <a:chExt cx="409169" cy="311298"/>
            </a:xfrm>
          </p:grpSpPr>
          <p:sp>
            <p:nvSpPr>
              <p:cNvPr id="11" name="Google Shape;916;p47">
                <a:extLst>
                  <a:ext uri="{FF2B5EF4-FFF2-40B4-BE49-F238E27FC236}">
                    <a16:creationId xmlns:a16="http://schemas.microsoft.com/office/drawing/2014/main" id="{D44828CA-B9A7-1393-7FFF-1C27C4615FD6}"/>
                  </a:ext>
                </a:extLst>
              </p:cNvPr>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7;p47">
                <a:extLst>
                  <a:ext uri="{FF2B5EF4-FFF2-40B4-BE49-F238E27FC236}">
                    <a16:creationId xmlns:a16="http://schemas.microsoft.com/office/drawing/2014/main" id="{B35E6787-3AAA-2C21-D6F7-82626EC2022F}"/>
                  </a:ext>
                </a:extLst>
              </p:cNvPr>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8;p47">
                <a:extLst>
                  <a:ext uri="{FF2B5EF4-FFF2-40B4-BE49-F238E27FC236}">
                    <a16:creationId xmlns:a16="http://schemas.microsoft.com/office/drawing/2014/main" id="{4E64F0B7-A0BD-9592-0B8F-82327C8DECFC}"/>
                  </a:ext>
                </a:extLst>
              </p:cNvPr>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9;p47">
                <a:extLst>
                  <a:ext uri="{FF2B5EF4-FFF2-40B4-BE49-F238E27FC236}">
                    <a16:creationId xmlns:a16="http://schemas.microsoft.com/office/drawing/2014/main" id="{2029D05E-9B58-518A-C334-FD7DB6073D94}"/>
                  </a:ext>
                </a:extLst>
              </p:cNvPr>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p47">
                <a:extLst>
                  <a:ext uri="{FF2B5EF4-FFF2-40B4-BE49-F238E27FC236}">
                    <a16:creationId xmlns:a16="http://schemas.microsoft.com/office/drawing/2014/main" id="{EBB1A4D9-E237-3CA2-F90B-6286365EEEBB}"/>
                  </a:ext>
                </a:extLst>
              </p:cNvPr>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1;p47">
                <a:extLst>
                  <a:ext uri="{FF2B5EF4-FFF2-40B4-BE49-F238E27FC236}">
                    <a16:creationId xmlns:a16="http://schemas.microsoft.com/office/drawing/2014/main" id="{F6E07E19-EA3D-B1F8-28BC-877071B9AC71}"/>
                  </a:ext>
                </a:extLst>
              </p:cNvPr>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2;p47">
                <a:extLst>
                  <a:ext uri="{FF2B5EF4-FFF2-40B4-BE49-F238E27FC236}">
                    <a16:creationId xmlns:a16="http://schemas.microsoft.com/office/drawing/2014/main" id="{B9FB3D8D-48B8-006E-55B6-7047E6F0EDFD}"/>
                  </a:ext>
                </a:extLst>
              </p:cNvPr>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23;p47">
              <a:extLst>
                <a:ext uri="{FF2B5EF4-FFF2-40B4-BE49-F238E27FC236}">
                  <a16:creationId xmlns:a16="http://schemas.microsoft.com/office/drawing/2014/main" id="{3D32369A-446D-58F1-0FDB-53597649D481}"/>
                </a:ext>
              </a:extLst>
            </p:cNvPr>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10;p47">
            <a:extLst>
              <a:ext uri="{FF2B5EF4-FFF2-40B4-BE49-F238E27FC236}">
                <a16:creationId xmlns:a16="http://schemas.microsoft.com/office/drawing/2014/main" id="{9114591F-ACE0-939B-A45C-E712A306D91C}"/>
              </a:ext>
            </a:extLst>
          </p:cNvPr>
          <p:cNvSpPr/>
          <p:nvPr/>
        </p:nvSpPr>
        <p:spPr>
          <a:xfrm>
            <a:off x="7668963" y="4007676"/>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5;p47">
            <a:extLst>
              <a:ext uri="{FF2B5EF4-FFF2-40B4-BE49-F238E27FC236}">
                <a16:creationId xmlns:a16="http://schemas.microsoft.com/office/drawing/2014/main" id="{14241003-A0BD-8492-FF86-1B3D1E39E0C6}"/>
              </a:ext>
            </a:extLst>
          </p:cNvPr>
          <p:cNvSpPr/>
          <p:nvPr/>
        </p:nvSpPr>
        <p:spPr>
          <a:xfrm>
            <a:off x="5663929" y="3401956"/>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6;p47">
            <a:extLst>
              <a:ext uri="{FF2B5EF4-FFF2-40B4-BE49-F238E27FC236}">
                <a16:creationId xmlns:a16="http://schemas.microsoft.com/office/drawing/2014/main" id="{854C61E9-B260-1946-93D2-4ABA77D7E67D}"/>
              </a:ext>
            </a:extLst>
          </p:cNvPr>
          <p:cNvSpPr/>
          <p:nvPr/>
        </p:nvSpPr>
        <p:spPr>
          <a:xfrm>
            <a:off x="7490771" y="330722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7;p47">
            <a:extLst>
              <a:ext uri="{FF2B5EF4-FFF2-40B4-BE49-F238E27FC236}">
                <a16:creationId xmlns:a16="http://schemas.microsoft.com/office/drawing/2014/main" id="{DDE88B59-9215-B4BD-3B09-EB0CDEE0F47A}"/>
              </a:ext>
            </a:extLst>
          </p:cNvPr>
          <p:cNvSpPr/>
          <p:nvPr/>
        </p:nvSpPr>
        <p:spPr>
          <a:xfrm>
            <a:off x="5795199" y="145221"/>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6;p47">
            <a:extLst>
              <a:ext uri="{FF2B5EF4-FFF2-40B4-BE49-F238E27FC236}">
                <a16:creationId xmlns:a16="http://schemas.microsoft.com/office/drawing/2014/main" id="{198C2A3B-6CA1-1D84-B5B0-A3F2DAC6E91C}"/>
              </a:ext>
            </a:extLst>
          </p:cNvPr>
          <p:cNvSpPr/>
          <p:nvPr/>
        </p:nvSpPr>
        <p:spPr>
          <a:xfrm>
            <a:off x="5471475" y="1169426"/>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3;p47">
            <a:extLst>
              <a:ext uri="{FF2B5EF4-FFF2-40B4-BE49-F238E27FC236}">
                <a16:creationId xmlns:a16="http://schemas.microsoft.com/office/drawing/2014/main" id="{DDCF332C-C34D-E78D-193A-E2847EC4C8A6}"/>
              </a:ext>
            </a:extLst>
          </p:cNvPr>
          <p:cNvSpPr/>
          <p:nvPr/>
        </p:nvSpPr>
        <p:spPr>
          <a:xfrm>
            <a:off x="5781984" y="762237"/>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2;p47">
            <a:extLst>
              <a:ext uri="{FF2B5EF4-FFF2-40B4-BE49-F238E27FC236}">
                <a16:creationId xmlns:a16="http://schemas.microsoft.com/office/drawing/2014/main" id="{A41330D8-29F7-1C18-F0A8-4FE0B1C14834}"/>
              </a:ext>
            </a:extLst>
          </p:cNvPr>
          <p:cNvSpPr/>
          <p:nvPr/>
        </p:nvSpPr>
        <p:spPr>
          <a:xfrm>
            <a:off x="7349598" y="465119"/>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24;p47">
            <a:extLst>
              <a:ext uri="{FF2B5EF4-FFF2-40B4-BE49-F238E27FC236}">
                <a16:creationId xmlns:a16="http://schemas.microsoft.com/office/drawing/2014/main" id="{DEBC1CB2-5F54-97BF-C231-45C4183FB1D9}"/>
              </a:ext>
            </a:extLst>
          </p:cNvPr>
          <p:cNvSpPr/>
          <p:nvPr/>
        </p:nvSpPr>
        <p:spPr>
          <a:xfrm>
            <a:off x="7683171" y="108144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Subtitle 2">
            <a:extLst>
              <a:ext uri="{FF2B5EF4-FFF2-40B4-BE49-F238E27FC236}">
                <a16:creationId xmlns:a16="http://schemas.microsoft.com/office/drawing/2014/main" id="{77139AC7-0206-ABBB-C685-A491701469C4}"/>
              </a:ext>
            </a:extLst>
          </p:cNvPr>
          <p:cNvSpPr>
            <a:spLocks noGrp="1"/>
          </p:cNvSpPr>
          <p:nvPr>
            <p:ph type="subTitle" idx="1"/>
          </p:nvPr>
        </p:nvSpPr>
        <p:spPr>
          <a:xfrm>
            <a:off x="1051560" y="1571642"/>
            <a:ext cx="4899156" cy="2257308"/>
          </a:xfrm>
        </p:spPr>
        <p:txBody>
          <a:bodyPr/>
          <a:lstStyle/>
          <a:p>
            <a:pPr algn="just"/>
            <a:r>
              <a:rPr lang="en-US" dirty="0"/>
              <a:t>	In conclusion, our Virtual Food Court project at IIIT Nagpur combines user-friendly interfaces, personalized recommendations, and efficient order processing to enhance the dining experience. With its strong market viability, scalability, sustainability, and feasibility, this innovative solution fosters a mutually beneficial collaboration between the campus community and local restaurants, ultimately transforming the way we dine on campus. The strategic placement of kiosks addresses the challenges of conventional dining, providing a streamlined and accessible solution for students. The empathetic approach, evidenced by the integration of food trucks and a user-friendly interface catering to diverse dietary preferences, ensures inclusivity and culinary variety. Leveraging advanced technologies such as Web Development, Deep Learning, and Machine Learning, our solution not only tackles logistical hurdles but also embraces innovation. </a:t>
            </a:r>
            <a:endParaRPr lang="en-IN" dirty="0"/>
          </a:p>
        </p:txBody>
      </p:sp>
      <p:sp>
        <p:nvSpPr>
          <p:cNvPr id="27" name="Google Shape;894;p47">
            <a:extLst>
              <a:ext uri="{FF2B5EF4-FFF2-40B4-BE49-F238E27FC236}">
                <a16:creationId xmlns:a16="http://schemas.microsoft.com/office/drawing/2014/main" id="{9FADBA4D-F686-1779-7388-A7DE6E43B905}"/>
              </a:ext>
            </a:extLst>
          </p:cNvPr>
          <p:cNvSpPr txBox="1">
            <a:spLocks noGrp="1"/>
          </p:cNvSpPr>
          <p:nvPr>
            <p:ph type="title"/>
          </p:nvPr>
        </p:nvSpPr>
        <p:spPr>
          <a:xfrm>
            <a:off x="800806" y="634181"/>
            <a:ext cx="3881584" cy="8837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262108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914;p47">
            <a:extLst>
              <a:ext uri="{FF2B5EF4-FFF2-40B4-BE49-F238E27FC236}">
                <a16:creationId xmlns:a16="http://schemas.microsoft.com/office/drawing/2014/main" id="{8CD6FE43-A1CB-DD51-BFCD-E5E32C685CCD}"/>
              </a:ext>
            </a:extLst>
          </p:cNvPr>
          <p:cNvGrpSpPr/>
          <p:nvPr/>
        </p:nvGrpSpPr>
        <p:grpSpPr>
          <a:xfrm>
            <a:off x="5899601" y="1814142"/>
            <a:ext cx="2113582" cy="1642194"/>
            <a:chOff x="3186425" y="4160625"/>
            <a:chExt cx="533679" cy="414643"/>
          </a:xfrm>
        </p:grpSpPr>
        <p:grpSp>
          <p:nvGrpSpPr>
            <p:cNvPr id="9" name="Google Shape;915;p47">
              <a:extLst>
                <a:ext uri="{FF2B5EF4-FFF2-40B4-BE49-F238E27FC236}">
                  <a16:creationId xmlns:a16="http://schemas.microsoft.com/office/drawing/2014/main" id="{53D8339A-9CCA-5181-2311-8B5BE6FB9F37}"/>
                </a:ext>
              </a:extLst>
            </p:cNvPr>
            <p:cNvGrpSpPr/>
            <p:nvPr/>
          </p:nvGrpSpPr>
          <p:grpSpPr>
            <a:xfrm>
              <a:off x="3248670" y="4212301"/>
              <a:ext cx="409169" cy="311298"/>
              <a:chOff x="3248670" y="4212301"/>
              <a:chExt cx="409169" cy="311298"/>
            </a:xfrm>
          </p:grpSpPr>
          <p:sp>
            <p:nvSpPr>
              <p:cNvPr id="11" name="Google Shape;916;p47">
                <a:extLst>
                  <a:ext uri="{FF2B5EF4-FFF2-40B4-BE49-F238E27FC236}">
                    <a16:creationId xmlns:a16="http://schemas.microsoft.com/office/drawing/2014/main" id="{D44828CA-B9A7-1393-7FFF-1C27C4615FD6}"/>
                  </a:ext>
                </a:extLst>
              </p:cNvPr>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7;p47">
                <a:extLst>
                  <a:ext uri="{FF2B5EF4-FFF2-40B4-BE49-F238E27FC236}">
                    <a16:creationId xmlns:a16="http://schemas.microsoft.com/office/drawing/2014/main" id="{B35E6787-3AAA-2C21-D6F7-82626EC2022F}"/>
                  </a:ext>
                </a:extLst>
              </p:cNvPr>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8;p47">
                <a:extLst>
                  <a:ext uri="{FF2B5EF4-FFF2-40B4-BE49-F238E27FC236}">
                    <a16:creationId xmlns:a16="http://schemas.microsoft.com/office/drawing/2014/main" id="{4E64F0B7-A0BD-9592-0B8F-82327C8DECFC}"/>
                  </a:ext>
                </a:extLst>
              </p:cNvPr>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9;p47">
                <a:extLst>
                  <a:ext uri="{FF2B5EF4-FFF2-40B4-BE49-F238E27FC236}">
                    <a16:creationId xmlns:a16="http://schemas.microsoft.com/office/drawing/2014/main" id="{2029D05E-9B58-518A-C334-FD7DB6073D94}"/>
                  </a:ext>
                </a:extLst>
              </p:cNvPr>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p47">
                <a:extLst>
                  <a:ext uri="{FF2B5EF4-FFF2-40B4-BE49-F238E27FC236}">
                    <a16:creationId xmlns:a16="http://schemas.microsoft.com/office/drawing/2014/main" id="{EBB1A4D9-E237-3CA2-F90B-6286365EEEBB}"/>
                  </a:ext>
                </a:extLst>
              </p:cNvPr>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1;p47">
                <a:extLst>
                  <a:ext uri="{FF2B5EF4-FFF2-40B4-BE49-F238E27FC236}">
                    <a16:creationId xmlns:a16="http://schemas.microsoft.com/office/drawing/2014/main" id="{F6E07E19-EA3D-B1F8-28BC-877071B9AC71}"/>
                  </a:ext>
                </a:extLst>
              </p:cNvPr>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2;p47">
                <a:extLst>
                  <a:ext uri="{FF2B5EF4-FFF2-40B4-BE49-F238E27FC236}">
                    <a16:creationId xmlns:a16="http://schemas.microsoft.com/office/drawing/2014/main" id="{B9FB3D8D-48B8-006E-55B6-7047E6F0EDFD}"/>
                  </a:ext>
                </a:extLst>
              </p:cNvPr>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23;p47">
              <a:extLst>
                <a:ext uri="{FF2B5EF4-FFF2-40B4-BE49-F238E27FC236}">
                  <a16:creationId xmlns:a16="http://schemas.microsoft.com/office/drawing/2014/main" id="{3D32369A-446D-58F1-0FDB-53597649D481}"/>
                </a:ext>
              </a:extLst>
            </p:cNvPr>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10;p47">
            <a:extLst>
              <a:ext uri="{FF2B5EF4-FFF2-40B4-BE49-F238E27FC236}">
                <a16:creationId xmlns:a16="http://schemas.microsoft.com/office/drawing/2014/main" id="{9114591F-ACE0-939B-A45C-E712A306D91C}"/>
              </a:ext>
            </a:extLst>
          </p:cNvPr>
          <p:cNvSpPr/>
          <p:nvPr/>
        </p:nvSpPr>
        <p:spPr>
          <a:xfrm>
            <a:off x="7668963" y="4007676"/>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5;p47">
            <a:extLst>
              <a:ext uri="{FF2B5EF4-FFF2-40B4-BE49-F238E27FC236}">
                <a16:creationId xmlns:a16="http://schemas.microsoft.com/office/drawing/2014/main" id="{14241003-A0BD-8492-FF86-1B3D1E39E0C6}"/>
              </a:ext>
            </a:extLst>
          </p:cNvPr>
          <p:cNvSpPr/>
          <p:nvPr/>
        </p:nvSpPr>
        <p:spPr>
          <a:xfrm>
            <a:off x="5663929" y="3401956"/>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6;p47">
            <a:extLst>
              <a:ext uri="{FF2B5EF4-FFF2-40B4-BE49-F238E27FC236}">
                <a16:creationId xmlns:a16="http://schemas.microsoft.com/office/drawing/2014/main" id="{854C61E9-B260-1946-93D2-4ABA77D7E67D}"/>
              </a:ext>
            </a:extLst>
          </p:cNvPr>
          <p:cNvSpPr/>
          <p:nvPr/>
        </p:nvSpPr>
        <p:spPr>
          <a:xfrm>
            <a:off x="7490771" y="330722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7;p47">
            <a:extLst>
              <a:ext uri="{FF2B5EF4-FFF2-40B4-BE49-F238E27FC236}">
                <a16:creationId xmlns:a16="http://schemas.microsoft.com/office/drawing/2014/main" id="{DDE88B59-9215-B4BD-3B09-EB0CDEE0F47A}"/>
              </a:ext>
            </a:extLst>
          </p:cNvPr>
          <p:cNvSpPr/>
          <p:nvPr/>
        </p:nvSpPr>
        <p:spPr>
          <a:xfrm>
            <a:off x="5795199" y="145221"/>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6;p47">
            <a:extLst>
              <a:ext uri="{FF2B5EF4-FFF2-40B4-BE49-F238E27FC236}">
                <a16:creationId xmlns:a16="http://schemas.microsoft.com/office/drawing/2014/main" id="{198C2A3B-6CA1-1D84-B5B0-A3F2DAC6E91C}"/>
              </a:ext>
            </a:extLst>
          </p:cNvPr>
          <p:cNvSpPr/>
          <p:nvPr/>
        </p:nvSpPr>
        <p:spPr>
          <a:xfrm>
            <a:off x="5471475" y="1169426"/>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3;p47">
            <a:extLst>
              <a:ext uri="{FF2B5EF4-FFF2-40B4-BE49-F238E27FC236}">
                <a16:creationId xmlns:a16="http://schemas.microsoft.com/office/drawing/2014/main" id="{DDCF332C-C34D-E78D-193A-E2847EC4C8A6}"/>
              </a:ext>
            </a:extLst>
          </p:cNvPr>
          <p:cNvSpPr/>
          <p:nvPr/>
        </p:nvSpPr>
        <p:spPr>
          <a:xfrm>
            <a:off x="5187624" y="762237"/>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2;p47">
            <a:extLst>
              <a:ext uri="{FF2B5EF4-FFF2-40B4-BE49-F238E27FC236}">
                <a16:creationId xmlns:a16="http://schemas.microsoft.com/office/drawing/2014/main" id="{A41330D8-29F7-1C18-F0A8-4FE0B1C14834}"/>
              </a:ext>
            </a:extLst>
          </p:cNvPr>
          <p:cNvSpPr/>
          <p:nvPr/>
        </p:nvSpPr>
        <p:spPr>
          <a:xfrm>
            <a:off x="7349598" y="465119"/>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24;p47">
            <a:extLst>
              <a:ext uri="{FF2B5EF4-FFF2-40B4-BE49-F238E27FC236}">
                <a16:creationId xmlns:a16="http://schemas.microsoft.com/office/drawing/2014/main" id="{DEBC1CB2-5F54-97BF-C231-45C4183FB1D9}"/>
              </a:ext>
            </a:extLst>
          </p:cNvPr>
          <p:cNvSpPr/>
          <p:nvPr/>
        </p:nvSpPr>
        <p:spPr>
          <a:xfrm>
            <a:off x="7683171" y="108144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94;p47">
            <a:extLst>
              <a:ext uri="{FF2B5EF4-FFF2-40B4-BE49-F238E27FC236}">
                <a16:creationId xmlns:a16="http://schemas.microsoft.com/office/drawing/2014/main" id="{12D69DCB-B945-7E2C-6C1F-F5E76D001D50}"/>
              </a:ext>
            </a:extLst>
          </p:cNvPr>
          <p:cNvSpPr txBox="1">
            <a:spLocks noGrp="1"/>
          </p:cNvSpPr>
          <p:nvPr>
            <p:ph type="title"/>
          </p:nvPr>
        </p:nvSpPr>
        <p:spPr>
          <a:xfrm>
            <a:off x="800806" y="634181"/>
            <a:ext cx="3881584" cy="8837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THANK YOU </a:t>
            </a:r>
            <a:endParaRPr dirty="0"/>
          </a:p>
        </p:txBody>
      </p:sp>
      <p:sp>
        <p:nvSpPr>
          <p:cNvPr id="5" name="Subtitle 2">
            <a:extLst>
              <a:ext uri="{FF2B5EF4-FFF2-40B4-BE49-F238E27FC236}">
                <a16:creationId xmlns:a16="http://schemas.microsoft.com/office/drawing/2014/main" id="{9F653F48-A695-BEDD-DDDE-4AB45132785F}"/>
              </a:ext>
            </a:extLst>
          </p:cNvPr>
          <p:cNvSpPr>
            <a:spLocks noGrp="1"/>
          </p:cNvSpPr>
          <p:nvPr>
            <p:ph type="subTitle" idx="1"/>
          </p:nvPr>
        </p:nvSpPr>
        <p:spPr>
          <a:xfrm>
            <a:off x="230407" y="1652501"/>
            <a:ext cx="3942250" cy="2175311"/>
          </a:xfrm>
        </p:spPr>
        <p:txBody>
          <a:bodyPr/>
          <a:lstStyle/>
          <a:p>
            <a:pPr algn="just"/>
            <a:r>
              <a:rPr lang="en-US" dirty="0"/>
              <a:t>	I extend my sincere gratitude to IIIT Nagpur for granting us the invaluable opportunity to participate in this esteemed Hackathon. Additionally, heartfelt thanks to the distinguished panel of judges for their consideration of our innovative solution. This experience has been truly exceptional and rewarding.</a:t>
            </a:r>
            <a:endParaRPr lang="en-IN" dirty="0"/>
          </a:p>
        </p:txBody>
      </p:sp>
    </p:spTree>
    <p:extLst>
      <p:ext uri="{BB962C8B-B14F-4D97-AF65-F5344CB8AC3E}">
        <p14:creationId xmlns:p14="http://schemas.microsoft.com/office/powerpoint/2010/main" val="35123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681251" y="3324673"/>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Problem Statement  </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713100" y="903794"/>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PROBLEM STATEMENT </a:t>
            </a:r>
            <a:endParaRPr dirty="0"/>
          </a:p>
        </p:txBody>
      </p:sp>
      <p:sp>
        <p:nvSpPr>
          <p:cNvPr id="394" name="Google Shape;394;p31"/>
          <p:cNvSpPr txBox="1">
            <a:spLocks noGrp="1"/>
          </p:cNvSpPr>
          <p:nvPr>
            <p:ph type="body" idx="1"/>
          </p:nvPr>
        </p:nvSpPr>
        <p:spPr>
          <a:xfrm>
            <a:off x="713100" y="1525305"/>
            <a:ext cx="5135400" cy="341102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US" dirty="0">
              <a:solidFill>
                <a:schemeClr val="dk1"/>
              </a:solidFill>
            </a:endParaRP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solidFill>
                  <a:schemeClr val="dk1"/>
                </a:solidFill>
              </a:rPr>
              <a:t>"Campus Food Delivery Ecosystem: Bridging the Culinary Gap for IIIT Nagpur Students“</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solidFill>
                  <a:schemeClr val="dk1"/>
                </a:solidFill>
              </a:rPr>
              <a:t>- IIIT Nagpur aims to diversify its campus food options and improve the dining experience for students. A technological solution is needed to facilitate convenient food delivery from external vendors. This initiative will offer students a wider choice of dining, enhance convenience, and promote collaboration between the college and local restaurants, benefiting both the campus and the city's culinary industry.</a:t>
            </a:r>
          </a:p>
        </p:txBody>
      </p:sp>
      <p:grpSp>
        <p:nvGrpSpPr>
          <p:cNvPr id="395" name="Google Shape;395;p31"/>
          <p:cNvGrpSpPr/>
          <p:nvPr/>
        </p:nvGrpSpPr>
        <p:grpSpPr>
          <a:xfrm>
            <a:off x="5710513" y="569504"/>
            <a:ext cx="3877481" cy="4090276"/>
            <a:chOff x="5710513" y="569504"/>
            <a:chExt cx="3877481" cy="4090276"/>
          </a:xfrm>
        </p:grpSpPr>
        <p:sp>
          <p:nvSpPr>
            <p:cNvPr id="396" name="Google Shape;396;p31"/>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p:cNvGrpSpPr/>
            <p:nvPr/>
          </p:nvGrpSpPr>
          <p:grpSpPr>
            <a:xfrm>
              <a:off x="5710513" y="569504"/>
              <a:ext cx="3877481" cy="4090276"/>
              <a:chOff x="5410088" y="476042"/>
              <a:chExt cx="3877481" cy="4090276"/>
            </a:xfrm>
          </p:grpSpPr>
          <p:sp>
            <p:nvSpPr>
              <p:cNvPr id="398" name="Google Shape;398;p31"/>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rot="2902359" flipH="1">
                <a:off x="5578694" y="1544629"/>
                <a:ext cx="3540270" cy="2041175"/>
                <a:chOff x="503897" y="1148626"/>
                <a:chExt cx="3540180" cy="2041124"/>
              </a:xfrm>
            </p:grpSpPr>
            <p:sp>
              <p:nvSpPr>
                <p:cNvPr id="403" name="Google Shape;403;p31"/>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681251" y="3324673"/>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OUR SOLUTION  </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719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2988857" y="587076"/>
            <a:ext cx="287860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OUR SOLUTION </a:t>
            </a:r>
            <a:endParaRPr dirty="0"/>
          </a:p>
        </p:txBody>
      </p:sp>
      <p:sp>
        <p:nvSpPr>
          <p:cNvPr id="453" name="Google Shape;453;p33"/>
          <p:cNvSpPr txBox="1">
            <a:spLocks noGrp="1"/>
          </p:cNvSpPr>
          <p:nvPr>
            <p:ph type="subTitle" idx="1"/>
          </p:nvPr>
        </p:nvSpPr>
        <p:spPr>
          <a:xfrm>
            <a:off x="498143" y="2735580"/>
            <a:ext cx="8147714" cy="18059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Our proposition introduces "Virtual Food Courts" at IIIT Nagpur, employing digital kiosks to elevate the dining experience. With user-friendly touch-screen interfaces, these kiosks streamline order placement, minimizing wait times. Strategically positioned in notable food hubs, they revolutionize traditional dining, offering a more accessible approach. Grounded in student understanding, we suggest the incorporation of food trucks, expanding culinary choices. Seamlessly linked to kiosks, orders are directed to the selected food truck. The kiosk interface provides a straightforward option for choosing between vegetarian and non-vegetarian preferences, ensuring an all-encompassing dining experience. Harnessing Web Development, Deep Learning, and Machine Learning, our strategy tackles logistical challenges, enriching the overall campus dining milieu.</a:t>
            </a:r>
            <a:endParaRPr dirty="0"/>
          </a:p>
        </p:txBody>
      </p:sp>
      <p:sp>
        <p:nvSpPr>
          <p:cNvPr id="456" name="Google Shape;456;p33"/>
          <p:cNvSpPr txBox="1">
            <a:spLocks noGrp="1"/>
          </p:cNvSpPr>
          <p:nvPr>
            <p:ph type="subTitle" idx="4"/>
          </p:nvPr>
        </p:nvSpPr>
        <p:spPr>
          <a:xfrm>
            <a:off x="952881" y="1840370"/>
            <a:ext cx="7071572"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 OF VIRTUAL FOOD COURTS – KIOSK </a:t>
            </a:r>
            <a:endParaRPr dirty="0"/>
          </a:p>
        </p:txBody>
      </p:sp>
      <p:sp>
        <p:nvSpPr>
          <p:cNvPr id="458" name="Google Shape;458;p33"/>
          <p:cNvSpPr/>
          <p:nvPr/>
        </p:nvSpPr>
        <p:spPr>
          <a:xfrm>
            <a:off x="1965750" y="487260"/>
            <a:ext cx="769878" cy="77233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5" name="Google Shape;465;p33"/>
          <p:cNvGrpSpPr/>
          <p:nvPr/>
        </p:nvGrpSpPr>
        <p:grpSpPr>
          <a:xfrm>
            <a:off x="2137729" y="630597"/>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720000" y="5357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MAIN IDEAS OF OUR SOLUTIONS</a:t>
            </a:r>
            <a:endParaRPr dirty="0"/>
          </a:p>
        </p:txBody>
      </p:sp>
      <p:sp>
        <p:nvSpPr>
          <p:cNvPr id="473" name="Google Shape;473;p34"/>
          <p:cNvSpPr txBox="1">
            <a:spLocks noGrp="1"/>
          </p:cNvSpPr>
          <p:nvPr>
            <p:ph type="subTitle" idx="1"/>
          </p:nvPr>
        </p:nvSpPr>
        <p:spPr>
          <a:xfrm>
            <a:off x="814549" y="3207223"/>
            <a:ext cx="3890185" cy="157125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Our solution encompasses setting up kiosks near campus food hotspots, allowing students to order from various restaurants. As users gain experience, they receive personalized recommendations. This not only reduces queues but also gathers valuable data on student food preferences compared to hostel meals.</a:t>
            </a:r>
            <a:endParaRPr dirty="0"/>
          </a:p>
        </p:txBody>
      </p:sp>
      <p:sp>
        <p:nvSpPr>
          <p:cNvPr id="474" name="Google Shape;474;p34"/>
          <p:cNvSpPr txBox="1">
            <a:spLocks noGrp="1"/>
          </p:cNvSpPr>
          <p:nvPr>
            <p:ph type="subTitle" idx="2"/>
          </p:nvPr>
        </p:nvSpPr>
        <p:spPr>
          <a:xfrm>
            <a:off x="4911703" y="3207223"/>
            <a:ext cx="3979829" cy="16857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This encompasses the integration of a user-friendly option in the kiosk interface for students to choose between vegetarian and non-vegetarian food preferences. This not only highlights the consideration for diverse dietary preferences but also emphasizes a personalized dining experience, catering to the individual tastes of the student population.</a:t>
            </a:r>
            <a:endParaRPr dirty="0"/>
          </a:p>
        </p:txBody>
      </p:sp>
      <p:sp>
        <p:nvSpPr>
          <p:cNvPr id="476" name="Google Shape;476;p34"/>
          <p:cNvSpPr txBox="1">
            <a:spLocks noGrp="1"/>
          </p:cNvSpPr>
          <p:nvPr>
            <p:ph type="subTitle" idx="4"/>
          </p:nvPr>
        </p:nvSpPr>
        <p:spPr>
          <a:xfrm>
            <a:off x="814549" y="2801023"/>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FOOD HOTSPOTS</a:t>
            </a:r>
            <a:endParaRPr dirty="0"/>
          </a:p>
        </p:txBody>
      </p:sp>
      <p:sp>
        <p:nvSpPr>
          <p:cNvPr id="477" name="Google Shape;477;p34"/>
          <p:cNvSpPr txBox="1">
            <a:spLocks noGrp="1"/>
          </p:cNvSpPr>
          <p:nvPr>
            <p:ph type="subTitle" idx="5"/>
          </p:nvPr>
        </p:nvSpPr>
        <p:spPr>
          <a:xfrm>
            <a:off x="4911703" y="2507774"/>
            <a:ext cx="3602755" cy="6994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a:t>
            </a:r>
            <a:r>
              <a:rPr lang="en-IN" dirty="0">
                <a:solidFill>
                  <a:schemeClr val="tx1"/>
                </a:solidFill>
                <a:latin typeface="Trispace" panose="020B0604020202020204" charset="0"/>
              </a:rPr>
              <a:t>CULINARY</a:t>
            </a:r>
            <a:r>
              <a:rPr lang="en-IN" dirty="0">
                <a:solidFill>
                  <a:srgbClr val="D1D5DB"/>
                </a:solidFill>
                <a:latin typeface="Trispace" panose="020B0604020202020204" charset="0"/>
              </a:rPr>
              <a:t> </a:t>
            </a:r>
            <a:r>
              <a:rPr lang="en-IN" dirty="0">
                <a:solidFill>
                  <a:schemeClr val="tx1"/>
                </a:solidFill>
                <a:latin typeface="Trispace" panose="020B0604020202020204" charset="0"/>
              </a:rPr>
              <a:t>DIVERSITY</a:t>
            </a:r>
            <a:r>
              <a:rPr lang="en-IN" dirty="0">
                <a:solidFill>
                  <a:srgbClr val="D1D5DB"/>
                </a:solidFill>
                <a:latin typeface="Trispace" panose="020B0604020202020204" charset="0"/>
              </a:rPr>
              <a:t> </a:t>
            </a:r>
            <a:r>
              <a:rPr lang="en-IN" dirty="0">
                <a:solidFill>
                  <a:schemeClr val="tx1"/>
                </a:solidFill>
                <a:latin typeface="Trispace" panose="020B0604020202020204" charset="0"/>
              </a:rPr>
              <a:t>AND PERSONALIZATION</a:t>
            </a:r>
            <a:endParaRPr dirty="0">
              <a:latin typeface="Trispace" panose="020B0604020202020204" charset="0"/>
            </a:endParaRPr>
          </a:p>
        </p:txBody>
      </p:sp>
      <p:sp>
        <p:nvSpPr>
          <p:cNvPr id="479" name="Google Shape;479;p34"/>
          <p:cNvSpPr/>
          <p:nvPr/>
        </p:nvSpPr>
        <p:spPr>
          <a:xfrm>
            <a:off x="1658890" y="1337397"/>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6078348" y="1417482"/>
            <a:ext cx="985085" cy="964815"/>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1937615" y="1666059"/>
            <a:ext cx="487449" cy="430700"/>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971;p48">
            <a:extLst>
              <a:ext uri="{FF2B5EF4-FFF2-40B4-BE49-F238E27FC236}">
                <a16:creationId xmlns:a16="http://schemas.microsoft.com/office/drawing/2014/main" id="{236723D1-FF0F-A614-00A1-42DE2268E4B6}"/>
              </a:ext>
            </a:extLst>
          </p:cNvPr>
          <p:cNvGrpSpPr/>
          <p:nvPr/>
        </p:nvGrpSpPr>
        <p:grpSpPr>
          <a:xfrm>
            <a:off x="6365036" y="1631181"/>
            <a:ext cx="411708" cy="487461"/>
            <a:chOff x="7580047" y="1548605"/>
            <a:chExt cx="411708" cy="487461"/>
          </a:xfrm>
        </p:grpSpPr>
        <p:sp>
          <p:nvSpPr>
            <p:cNvPr id="7" name="Google Shape;972;p48">
              <a:extLst>
                <a:ext uri="{FF2B5EF4-FFF2-40B4-BE49-F238E27FC236}">
                  <a16:creationId xmlns:a16="http://schemas.microsoft.com/office/drawing/2014/main" id="{E6E213D5-0BCD-0629-01B8-8299C7E5BA40}"/>
                </a:ext>
              </a:extLst>
            </p:cNvPr>
            <p:cNvSpPr/>
            <p:nvPr/>
          </p:nvSpPr>
          <p:spPr>
            <a:xfrm>
              <a:off x="7742779" y="1764378"/>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3;p48">
              <a:extLst>
                <a:ext uri="{FF2B5EF4-FFF2-40B4-BE49-F238E27FC236}">
                  <a16:creationId xmlns:a16="http://schemas.microsoft.com/office/drawing/2014/main" id="{3F671396-229B-EEA9-4DCE-EC1ABBD51393}"/>
                </a:ext>
              </a:extLst>
            </p:cNvPr>
            <p:cNvSpPr/>
            <p:nvPr/>
          </p:nvSpPr>
          <p:spPr>
            <a:xfrm>
              <a:off x="7685070" y="1706669"/>
              <a:ext cx="199753" cy="171433"/>
            </a:xfrm>
            <a:custGeom>
              <a:avLst/>
              <a:gdLst/>
              <a:ahLst/>
              <a:cxnLst/>
              <a:rect l="l" t="t" r="r" b="b"/>
              <a:pathLst>
                <a:path w="1883" h="1616" extrusionOk="0">
                  <a:moveTo>
                    <a:pt x="1624" y="1348"/>
                  </a:moveTo>
                  <a:lnTo>
                    <a:pt x="1357" y="1348"/>
                  </a:lnTo>
                  <a:lnTo>
                    <a:pt x="1357" y="268"/>
                  </a:lnTo>
                  <a:lnTo>
                    <a:pt x="1624" y="268"/>
                  </a:lnTo>
                  <a:close/>
                  <a:moveTo>
                    <a:pt x="1080" y="1348"/>
                  </a:moveTo>
                  <a:lnTo>
                    <a:pt x="812" y="1348"/>
                  </a:lnTo>
                  <a:lnTo>
                    <a:pt x="812" y="1080"/>
                  </a:lnTo>
                  <a:lnTo>
                    <a:pt x="545" y="1080"/>
                  </a:lnTo>
                  <a:lnTo>
                    <a:pt x="545" y="1348"/>
                  </a:lnTo>
                  <a:lnTo>
                    <a:pt x="268" y="1348"/>
                  </a:lnTo>
                  <a:lnTo>
                    <a:pt x="268" y="268"/>
                  </a:lnTo>
                  <a:lnTo>
                    <a:pt x="1080" y="268"/>
                  </a:lnTo>
                  <a:close/>
                  <a:moveTo>
                    <a:pt x="1883" y="0"/>
                  </a:moveTo>
                  <a:lnTo>
                    <a:pt x="1" y="0"/>
                  </a:lnTo>
                  <a:lnTo>
                    <a:pt x="1" y="1615"/>
                  </a:lnTo>
                  <a:lnTo>
                    <a:pt x="1883" y="16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74;p48">
              <a:extLst>
                <a:ext uri="{FF2B5EF4-FFF2-40B4-BE49-F238E27FC236}">
                  <a16:creationId xmlns:a16="http://schemas.microsoft.com/office/drawing/2014/main" id="{96D12C29-9340-5023-17BB-D96D3A52A0EB}"/>
                </a:ext>
              </a:extLst>
            </p:cNvPr>
            <p:cNvSpPr/>
            <p:nvPr/>
          </p:nvSpPr>
          <p:spPr>
            <a:xfrm>
              <a:off x="7800488" y="1548605"/>
              <a:ext cx="191267" cy="487461"/>
            </a:xfrm>
            <a:custGeom>
              <a:avLst/>
              <a:gdLst/>
              <a:ahLst/>
              <a:cxnLst/>
              <a:rect l="l" t="t" r="r" b="b"/>
              <a:pathLst>
                <a:path w="1803" h="4595" extrusionOk="0">
                  <a:moveTo>
                    <a:pt x="1232" y="563"/>
                  </a:moveTo>
                  <a:cubicBezTo>
                    <a:pt x="902" y="233"/>
                    <a:pt x="465" y="36"/>
                    <a:pt x="1" y="1"/>
                  </a:cubicBezTo>
                  <a:lnTo>
                    <a:pt x="1" y="1223"/>
                  </a:lnTo>
                  <a:lnTo>
                    <a:pt x="1080" y="1223"/>
                  </a:lnTo>
                  <a:lnTo>
                    <a:pt x="1080" y="3373"/>
                  </a:lnTo>
                  <a:lnTo>
                    <a:pt x="1" y="3373"/>
                  </a:lnTo>
                  <a:lnTo>
                    <a:pt x="1" y="4595"/>
                  </a:lnTo>
                  <a:cubicBezTo>
                    <a:pt x="465" y="4559"/>
                    <a:pt x="902" y="4363"/>
                    <a:pt x="1232" y="4033"/>
                  </a:cubicBezTo>
                  <a:cubicBezTo>
                    <a:pt x="1598" y="3658"/>
                    <a:pt x="1803" y="3177"/>
                    <a:pt x="1803" y="2650"/>
                  </a:cubicBezTo>
                  <a:lnTo>
                    <a:pt x="1803" y="1937"/>
                  </a:lnTo>
                  <a:cubicBezTo>
                    <a:pt x="1803" y="1419"/>
                    <a:pt x="1598" y="937"/>
                    <a:pt x="1232" y="5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5;p48">
              <a:extLst>
                <a:ext uri="{FF2B5EF4-FFF2-40B4-BE49-F238E27FC236}">
                  <a16:creationId xmlns:a16="http://schemas.microsoft.com/office/drawing/2014/main" id="{D884CFA0-8F5F-1822-0B52-117650934DB5}"/>
                </a:ext>
              </a:extLst>
            </p:cNvPr>
            <p:cNvSpPr/>
            <p:nvPr/>
          </p:nvSpPr>
          <p:spPr>
            <a:xfrm>
              <a:off x="7580047" y="1549559"/>
              <a:ext cx="192221" cy="486506"/>
            </a:xfrm>
            <a:custGeom>
              <a:avLst/>
              <a:gdLst/>
              <a:ahLst/>
              <a:cxnLst/>
              <a:rect l="l" t="t" r="r" b="b"/>
              <a:pathLst>
                <a:path w="1812" h="4586" extrusionOk="0">
                  <a:moveTo>
                    <a:pt x="1811" y="3364"/>
                  </a:moveTo>
                  <a:lnTo>
                    <a:pt x="723" y="3364"/>
                  </a:lnTo>
                  <a:lnTo>
                    <a:pt x="723" y="1214"/>
                  </a:lnTo>
                  <a:lnTo>
                    <a:pt x="1811" y="1214"/>
                  </a:lnTo>
                  <a:lnTo>
                    <a:pt x="1811" y="1"/>
                  </a:lnTo>
                  <a:cubicBezTo>
                    <a:pt x="1338" y="27"/>
                    <a:pt x="901" y="233"/>
                    <a:pt x="571" y="563"/>
                  </a:cubicBezTo>
                  <a:cubicBezTo>
                    <a:pt x="197" y="928"/>
                    <a:pt x="0" y="1419"/>
                    <a:pt x="0" y="1936"/>
                  </a:cubicBezTo>
                  <a:lnTo>
                    <a:pt x="0" y="2623"/>
                  </a:lnTo>
                  <a:cubicBezTo>
                    <a:pt x="0" y="3203"/>
                    <a:pt x="241" y="3747"/>
                    <a:pt x="678" y="4122"/>
                  </a:cubicBezTo>
                  <a:cubicBezTo>
                    <a:pt x="999" y="4390"/>
                    <a:pt x="1392" y="4550"/>
                    <a:pt x="1811" y="45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9AAB-6929-0231-21E3-22F95A4B9E55}"/>
              </a:ext>
            </a:extLst>
          </p:cNvPr>
          <p:cNvSpPr>
            <a:spLocks noGrp="1"/>
          </p:cNvSpPr>
          <p:nvPr>
            <p:ph type="title"/>
          </p:nvPr>
        </p:nvSpPr>
        <p:spPr>
          <a:xfrm>
            <a:off x="3458880" y="781849"/>
            <a:ext cx="4508100" cy="2529300"/>
          </a:xfrm>
        </p:spPr>
        <p:txBody>
          <a:bodyPr/>
          <a:lstStyle/>
          <a:p>
            <a:pPr algn="just"/>
            <a:r>
              <a:rPr lang="en-US" sz="2000" dirty="0"/>
              <a:t>Upon students' initial registration on our kiosk database servers, we intend to enhance convenience by embedding chips in their ID cards. These chips enable seamless scanning for access to the kiosk, facilitating easy meal ordering and a streamlined user experience.</a:t>
            </a:r>
            <a:r>
              <a:rPr lang="en-IN" sz="2000" dirty="0"/>
              <a:t>. </a:t>
            </a:r>
          </a:p>
        </p:txBody>
      </p:sp>
      <p:grpSp>
        <p:nvGrpSpPr>
          <p:cNvPr id="3" name="Google Shape;1223;p49">
            <a:extLst>
              <a:ext uri="{FF2B5EF4-FFF2-40B4-BE49-F238E27FC236}">
                <a16:creationId xmlns:a16="http://schemas.microsoft.com/office/drawing/2014/main" id="{129006D8-3641-0EE7-424E-8378E22D9180}"/>
              </a:ext>
            </a:extLst>
          </p:cNvPr>
          <p:cNvGrpSpPr/>
          <p:nvPr/>
        </p:nvGrpSpPr>
        <p:grpSpPr>
          <a:xfrm>
            <a:off x="1493994" y="2891750"/>
            <a:ext cx="2144458" cy="2190009"/>
            <a:chOff x="3499776" y="2414214"/>
            <a:chExt cx="2144458" cy="2190009"/>
          </a:xfrm>
        </p:grpSpPr>
        <p:grpSp>
          <p:nvGrpSpPr>
            <p:cNvPr id="4" name="Google Shape;1224;p49">
              <a:extLst>
                <a:ext uri="{FF2B5EF4-FFF2-40B4-BE49-F238E27FC236}">
                  <a16:creationId xmlns:a16="http://schemas.microsoft.com/office/drawing/2014/main" id="{BDA3AEE0-7EDB-E086-6A0E-1BF6F27EEB44}"/>
                </a:ext>
              </a:extLst>
            </p:cNvPr>
            <p:cNvGrpSpPr/>
            <p:nvPr/>
          </p:nvGrpSpPr>
          <p:grpSpPr>
            <a:xfrm>
              <a:off x="3892002" y="2765626"/>
              <a:ext cx="1360093" cy="1836884"/>
              <a:chOff x="6376857" y="2508525"/>
              <a:chExt cx="616794" cy="833016"/>
            </a:xfrm>
          </p:grpSpPr>
          <p:sp>
            <p:nvSpPr>
              <p:cNvPr id="28" name="Google Shape;1225;p49">
                <a:extLst>
                  <a:ext uri="{FF2B5EF4-FFF2-40B4-BE49-F238E27FC236}">
                    <a16:creationId xmlns:a16="http://schemas.microsoft.com/office/drawing/2014/main" id="{DB4977A6-26DE-6FA9-D445-34FCE408DF88}"/>
                  </a:ext>
                </a:extLst>
              </p:cNvPr>
              <p:cNvSpPr/>
              <p:nvPr/>
            </p:nvSpPr>
            <p:spPr>
              <a:xfrm>
                <a:off x="6487918" y="2536563"/>
                <a:ext cx="324181" cy="431746"/>
              </a:xfrm>
              <a:custGeom>
                <a:avLst/>
                <a:gdLst/>
                <a:ahLst/>
                <a:cxnLst/>
                <a:rect l="l" t="t" r="r" b="b"/>
                <a:pathLst>
                  <a:path w="7423" h="9886" extrusionOk="0">
                    <a:moveTo>
                      <a:pt x="2489" y="90"/>
                    </a:moveTo>
                    <a:cubicBezTo>
                      <a:pt x="1856" y="224"/>
                      <a:pt x="1437" y="536"/>
                      <a:pt x="893" y="920"/>
                    </a:cubicBezTo>
                    <a:lnTo>
                      <a:pt x="893" y="920"/>
                    </a:lnTo>
                    <a:cubicBezTo>
                      <a:pt x="295" y="1330"/>
                      <a:pt x="170" y="1972"/>
                      <a:pt x="90" y="2659"/>
                    </a:cubicBezTo>
                    <a:lnTo>
                      <a:pt x="90" y="2659"/>
                    </a:lnTo>
                    <a:cubicBezTo>
                      <a:pt x="0" y="3418"/>
                      <a:pt x="0" y="4292"/>
                      <a:pt x="143" y="5032"/>
                    </a:cubicBezTo>
                    <a:lnTo>
                      <a:pt x="143" y="5032"/>
                    </a:lnTo>
                    <a:cubicBezTo>
                      <a:pt x="259" y="5657"/>
                      <a:pt x="464" y="6263"/>
                      <a:pt x="1000" y="6638"/>
                    </a:cubicBezTo>
                    <a:lnTo>
                      <a:pt x="1000" y="6638"/>
                    </a:lnTo>
                    <a:cubicBezTo>
                      <a:pt x="1205" y="6790"/>
                      <a:pt x="1428" y="6932"/>
                      <a:pt x="1633" y="7084"/>
                    </a:cubicBezTo>
                    <a:lnTo>
                      <a:pt x="1633" y="7084"/>
                    </a:lnTo>
                    <a:cubicBezTo>
                      <a:pt x="1803" y="7209"/>
                      <a:pt x="1927" y="7387"/>
                      <a:pt x="2106" y="7512"/>
                    </a:cubicBezTo>
                    <a:lnTo>
                      <a:pt x="2106" y="7512"/>
                    </a:lnTo>
                    <a:cubicBezTo>
                      <a:pt x="2222" y="7593"/>
                      <a:pt x="2311" y="7637"/>
                      <a:pt x="2382" y="7771"/>
                    </a:cubicBezTo>
                    <a:lnTo>
                      <a:pt x="2382" y="7771"/>
                    </a:lnTo>
                    <a:cubicBezTo>
                      <a:pt x="2507" y="7994"/>
                      <a:pt x="2552" y="8280"/>
                      <a:pt x="2588" y="8538"/>
                    </a:cubicBezTo>
                    <a:lnTo>
                      <a:pt x="2588" y="8538"/>
                    </a:lnTo>
                    <a:cubicBezTo>
                      <a:pt x="2641" y="8958"/>
                      <a:pt x="2659" y="9377"/>
                      <a:pt x="2650" y="9796"/>
                    </a:cubicBezTo>
                    <a:lnTo>
                      <a:pt x="2650" y="9796"/>
                    </a:lnTo>
                    <a:cubicBezTo>
                      <a:pt x="2811" y="9876"/>
                      <a:pt x="2953" y="9743"/>
                      <a:pt x="3096" y="9609"/>
                    </a:cubicBezTo>
                    <a:lnTo>
                      <a:pt x="3096" y="9609"/>
                    </a:lnTo>
                    <a:cubicBezTo>
                      <a:pt x="3221" y="9493"/>
                      <a:pt x="3364" y="9368"/>
                      <a:pt x="3524" y="9413"/>
                    </a:cubicBezTo>
                    <a:lnTo>
                      <a:pt x="3524" y="9413"/>
                    </a:lnTo>
                    <a:cubicBezTo>
                      <a:pt x="3614" y="9430"/>
                      <a:pt x="3649" y="9520"/>
                      <a:pt x="3765" y="9457"/>
                    </a:cubicBezTo>
                    <a:lnTo>
                      <a:pt x="3765" y="9457"/>
                    </a:lnTo>
                    <a:cubicBezTo>
                      <a:pt x="3828" y="9421"/>
                      <a:pt x="3872" y="9332"/>
                      <a:pt x="3908" y="9279"/>
                    </a:cubicBezTo>
                    <a:lnTo>
                      <a:pt x="3908" y="9279"/>
                    </a:lnTo>
                    <a:cubicBezTo>
                      <a:pt x="4015" y="9127"/>
                      <a:pt x="4086" y="8949"/>
                      <a:pt x="4158" y="8779"/>
                    </a:cubicBezTo>
                    <a:lnTo>
                      <a:pt x="4158" y="8779"/>
                    </a:lnTo>
                    <a:cubicBezTo>
                      <a:pt x="4274" y="8503"/>
                      <a:pt x="4479" y="8306"/>
                      <a:pt x="4764" y="8556"/>
                    </a:cubicBezTo>
                    <a:lnTo>
                      <a:pt x="4764" y="8556"/>
                    </a:lnTo>
                    <a:cubicBezTo>
                      <a:pt x="4987" y="8743"/>
                      <a:pt x="5014" y="8975"/>
                      <a:pt x="5121" y="9225"/>
                    </a:cubicBezTo>
                    <a:lnTo>
                      <a:pt x="5121" y="9225"/>
                    </a:lnTo>
                    <a:cubicBezTo>
                      <a:pt x="5273" y="9564"/>
                      <a:pt x="5674" y="9885"/>
                      <a:pt x="6067" y="9787"/>
                    </a:cubicBezTo>
                    <a:lnTo>
                      <a:pt x="6067" y="9787"/>
                    </a:lnTo>
                    <a:cubicBezTo>
                      <a:pt x="6647" y="9653"/>
                      <a:pt x="6370" y="9038"/>
                      <a:pt x="6343" y="8619"/>
                    </a:cubicBezTo>
                    <a:lnTo>
                      <a:pt x="6343" y="8619"/>
                    </a:lnTo>
                    <a:cubicBezTo>
                      <a:pt x="6326" y="8057"/>
                      <a:pt x="6361" y="7494"/>
                      <a:pt x="6468" y="6941"/>
                    </a:cubicBezTo>
                    <a:lnTo>
                      <a:pt x="6468" y="6941"/>
                    </a:lnTo>
                    <a:cubicBezTo>
                      <a:pt x="6504" y="6727"/>
                      <a:pt x="6531" y="6477"/>
                      <a:pt x="6673" y="6308"/>
                    </a:cubicBezTo>
                    <a:lnTo>
                      <a:pt x="6673" y="6308"/>
                    </a:lnTo>
                    <a:cubicBezTo>
                      <a:pt x="6789" y="6165"/>
                      <a:pt x="6977" y="6094"/>
                      <a:pt x="7119" y="5978"/>
                    </a:cubicBezTo>
                    <a:lnTo>
                      <a:pt x="7119" y="5978"/>
                    </a:lnTo>
                    <a:cubicBezTo>
                      <a:pt x="7325" y="5808"/>
                      <a:pt x="7423" y="5416"/>
                      <a:pt x="7066" y="5371"/>
                    </a:cubicBezTo>
                    <a:lnTo>
                      <a:pt x="7066" y="5371"/>
                    </a:lnTo>
                    <a:cubicBezTo>
                      <a:pt x="7048" y="5041"/>
                      <a:pt x="7102" y="4684"/>
                      <a:pt x="7021" y="4381"/>
                    </a:cubicBezTo>
                    <a:lnTo>
                      <a:pt x="7021" y="4381"/>
                    </a:lnTo>
                    <a:cubicBezTo>
                      <a:pt x="6941" y="4087"/>
                      <a:pt x="6736" y="3792"/>
                      <a:pt x="6566" y="3542"/>
                    </a:cubicBezTo>
                    <a:lnTo>
                      <a:pt x="6566" y="3542"/>
                    </a:lnTo>
                    <a:cubicBezTo>
                      <a:pt x="6183" y="3007"/>
                      <a:pt x="5879" y="2445"/>
                      <a:pt x="5549" y="1856"/>
                    </a:cubicBezTo>
                    <a:lnTo>
                      <a:pt x="5549" y="1856"/>
                    </a:lnTo>
                    <a:cubicBezTo>
                      <a:pt x="5273" y="1375"/>
                      <a:pt x="5050" y="679"/>
                      <a:pt x="4613" y="322"/>
                    </a:cubicBezTo>
                    <a:lnTo>
                      <a:pt x="4613" y="322"/>
                    </a:lnTo>
                    <a:cubicBezTo>
                      <a:pt x="4318" y="81"/>
                      <a:pt x="3828" y="1"/>
                      <a:pt x="3355" y="1"/>
                    </a:cubicBezTo>
                    <a:lnTo>
                      <a:pt x="3355" y="1"/>
                    </a:lnTo>
                    <a:cubicBezTo>
                      <a:pt x="3034" y="1"/>
                      <a:pt x="2721" y="37"/>
                      <a:pt x="2489" y="9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6;p49">
                <a:extLst>
                  <a:ext uri="{FF2B5EF4-FFF2-40B4-BE49-F238E27FC236}">
                    <a16:creationId xmlns:a16="http://schemas.microsoft.com/office/drawing/2014/main" id="{65D85BA5-CF81-9A8C-B0B7-D9F982CD2121}"/>
                  </a:ext>
                </a:extLst>
              </p:cNvPr>
              <p:cNvSpPr/>
              <p:nvPr/>
            </p:nvSpPr>
            <p:spPr>
              <a:xfrm>
                <a:off x="6723623" y="2805415"/>
                <a:ext cx="61622" cy="241596"/>
              </a:xfrm>
              <a:custGeom>
                <a:avLst/>
                <a:gdLst/>
                <a:ahLst/>
                <a:cxnLst/>
                <a:rect l="l" t="t" r="r" b="b"/>
                <a:pathLst>
                  <a:path w="1411" h="5532" extrusionOk="0">
                    <a:moveTo>
                      <a:pt x="1312" y="197"/>
                    </a:moveTo>
                    <a:cubicBezTo>
                      <a:pt x="1312" y="197"/>
                      <a:pt x="616" y="1330"/>
                      <a:pt x="911" y="2962"/>
                    </a:cubicBezTo>
                    <a:cubicBezTo>
                      <a:pt x="1205" y="4595"/>
                      <a:pt x="1410" y="5273"/>
                      <a:pt x="1410" y="5273"/>
                    </a:cubicBezTo>
                    <a:cubicBezTo>
                      <a:pt x="1410" y="5273"/>
                      <a:pt x="1303" y="5531"/>
                      <a:pt x="1223" y="5505"/>
                    </a:cubicBezTo>
                    <a:cubicBezTo>
                      <a:pt x="1044" y="5460"/>
                      <a:pt x="1" y="1972"/>
                      <a:pt x="1027" y="134"/>
                    </a:cubicBezTo>
                    <a:cubicBezTo>
                      <a:pt x="1107" y="0"/>
                      <a:pt x="1312" y="197"/>
                      <a:pt x="1312" y="197"/>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7;p49">
                <a:extLst>
                  <a:ext uri="{FF2B5EF4-FFF2-40B4-BE49-F238E27FC236}">
                    <a16:creationId xmlns:a16="http://schemas.microsoft.com/office/drawing/2014/main" id="{A6FB5E41-BDB1-07CF-643D-B38C303BFF3A}"/>
                  </a:ext>
                </a:extLst>
              </p:cNvPr>
              <p:cNvSpPr/>
              <p:nvPr/>
            </p:nvSpPr>
            <p:spPr>
              <a:xfrm>
                <a:off x="6689339" y="2773446"/>
                <a:ext cx="96298" cy="282910"/>
              </a:xfrm>
              <a:custGeom>
                <a:avLst/>
                <a:gdLst/>
                <a:ahLst/>
                <a:cxnLst/>
                <a:rect l="l" t="t" r="r" b="b"/>
                <a:pathLst>
                  <a:path w="2205" h="6478" extrusionOk="0">
                    <a:moveTo>
                      <a:pt x="2168" y="197"/>
                    </a:moveTo>
                    <a:cubicBezTo>
                      <a:pt x="295" y="2499"/>
                      <a:pt x="1794" y="6353"/>
                      <a:pt x="1794" y="6353"/>
                    </a:cubicBezTo>
                    <a:cubicBezTo>
                      <a:pt x="1794" y="6353"/>
                      <a:pt x="1705" y="6477"/>
                      <a:pt x="1624" y="6460"/>
                    </a:cubicBezTo>
                    <a:cubicBezTo>
                      <a:pt x="1446" y="6406"/>
                      <a:pt x="1" y="2151"/>
                      <a:pt x="1794" y="117"/>
                    </a:cubicBezTo>
                    <a:cubicBezTo>
                      <a:pt x="1892" y="1"/>
                      <a:pt x="2204" y="161"/>
                      <a:pt x="2168" y="197"/>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8;p49">
                <a:extLst>
                  <a:ext uri="{FF2B5EF4-FFF2-40B4-BE49-F238E27FC236}">
                    <a16:creationId xmlns:a16="http://schemas.microsoft.com/office/drawing/2014/main" id="{87C1F64D-808F-F413-43B1-4B7ADA535180}"/>
                  </a:ext>
                </a:extLst>
              </p:cNvPr>
              <p:cNvSpPr/>
              <p:nvPr/>
            </p:nvSpPr>
            <p:spPr>
              <a:xfrm>
                <a:off x="6564652" y="2859176"/>
                <a:ext cx="77606" cy="189408"/>
              </a:xfrm>
              <a:custGeom>
                <a:avLst/>
                <a:gdLst/>
                <a:ahLst/>
                <a:cxnLst/>
                <a:rect l="l" t="t" r="r" b="b"/>
                <a:pathLst>
                  <a:path w="1777" h="4337" extrusionOk="0">
                    <a:moveTo>
                      <a:pt x="590" y="197"/>
                    </a:moveTo>
                    <a:cubicBezTo>
                      <a:pt x="590" y="197"/>
                      <a:pt x="1294" y="2953"/>
                      <a:pt x="37" y="4068"/>
                    </a:cubicBezTo>
                    <a:cubicBezTo>
                      <a:pt x="37" y="4068"/>
                      <a:pt x="1" y="4336"/>
                      <a:pt x="206" y="4336"/>
                    </a:cubicBezTo>
                    <a:cubicBezTo>
                      <a:pt x="545" y="4336"/>
                      <a:pt x="1776" y="2168"/>
                      <a:pt x="822" y="72"/>
                    </a:cubicBezTo>
                    <a:cubicBezTo>
                      <a:pt x="822" y="72"/>
                      <a:pt x="652" y="0"/>
                      <a:pt x="590" y="197"/>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9;p49">
                <a:extLst>
                  <a:ext uri="{FF2B5EF4-FFF2-40B4-BE49-F238E27FC236}">
                    <a16:creationId xmlns:a16="http://schemas.microsoft.com/office/drawing/2014/main" id="{B8361CDB-3729-B333-A4A4-E4AB057ACA79}"/>
                  </a:ext>
                </a:extLst>
              </p:cNvPr>
              <p:cNvSpPr/>
              <p:nvPr/>
            </p:nvSpPr>
            <p:spPr>
              <a:xfrm>
                <a:off x="6692484" y="2790216"/>
                <a:ext cx="47952" cy="279373"/>
              </a:xfrm>
              <a:custGeom>
                <a:avLst/>
                <a:gdLst/>
                <a:ahLst/>
                <a:cxnLst/>
                <a:rect l="l" t="t" r="r" b="b"/>
                <a:pathLst>
                  <a:path w="1098" h="6397" extrusionOk="0">
                    <a:moveTo>
                      <a:pt x="687" y="161"/>
                    </a:moveTo>
                    <a:cubicBezTo>
                      <a:pt x="687" y="161"/>
                      <a:pt x="161" y="2463"/>
                      <a:pt x="205" y="2864"/>
                    </a:cubicBezTo>
                    <a:cubicBezTo>
                      <a:pt x="250" y="3257"/>
                      <a:pt x="419" y="5398"/>
                      <a:pt x="18" y="6085"/>
                    </a:cubicBezTo>
                    <a:cubicBezTo>
                      <a:pt x="18" y="6085"/>
                      <a:pt x="0" y="6397"/>
                      <a:pt x="437" y="6254"/>
                    </a:cubicBezTo>
                    <a:cubicBezTo>
                      <a:pt x="633" y="6192"/>
                      <a:pt x="633" y="3979"/>
                      <a:pt x="526" y="2766"/>
                    </a:cubicBezTo>
                    <a:cubicBezTo>
                      <a:pt x="526" y="2766"/>
                      <a:pt x="776" y="438"/>
                      <a:pt x="1097"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0;p49">
                <a:extLst>
                  <a:ext uri="{FF2B5EF4-FFF2-40B4-BE49-F238E27FC236}">
                    <a16:creationId xmlns:a16="http://schemas.microsoft.com/office/drawing/2014/main" id="{24E18267-C0A2-CFBD-95CF-B9B01A54417A}"/>
                  </a:ext>
                </a:extLst>
              </p:cNvPr>
              <p:cNvSpPr/>
              <p:nvPr/>
            </p:nvSpPr>
            <p:spPr>
              <a:xfrm>
                <a:off x="6655842" y="2811267"/>
                <a:ext cx="52232" cy="255615"/>
              </a:xfrm>
              <a:custGeom>
                <a:avLst/>
                <a:gdLst/>
                <a:ahLst/>
                <a:cxnLst/>
                <a:rect l="l" t="t" r="r" b="b"/>
                <a:pathLst>
                  <a:path w="1196" h="5853" extrusionOk="0">
                    <a:moveTo>
                      <a:pt x="286" y="80"/>
                    </a:moveTo>
                    <a:cubicBezTo>
                      <a:pt x="286" y="80"/>
                      <a:pt x="438" y="4532"/>
                      <a:pt x="0" y="5781"/>
                    </a:cubicBezTo>
                    <a:lnTo>
                      <a:pt x="652" y="5852"/>
                    </a:lnTo>
                    <a:cubicBezTo>
                      <a:pt x="652" y="5852"/>
                      <a:pt x="1196" y="2757"/>
                      <a:pt x="768"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1;p49">
                <a:extLst>
                  <a:ext uri="{FF2B5EF4-FFF2-40B4-BE49-F238E27FC236}">
                    <a16:creationId xmlns:a16="http://schemas.microsoft.com/office/drawing/2014/main" id="{A66E5049-7E68-327B-ADC3-74F6AC585848}"/>
                  </a:ext>
                </a:extLst>
              </p:cNvPr>
              <p:cNvSpPr/>
              <p:nvPr/>
            </p:nvSpPr>
            <p:spPr>
              <a:xfrm>
                <a:off x="6625838" y="2806594"/>
                <a:ext cx="53018" cy="262210"/>
              </a:xfrm>
              <a:custGeom>
                <a:avLst/>
                <a:gdLst/>
                <a:ahLst/>
                <a:cxnLst/>
                <a:rect l="l" t="t" r="r" b="b"/>
                <a:pathLst>
                  <a:path w="1214" h="6004" extrusionOk="0">
                    <a:moveTo>
                      <a:pt x="36" y="330"/>
                    </a:moveTo>
                    <a:cubicBezTo>
                      <a:pt x="36" y="330"/>
                      <a:pt x="634" y="3943"/>
                      <a:pt x="1" y="5718"/>
                    </a:cubicBezTo>
                    <a:cubicBezTo>
                      <a:pt x="1" y="5718"/>
                      <a:pt x="81" y="6004"/>
                      <a:pt x="491" y="5879"/>
                    </a:cubicBezTo>
                    <a:cubicBezTo>
                      <a:pt x="491" y="5879"/>
                      <a:pt x="1214" y="3970"/>
                      <a:pt x="625" y="196"/>
                    </a:cubicBezTo>
                    <a:cubicBezTo>
                      <a:pt x="598" y="0"/>
                      <a:pt x="36" y="330"/>
                      <a:pt x="36" y="330"/>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2;p49">
                <a:extLst>
                  <a:ext uri="{FF2B5EF4-FFF2-40B4-BE49-F238E27FC236}">
                    <a16:creationId xmlns:a16="http://schemas.microsoft.com/office/drawing/2014/main" id="{07869D7B-8330-5BA4-1BFF-666BCAAACB1E}"/>
                  </a:ext>
                </a:extLst>
              </p:cNvPr>
              <p:cNvSpPr/>
              <p:nvPr/>
            </p:nvSpPr>
            <p:spPr>
              <a:xfrm>
                <a:off x="6597800" y="2848258"/>
                <a:ext cx="58084" cy="204999"/>
              </a:xfrm>
              <a:custGeom>
                <a:avLst/>
                <a:gdLst/>
                <a:ahLst/>
                <a:cxnLst/>
                <a:rect l="l" t="t" r="r" b="b"/>
                <a:pathLst>
                  <a:path w="1330" h="4694" extrusionOk="0">
                    <a:moveTo>
                      <a:pt x="268" y="197"/>
                    </a:moveTo>
                    <a:cubicBezTo>
                      <a:pt x="268" y="197"/>
                      <a:pt x="999" y="2320"/>
                      <a:pt x="0" y="4657"/>
                    </a:cubicBezTo>
                    <a:lnTo>
                      <a:pt x="330" y="4693"/>
                    </a:lnTo>
                    <a:cubicBezTo>
                      <a:pt x="330" y="4693"/>
                      <a:pt x="1329" y="1865"/>
                      <a:pt x="527" y="1"/>
                    </a:cubicBezTo>
                    <a:cubicBezTo>
                      <a:pt x="527" y="1"/>
                      <a:pt x="312" y="1"/>
                      <a:pt x="268" y="197"/>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3;p49">
                <a:extLst>
                  <a:ext uri="{FF2B5EF4-FFF2-40B4-BE49-F238E27FC236}">
                    <a16:creationId xmlns:a16="http://schemas.microsoft.com/office/drawing/2014/main" id="{1E2DC832-7156-C75E-9C1A-4A464D2B0162}"/>
                  </a:ext>
                </a:extLst>
              </p:cNvPr>
              <p:cNvSpPr/>
              <p:nvPr/>
            </p:nvSpPr>
            <p:spPr>
              <a:xfrm>
                <a:off x="6522988" y="3000197"/>
                <a:ext cx="403272" cy="341344"/>
              </a:xfrm>
              <a:custGeom>
                <a:avLst/>
                <a:gdLst/>
                <a:ahLst/>
                <a:cxnLst/>
                <a:rect l="l" t="t" r="r" b="b"/>
                <a:pathLst>
                  <a:path w="9234" h="7816" extrusionOk="0">
                    <a:moveTo>
                      <a:pt x="1053" y="286"/>
                    </a:moveTo>
                    <a:cubicBezTo>
                      <a:pt x="1053" y="286"/>
                      <a:pt x="0" y="1071"/>
                      <a:pt x="509" y="1981"/>
                    </a:cubicBezTo>
                    <a:lnTo>
                      <a:pt x="509" y="1981"/>
                    </a:lnTo>
                    <a:cubicBezTo>
                      <a:pt x="1026" y="2891"/>
                      <a:pt x="304" y="5014"/>
                      <a:pt x="304" y="5014"/>
                    </a:cubicBezTo>
                    <a:lnTo>
                      <a:pt x="304" y="5014"/>
                    </a:lnTo>
                    <a:cubicBezTo>
                      <a:pt x="3604" y="7816"/>
                      <a:pt x="9064" y="4345"/>
                      <a:pt x="9064" y="4345"/>
                    </a:cubicBezTo>
                    <a:lnTo>
                      <a:pt x="9064" y="4345"/>
                    </a:lnTo>
                    <a:cubicBezTo>
                      <a:pt x="9234" y="2802"/>
                      <a:pt x="7387" y="1758"/>
                      <a:pt x="6968" y="1517"/>
                    </a:cubicBezTo>
                    <a:lnTo>
                      <a:pt x="6968" y="1517"/>
                    </a:lnTo>
                    <a:cubicBezTo>
                      <a:pt x="6540" y="1268"/>
                      <a:pt x="6085" y="1"/>
                      <a:pt x="6085" y="1"/>
                    </a:cubicBezTo>
                    <a:lnTo>
                      <a:pt x="6085" y="1"/>
                    </a:lnTo>
                    <a:cubicBezTo>
                      <a:pt x="4461" y="1473"/>
                      <a:pt x="1053" y="286"/>
                      <a:pt x="1053" y="286"/>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4;p49">
                <a:extLst>
                  <a:ext uri="{FF2B5EF4-FFF2-40B4-BE49-F238E27FC236}">
                    <a16:creationId xmlns:a16="http://schemas.microsoft.com/office/drawing/2014/main" id="{636E1C13-FDB2-3073-4E27-1A088E4CAEE0}"/>
                  </a:ext>
                </a:extLst>
              </p:cNvPr>
              <p:cNvSpPr/>
              <p:nvPr/>
            </p:nvSpPr>
            <p:spPr>
              <a:xfrm>
                <a:off x="6803108" y="2946828"/>
                <a:ext cx="190543" cy="182376"/>
              </a:xfrm>
              <a:custGeom>
                <a:avLst/>
                <a:gdLst/>
                <a:ahLst/>
                <a:cxnLst/>
                <a:rect l="l" t="t" r="r" b="b"/>
                <a:pathLst>
                  <a:path w="4363" h="4176" extrusionOk="0">
                    <a:moveTo>
                      <a:pt x="1357" y="27"/>
                    </a:moveTo>
                    <a:cubicBezTo>
                      <a:pt x="1258" y="54"/>
                      <a:pt x="536" y="536"/>
                      <a:pt x="1" y="973"/>
                    </a:cubicBezTo>
                    <a:lnTo>
                      <a:pt x="1" y="973"/>
                    </a:lnTo>
                    <a:cubicBezTo>
                      <a:pt x="1" y="973"/>
                      <a:pt x="527" y="2276"/>
                      <a:pt x="893" y="2356"/>
                    </a:cubicBezTo>
                    <a:lnTo>
                      <a:pt x="893" y="2356"/>
                    </a:lnTo>
                    <a:cubicBezTo>
                      <a:pt x="1258" y="2436"/>
                      <a:pt x="2811" y="3408"/>
                      <a:pt x="2998" y="4113"/>
                    </a:cubicBezTo>
                    <a:lnTo>
                      <a:pt x="2998" y="4113"/>
                    </a:lnTo>
                    <a:cubicBezTo>
                      <a:pt x="2998" y="4113"/>
                      <a:pt x="4069" y="4176"/>
                      <a:pt x="4363" y="2980"/>
                    </a:cubicBezTo>
                    <a:lnTo>
                      <a:pt x="4363" y="2980"/>
                    </a:lnTo>
                    <a:cubicBezTo>
                      <a:pt x="4363" y="2980"/>
                      <a:pt x="3248" y="1"/>
                      <a:pt x="1633" y="1"/>
                    </a:cubicBezTo>
                    <a:lnTo>
                      <a:pt x="1633" y="1"/>
                    </a:lnTo>
                    <a:cubicBezTo>
                      <a:pt x="1544" y="1"/>
                      <a:pt x="1446" y="10"/>
                      <a:pt x="1357" y="27"/>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5;p49">
                <a:extLst>
                  <a:ext uri="{FF2B5EF4-FFF2-40B4-BE49-F238E27FC236}">
                    <a16:creationId xmlns:a16="http://schemas.microsoft.com/office/drawing/2014/main" id="{DDDFD5E2-651A-4602-5AFF-A73F3B39A96F}"/>
                  </a:ext>
                </a:extLst>
              </p:cNvPr>
              <p:cNvSpPr/>
              <p:nvPr/>
            </p:nvSpPr>
            <p:spPr>
              <a:xfrm>
                <a:off x="6376857" y="3000197"/>
                <a:ext cx="174996" cy="300816"/>
              </a:xfrm>
              <a:custGeom>
                <a:avLst/>
                <a:gdLst/>
                <a:ahLst/>
                <a:cxnLst/>
                <a:rect l="l" t="t" r="r" b="b"/>
                <a:pathLst>
                  <a:path w="4007" h="6888" extrusionOk="0">
                    <a:moveTo>
                      <a:pt x="2151" y="135"/>
                    </a:moveTo>
                    <a:cubicBezTo>
                      <a:pt x="2151" y="135"/>
                      <a:pt x="902" y="572"/>
                      <a:pt x="563" y="1883"/>
                    </a:cubicBezTo>
                    <a:lnTo>
                      <a:pt x="563" y="1883"/>
                    </a:lnTo>
                    <a:lnTo>
                      <a:pt x="661" y="5630"/>
                    </a:lnTo>
                    <a:cubicBezTo>
                      <a:pt x="661" y="5630"/>
                      <a:pt x="1" y="6888"/>
                      <a:pt x="2080" y="6406"/>
                    </a:cubicBezTo>
                    <a:lnTo>
                      <a:pt x="2080" y="6406"/>
                    </a:lnTo>
                    <a:cubicBezTo>
                      <a:pt x="2080" y="6406"/>
                      <a:pt x="2338" y="4604"/>
                      <a:pt x="2499" y="4845"/>
                    </a:cubicBezTo>
                    <a:lnTo>
                      <a:pt x="2499" y="4845"/>
                    </a:lnTo>
                    <a:cubicBezTo>
                      <a:pt x="2659" y="5095"/>
                      <a:pt x="3239" y="4988"/>
                      <a:pt x="3239" y="4988"/>
                    </a:cubicBezTo>
                    <a:lnTo>
                      <a:pt x="3239" y="4988"/>
                    </a:lnTo>
                    <a:cubicBezTo>
                      <a:pt x="3239" y="4988"/>
                      <a:pt x="4007" y="2864"/>
                      <a:pt x="3614" y="2222"/>
                    </a:cubicBezTo>
                    <a:lnTo>
                      <a:pt x="3614" y="2222"/>
                    </a:lnTo>
                    <a:cubicBezTo>
                      <a:pt x="3230" y="1598"/>
                      <a:pt x="3177" y="955"/>
                      <a:pt x="3882" y="206"/>
                    </a:cubicBezTo>
                    <a:lnTo>
                      <a:pt x="3882" y="206"/>
                    </a:lnTo>
                    <a:cubicBezTo>
                      <a:pt x="3882" y="206"/>
                      <a:pt x="3650" y="1"/>
                      <a:pt x="3070" y="1"/>
                    </a:cubicBezTo>
                    <a:lnTo>
                      <a:pt x="3070" y="1"/>
                    </a:lnTo>
                    <a:cubicBezTo>
                      <a:pt x="2829" y="1"/>
                      <a:pt x="2526" y="37"/>
                      <a:pt x="2151" y="135"/>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6;p49">
                <a:extLst>
                  <a:ext uri="{FF2B5EF4-FFF2-40B4-BE49-F238E27FC236}">
                    <a16:creationId xmlns:a16="http://schemas.microsoft.com/office/drawing/2014/main" id="{1E834A60-1A43-8D18-54DF-4F0CECCB1ECA}"/>
                  </a:ext>
                </a:extLst>
              </p:cNvPr>
              <p:cNvSpPr/>
              <p:nvPr/>
            </p:nvSpPr>
            <p:spPr>
              <a:xfrm>
                <a:off x="6599329" y="2629674"/>
                <a:ext cx="206571" cy="214345"/>
              </a:xfrm>
              <a:custGeom>
                <a:avLst/>
                <a:gdLst/>
                <a:ahLst/>
                <a:cxnLst/>
                <a:rect l="l" t="t" r="r" b="b"/>
                <a:pathLst>
                  <a:path w="4730" h="4908" extrusionOk="0">
                    <a:moveTo>
                      <a:pt x="1964" y="179"/>
                    </a:moveTo>
                    <a:cubicBezTo>
                      <a:pt x="1437" y="786"/>
                      <a:pt x="643" y="866"/>
                      <a:pt x="643" y="866"/>
                    </a:cubicBezTo>
                    <a:lnTo>
                      <a:pt x="643" y="866"/>
                    </a:lnTo>
                    <a:cubicBezTo>
                      <a:pt x="1" y="1785"/>
                      <a:pt x="848" y="4015"/>
                      <a:pt x="848" y="4015"/>
                    </a:cubicBezTo>
                    <a:lnTo>
                      <a:pt x="848" y="4015"/>
                    </a:lnTo>
                    <a:cubicBezTo>
                      <a:pt x="1259" y="4908"/>
                      <a:pt x="2526" y="4158"/>
                      <a:pt x="2526" y="4158"/>
                    </a:cubicBezTo>
                    <a:lnTo>
                      <a:pt x="2526" y="4158"/>
                    </a:lnTo>
                    <a:cubicBezTo>
                      <a:pt x="3070" y="3917"/>
                      <a:pt x="3908" y="3453"/>
                      <a:pt x="4345" y="3293"/>
                    </a:cubicBezTo>
                    <a:lnTo>
                      <a:pt x="4345" y="3293"/>
                    </a:lnTo>
                    <a:cubicBezTo>
                      <a:pt x="4363" y="3284"/>
                      <a:pt x="4372" y="3284"/>
                      <a:pt x="4381" y="3275"/>
                    </a:cubicBezTo>
                    <a:lnTo>
                      <a:pt x="4381" y="3275"/>
                    </a:lnTo>
                    <a:cubicBezTo>
                      <a:pt x="4729" y="3079"/>
                      <a:pt x="4515" y="2267"/>
                      <a:pt x="4069" y="2222"/>
                    </a:cubicBezTo>
                    <a:lnTo>
                      <a:pt x="4069" y="2222"/>
                    </a:lnTo>
                    <a:cubicBezTo>
                      <a:pt x="3953" y="2213"/>
                      <a:pt x="3971" y="1732"/>
                      <a:pt x="3971" y="1732"/>
                    </a:cubicBezTo>
                    <a:lnTo>
                      <a:pt x="3971" y="1732"/>
                    </a:lnTo>
                    <a:cubicBezTo>
                      <a:pt x="3971" y="1732"/>
                      <a:pt x="3230" y="1839"/>
                      <a:pt x="2865" y="2053"/>
                    </a:cubicBezTo>
                    <a:lnTo>
                      <a:pt x="2865" y="2053"/>
                    </a:lnTo>
                    <a:cubicBezTo>
                      <a:pt x="2865" y="2053"/>
                      <a:pt x="2365" y="1749"/>
                      <a:pt x="2419" y="831"/>
                    </a:cubicBezTo>
                    <a:lnTo>
                      <a:pt x="2419" y="831"/>
                    </a:lnTo>
                    <a:cubicBezTo>
                      <a:pt x="2436" y="652"/>
                      <a:pt x="2472" y="1"/>
                      <a:pt x="2240" y="1"/>
                    </a:cubicBezTo>
                    <a:lnTo>
                      <a:pt x="2240" y="1"/>
                    </a:lnTo>
                    <a:cubicBezTo>
                      <a:pt x="2169" y="1"/>
                      <a:pt x="2088" y="54"/>
                      <a:pt x="1964" y="179"/>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7;p49">
                <a:extLst>
                  <a:ext uri="{FF2B5EF4-FFF2-40B4-BE49-F238E27FC236}">
                    <a16:creationId xmlns:a16="http://schemas.microsoft.com/office/drawing/2014/main" id="{F69BCB70-9236-F2D7-49A1-8D483B80AD1D}"/>
                  </a:ext>
                </a:extLst>
              </p:cNvPr>
              <p:cNvSpPr/>
              <p:nvPr/>
            </p:nvSpPr>
            <p:spPr>
              <a:xfrm>
                <a:off x="6527268" y="2548267"/>
                <a:ext cx="291470" cy="284832"/>
              </a:xfrm>
              <a:custGeom>
                <a:avLst/>
                <a:gdLst/>
                <a:ahLst/>
                <a:cxnLst/>
                <a:rect l="l" t="t" r="r" b="b"/>
                <a:pathLst>
                  <a:path w="6674" h="6522" extrusionOk="0">
                    <a:moveTo>
                      <a:pt x="1125" y="375"/>
                    </a:moveTo>
                    <a:cubicBezTo>
                      <a:pt x="447" y="848"/>
                      <a:pt x="1" y="1999"/>
                      <a:pt x="482" y="2882"/>
                    </a:cubicBezTo>
                    <a:lnTo>
                      <a:pt x="482" y="2882"/>
                    </a:lnTo>
                    <a:cubicBezTo>
                      <a:pt x="973" y="3756"/>
                      <a:pt x="679" y="3819"/>
                      <a:pt x="589" y="4086"/>
                    </a:cubicBezTo>
                    <a:lnTo>
                      <a:pt x="589" y="4086"/>
                    </a:lnTo>
                    <a:cubicBezTo>
                      <a:pt x="491" y="4363"/>
                      <a:pt x="1330" y="5496"/>
                      <a:pt x="1392" y="5532"/>
                    </a:cubicBezTo>
                    <a:lnTo>
                      <a:pt x="1392" y="5532"/>
                    </a:lnTo>
                    <a:cubicBezTo>
                      <a:pt x="1455" y="5576"/>
                      <a:pt x="1838" y="6522"/>
                      <a:pt x="2588" y="6379"/>
                    </a:cubicBezTo>
                    <a:lnTo>
                      <a:pt x="2588" y="6379"/>
                    </a:lnTo>
                    <a:cubicBezTo>
                      <a:pt x="2588" y="6379"/>
                      <a:pt x="2124" y="5487"/>
                      <a:pt x="2008" y="4336"/>
                    </a:cubicBezTo>
                    <a:lnTo>
                      <a:pt x="2008" y="4336"/>
                    </a:lnTo>
                    <a:cubicBezTo>
                      <a:pt x="1901" y="3176"/>
                      <a:pt x="2026" y="3034"/>
                      <a:pt x="2168" y="2739"/>
                    </a:cubicBezTo>
                    <a:lnTo>
                      <a:pt x="2168" y="2739"/>
                    </a:lnTo>
                    <a:lnTo>
                      <a:pt x="2231" y="2623"/>
                    </a:lnTo>
                    <a:cubicBezTo>
                      <a:pt x="2552" y="2525"/>
                      <a:pt x="3114" y="2481"/>
                      <a:pt x="3542" y="1945"/>
                    </a:cubicBezTo>
                    <a:lnTo>
                      <a:pt x="3542" y="1945"/>
                    </a:lnTo>
                    <a:cubicBezTo>
                      <a:pt x="3997" y="1383"/>
                      <a:pt x="4229" y="2026"/>
                      <a:pt x="4193" y="2436"/>
                    </a:cubicBezTo>
                    <a:lnTo>
                      <a:pt x="4193" y="2436"/>
                    </a:lnTo>
                    <a:cubicBezTo>
                      <a:pt x="4193" y="2436"/>
                      <a:pt x="4077" y="3266"/>
                      <a:pt x="4443" y="3676"/>
                    </a:cubicBezTo>
                    <a:lnTo>
                      <a:pt x="4443" y="3676"/>
                    </a:lnTo>
                    <a:cubicBezTo>
                      <a:pt x="4443" y="3676"/>
                      <a:pt x="5309" y="3444"/>
                      <a:pt x="5603" y="3444"/>
                    </a:cubicBezTo>
                    <a:lnTo>
                      <a:pt x="5603" y="3444"/>
                    </a:lnTo>
                    <a:cubicBezTo>
                      <a:pt x="5621" y="3542"/>
                      <a:pt x="5621" y="3596"/>
                      <a:pt x="5621" y="3596"/>
                    </a:cubicBezTo>
                    <a:lnTo>
                      <a:pt x="5621" y="3596"/>
                    </a:lnTo>
                    <a:cubicBezTo>
                      <a:pt x="5621" y="3596"/>
                      <a:pt x="5603" y="4077"/>
                      <a:pt x="5719" y="4086"/>
                    </a:cubicBezTo>
                    <a:lnTo>
                      <a:pt x="5719" y="4086"/>
                    </a:lnTo>
                    <a:cubicBezTo>
                      <a:pt x="6165" y="4131"/>
                      <a:pt x="6379" y="4952"/>
                      <a:pt x="6031" y="5139"/>
                    </a:cubicBezTo>
                    <a:lnTo>
                      <a:pt x="6031" y="5139"/>
                    </a:lnTo>
                    <a:lnTo>
                      <a:pt x="6201" y="5139"/>
                    </a:lnTo>
                    <a:cubicBezTo>
                      <a:pt x="6397" y="5166"/>
                      <a:pt x="6468" y="5380"/>
                      <a:pt x="6085" y="5549"/>
                    </a:cubicBezTo>
                    <a:lnTo>
                      <a:pt x="6085" y="5549"/>
                    </a:lnTo>
                    <a:cubicBezTo>
                      <a:pt x="5701" y="5728"/>
                      <a:pt x="5656" y="6254"/>
                      <a:pt x="5656" y="6254"/>
                    </a:cubicBezTo>
                    <a:lnTo>
                      <a:pt x="5656" y="6254"/>
                    </a:lnTo>
                    <a:cubicBezTo>
                      <a:pt x="5656" y="6254"/>
                      <a:pt x="6673" y="5808"/>
                      <a:pt x="6566" y="4818"/>
                    </a:cubicBezTo>
                    <a:lnTo>
                      <a:pt x="6566" y="4818"/>
                    </a:lnTo>
                    <a:cubicBezTo>
                      <a:pt x="6450" y="3828"/>
                      <a:pt x="6379" y="2882"/>
                      <a:pt x="5674" y="2534"/>
                    </a:cubicBezTo>
                    <a:lnTo>
                      <a:pt x="5674" y="2534"/>
                    </a:lnTo>
                    <a:cubicBezTo>
                      <a:pt x="5603" y="2498"/>
                      <a:pt x="5567" y="2481"/>
                      <a:pt x="5549" y="2472"/>
                    </a:cubicBezTo>
                    <a:lnTo>
                      <a:pt x="5549" y="2472"/>
                    </a:lnTo>
                    <a:cubicBezTo>
                      <a:pt x="5532" y="2463"/>
                      <a:pt x="5532" y="2463"/>
                      <a:pt x="5532" y="2463"/>
                    </a:cubicBezTo>
                    <a:lnTo>
                      <a:pt x="5532" y="2463"/>
                    </a:lnTo>
                    <a:cubicBezTo>
                      <a:pt x="5532" y="2463"/>
                      <a:pt x="5532" y="2338"/>
                      <a:pt x="5505" y="2177"/>
                    </a:cubicBezTo>
                    <a:lnTo>
                      <a:pt x="5505" y="2177"/>
                    </a:lnTo>
                    <a:cubicBezTo>
                      <a:pt x="5442" y="1901"/>
                      <a:pt x="5291" y="1517"/>
                      <a:pt x="4854" y="1535"/>
                    </a:cubicBezTo>
                    <a:lnTo>
                      <a:pt x="4854" y="1535"/>
                    </a:lnTo>
                    <a:cubicBezTo>
                      <a:pt x="4854" y="1535"/>
                      <a:pt x="4354" y="322"/>
                      <a:pt x="3382" y="134"/>
                    </a:cubicBezTo>
                    <a:lnTo>
                      <a:pt x="3382" y="134"/>
                    </a:lnTo>
                    <a:cubicBezTo>
                      <a:pt x="2971" y="54"/>
                      <a:pt x="2632" y="0"/>
                      <a:pt x="2311" y="0"/>
                    </a:cubicBezTo>
                    <a:lnTo>
                      <a:pt x="2311" y="0"/>
                    </a:lnTo>
                    <a:cubicBezTo>
                      <a:pt x="1883" y="0"/>
                      <a:pt x="1508" y="99"/>
                      <a:pt x="1125" y="375"/>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8;p49">
                <a:extLst>
                  <a:ext uri="{FF2B5EF4-FFF2-40B4-BE49-F238E27FC236}">
                    <a16:creationId xmlns:a16="http://schemas.microsoft.com/office/drawing/2014/main" id="{6CAF11F9-773C-7EDF-C5B2-2B80B81A0E16}"/>
                  </a:ext>
                </a:extLst>
              </p:cNvPr>
              <p:cNvSpPr/>
              <p:nvPr/>
            </p:nvSpPr>
            <p:spPr>
              <a:xfrm>
                <a:off x="6539365" y="2605523"/>
                <a:ext cx="130537" cy="85773"/>
              </a:xfrm>
              <a:custGeom>
                <a:avLst/>
                <a:gdLst/>
                <a:ahLst/>
                <a:cxnLst/>
                <a:rect l="l" t="t" r="r" b="b"/>
                <a:pathLst>
                  <a:path w="2989" h="1964" extrusionOk="0">
                    <a:moveTo>
                      <a:pt x="89" y="1294"/>
                    </a:moveTo>
                    <a:cubicBezTo>
                      <a:pt x="89" y="1294"/>
                      <a:pt x="0" y="1598"/>
                      <a:pt x="402" y="1963"/>
                    </a:cubicBezTo>
                    <a:lnTo>
                      <a:pt x="402" y="1963"/>
                    </a:lnTo>
                    <a:cubicBezTo>
                      <a:pt x="402" y="1963"/>
                      <a:pt x="1588" y="732"/>
                      <a:pt x="2989" y="554"/>
                    </a:cubicBezTo>
                    <a:lnTo>
                      <a:pt x="2989" y="554"/>
                    </a:lnTo>
                    <a:lnTo>
                      <a:pt x="2623" y="1"/>
                    </a:lnTo>
                    <a:cubicBezTo>
                      <a:pt x="2623" y="1"/>
                      <a:pt x="1534" y="90"/>
                      <a:pt x="89" y="129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9;p49">
                <a:extLst>
                  <a:ext uri="{FF2B5EF4-FFF2-40B4-BE49-F238E27FC236}">
                    <a16:creationId xmlns:a16="http://schemas.microsoft.com/office/drawing/2014/main" id="{AF2A12FD-9FAA-693A-1C25-7DAAA31DFC9D}"/>
                  </a:ext>
                </a:extLst>
              </p:cNvPr>
              <p:cNvSpPr/>
              <p:nvPr/>
            </p:nvSpPr>
            <p:spPr>
              <a:xfrm>
                <a:off x="6702223" y="2596570"/>
                <a:ext cx="37034" cy="21094"/>
              </a:xfrm>
              <a:custGeom>
                <a:avLst/>
                <a:gdLst/>
                <a:ahLst/>
                <a:cxnLst/>
                <a:rect l="l" t="t" r="r" b="b"/>
                <a:pathLst>
                  <a:path w="848" h="483" extrusionOk="0">
                    <a:moveTo>
                      <a:pt x="0" y="72"/>
                    </a:moveTo>
                    <a:lnTo>
                      <a:pt x="223" y="482"/>
                    </a:lnTo>
                    <a:lnTo>
                      <a:pt x="848" y="429"/>
                    </a:lnTo>
                    <a:cubicBezTo>
                      <a:pt x="848" y="429"/>
                      <a:pt x="723" y="117"/>
                      <a:pt x="616" y="1"/>
                    </a:cubicBezTo>
                    <a:lnTo>
                      <a:pt x="616" y="1"/>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40;p49">
                <a:extLst>
                  <a:ext uri="{FF2B5EF4-FFF2-40B4-BE49-F238E27FC236}">
                    <a16:creationId xmlns:a16="http://schemas.microsoft.com/office/drawing/2014/main" id="{790A28D5-056A-4424-FEE9-1393E6AF6057}"/>
                  </a:ext>
                </a:extLst>
              </p:cNvPr>
              <p:cNvSpPr/>
              <p:nvPr/>
            </p:nvSpPr>
            <p:spPr>
              <a:xfrm>
                <a:off x="6545960" y="2784757"/>
                <a:ext cx="87694" cy="87301"/>
              </a:xfrm>
              <a:custGeom>
                <a:avLst/>
                <a:gdLst/>
                <a:ahLst/>
                <a:cxnLst/>
                <a:rect l="l" t="t" r="r" b="b"/>
                <a:pathLst>
                  <a:path w="2008" h="1999" extrusionOk="0">
                    <a:moveTo>
                      <a:pt x="108" y="893"/>
                    </a:moveTo>
                    <a:cubicBezTo>
                      <a:pt x="1" y="937"/>
                      <a:pt x="581" y="1874"/>
                      <a:pt x="973" y="1936"/>
                    </a:cubicBezTo>
                    <a:lnTo>
                      <a:pt x="973" y="1936"/>
                    </a:lnTo>
                    <a:cubicBezTo>
                      <a:pt x="1321" y="1999"/>
                      <a:pt x="2008" y="1437"/>
                      <a:pt x="1678" y="1080"/>
                    </a:cubicBezTo>
                    <a:lnTo>
                      <a:pt x="1678" y="1080"/>
                    </a:lnTo>
                    <a:cubicBezTo>
                      <a:pt x="1678" y="1080"/>
                      <a:pt x="1027" y="643"/>
                      <a:pt x="732" y="1"/>
                    </a:cubicBezTo>
                    <a:lnTo>
                      <a:pt x="732" y="1"/>
                    </a:lnTo>
                    <a:cubicBezTo>
                      <a:pt x="732" y="1"/>
                      <a:pt x="866" y="625"/>
                      <a:pt x="108" y="893"/>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1;p49">
                <a:extLst>
                  <a:ext uri="{FF2B5EF4-FFF2-40B4-BE49-F238E27FC236}">
                    <a16:creationId xmlns:a16="http://schemas.microsoft.com/office/drawing/2014/main" id="{017A855F-1485-C77C-A30F-9832A12B8579}"/>
                  </a:ext>
                </a:extLst>
              </p:cNvPr>
              <p:cNvSpPr/>
              <p:nvPr/>
            </p:nvSpPr>
            <p:spPr>
              <a:xfrm>
                <a:off x="6427518" y="2508525"/>
                <a:ext cx="261860" cy="318329"/>
              </a:xfrm>
              <a:custGeom>
                <a:avLst/>
                <a:gdLst/>
                <a:ahLst/>
                <a:cxnLst/>
                <a:rect l="l" t="t" r="r" b="b"/>
                <a:pathLst>
                  <a:path w="5996" h="7289" extrusionOk="0">
                    <a:moveTo>
                      <a:pt x="839" y="3676"/>
                    </a:moveTo>
                    <a:cubicBezTo>
                      <a:pt x="839" y="3676"/>
                      <a:pt x="1" y="7066"/>
                      <a:pt x="2561" y="7289"/>
                    </a:cubicBezTo>
                    <a:lnTo>
                      <a:pt x="2561" y="7289"/>
                    </a:lnTo>
                    <a:cubicBezTo>
                      <a:pt x="2561" y="7289"/>
                      <a:pt x="3730" y="6834"/>
                      <a:pt x="3257" y="6076"/>
                    </a:cubicBezTo>
                    <a:lnTo>
                      <a:pt x="3257" y="6076"/>
                    </a:lnTo>
                    <a:cubicBezTo>
                      <a:pt x="3257" y="6076"/>
                      <a:pt x="2677" y="5255"/>
                      <a:pt x="2811" y="4889"/>
                    </a:cubicBezTo>
                    <a:lnTo>
                      <a:pt x="2811" y="4889"/>
                    </a:lnTo>
                    <a:cubicBezTo>
                      <a:pt x="2945" y="4523"/>
                      <a:pt x="3025" y="4497"/>
                      <a:pt x="2650" y="3810"/>
                    </a:cubicBezTo>
                    <a:lnTo>
                      <a:pt x="2650" y="3810"/>
                    </a:lnTo>
                    <a:cubicBezTo>
                      <a:pt x="2276" y="3132"/>
                      <a:pt x="2258" y="1"/>
                      <a:pt x="5996" y="964"/>
                    </a:cubicBezTo>
                    <a:lnTo>
                      <a:pt x="5996" y="964"/>
                    </a:lnTo>
                    <a:lnTo>
                      <a:pt x="5996" y="910"/>
                    </a:lnTo>
                    <a:cubicBezTo>
                      <a:pt x="5996" y="910"/>
                      <a:pt x="5220" y="554"/>
                      <a:pt x="4256" y="554"/>
                    </a:cubicBezTo>
                    <a:lnTo>
                      <a:pt x="4256" y="554"/>
                    </a:lnTo>
                    <a:cubicBezTo>
                      <a:pt x="3034" y="554"/>
                      <a:pt x="1499" y="1116"/>
                      <a:pt x="839" y="3676"/>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42;p49">
                <a:extLst>
                  <a:ext uri="{FF2B5EF4-FFF2-40B4-BE49-F238E27FC236}">
                    <a16:creationId xmlns:a16="http://schemas.microsoft.com/office/drawing/2014/main" id="{C53F93CF-54F7-146F-6150-DCBDEFC716A9}"/>
                  </a:ext>
                </a:extLst>
              </p:cNvPr>
              <p:cNvSpPr/>
              <p:nvPr/>
            </p:nvSpPr>
            <p:spPr>
              <a:xfrm>
                <a:off x="6472720" y="2726716"/>
                <a:ext cx="97040" cy="100927"/>
              </a:xfrm>
              <a:custGeom>
                <a:avLst/>
                <a:gdLst/>
                <a:ahLst/>
                <a:cxnLst/>
                <a:rect l="l" t="t" r="r" b="b"/>
                <a:pathLst>
                  <a:path w="2222" h="2311" extrusionOk="0">
                    <a:moveTo>
                      <a:pt x="438" y="143"/>
                    </a:moveTo>
                    <a:cubicBezTo>
                      <a:pt x="27" y="437"/>
                      <a:pt x="1" y="1089"/>
                      <a:pt x="375" y="1606"/>
                    </a:cubicBezTo>
                    <a:lnTo>
                      <a:pt x="375" y="1606"/>
                    </a:lnTo>
                    <a:cubicBezTo>
                      <a:pt x="750" y="2123"/>
                      <a:pt x="1383" y="2311"/>
                      <a:pt x="1785" y="2016"/>
                    </a:cubicBezTo>
                    <a:lnTo>
                      <a:pt x="1785" y="2016"/>
                    </a:lnTo>
                    <a:cubicBezTo>
                      <a:pt x="2195" y="1731"/>
                      <a:pt x="2222" y="1071"/>
                      <a:pt x="1847" y="553"/>
                    </a:cubicBezTo>
                    <a:lnTo>
                      <a:pt x="1847" y="553"/>
                    </a:lnTo>
                    <a:cubicBezTo>
                      <a:pt x="1589" y="197"/>
                      <a:pt x="1223" y="0"/>
                      <a:pt x="884" y="0"/>
                    </a:cubicBezTo>
                    <a:lnTo>
                      <a:pt x="884" y="0"/>
                    </a:lnTo>
                    <a:cubicBezTo>
                      <a:pt x="723" y="0"/>
                      <a:pt x="563" y="45"/>
                      <a:pt x="438" y="143"/>
                    </a:cubicBezTo>
                    <a:close/>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3;p49">
                <a:extLst>
                  <a:ext uri="{FF2B5EF4-FFF2-40B4-BE49-F238E27FC236}">
                    <a16:creationId xmlns:a16="http://schemas.microsoft.com/office/drawing/2014/main" id="{52144E43-3C1D-6768-414E-1341035839C9}"/>
                  </a:ext>
                </a:extLst>
              </p:cNvPr>
              <p:cNvSpPr/>
              <p:nvPr/>
            </p:nvSpPr>
            <p:spPr>
              <a:xfrm>
                <a:off x="6725981" y="2669023"/>
                <a:ext cx="62364" cy="33584"/>
              </a:xfrm>
              <a:custGeom>
                <a:avLst/>
                <a:gdLst/>
                <a:ahLst/>
                <a:cxnLst/>
                <a:rect l="l" t="t" r="r" b="b"/>
                <a:pathLst>
                  <a:path w="1428" h="769" extrusionOk="0">
                    <a:moveTo>
                      <a:pt x="562" y="19"/>
                    </a:moveTo>
                    <a:cubicBezTo>
                      <a:pt x="464" y="37"/>
                      <a:pt x="366" y="55"/>
                      <a:pt x="286" y="117"/>
                    </a:cubicBezTo>
                    <a:lnTo>
                      <a:pt x="286" y="117"/>
                    </a:lnTo>
                    <a:cubicBezTo>
                      <a:pt x="116" y="242"/>
                      <a:pt x="81" y="376"/>
                      <a:pt x="18" y="563"/>
                    </a:cubicBezTo>
                    <a:lnTo>
                      <a:pt x="18" y="563"/>
                    </a:lnTo>
                    <a:lnTo>
                      <a:pt x="0" y="670"/>
                    </a:lnTo>
                    <a:cubicBezTo>
                      <a:pt x="0" y="670"/>
                      <a:pt x="9" y="706"/>
                      <a:pt x="18" y="715"/>
                    </a:cubicBezTo>
                    <a:lnTo>
                      <a:pt x="18" y="715"/>
                    </a:lnTo>
                    <a:cubicBezTo>
                      <a:pt x="98" y="768"/>
                      <a:pt x="197" y="634"/>
                      <a:pt x="241" y="590"/>
                    </a:cubicBezTo>
                    <a:lnTo>
                      <a:pt x="241" y="590"/>
                    </a:lnTo>
                    <a:cubicBezTo>
                      <a:pt x="357" y="465"/>
                      <a:pt x="536" y="367"/>
                      <a:pt x="705" y="340"/>
                    </a:cubicBezTo>
                    <a:lnTo>
                      <a:pt x="705" y="340"/>
                    </a:lnTo>
                    <a:cubicBezTo>
                      <a:pt x="910" y="322"/>
                      <a:pt x="1062" y="429"/>
                      <a:pt x="1196" y="563"/>
                    </a:cubicBezTo>
                    <a:lnTo>
                      <a:pt x="1196" y="563"/>
                    </a:lnTo>
                    <a:cubicBezTo>
                      <a:pt x="1222" y="599"/>
                      <a:pt x="1258" y="652"/>
                      <a:pt x="1294" y="661"/>
                    </a:cubicBezTo>
                    <a:lnTo>
                      <a:pt x="1294" y="661"/>
                    </a:lnTo>
                    <a:cubicBezTo>
                      <a:pt x="1428" y="697"/>
                      <a:pt x="1294" y="509"/>
                      <a:pt x="1276" y="474"/>
                    </a:cubicBezTo>
                    <a:lnTo>
                      <a:pt x="1276" y="474"/>
                    </a:lnTo>
                    <a:cubicBezTo>
                      <a:pt x="1187" y="313"/>
                      <a:pt x="1080" y="63"/>
                      <a:pt x="883" y="10"/>
                    </a:cubicBezTo>
                    <a:lnTo>
                      <a:pt x="883" y="10"/>
                    </a:lnTo>
                    <a:cubicBezTo>
                      <a:pt x="857" y="1"/>
                      <a:pt x="821" y="1"/>
                      <a:pt x="794" y="1"/>
                    </a:cubicBezTo>
                    <a:lnTo>
                      <a:pt x="794" y="1"/>
                    </a:lnTo>
                    <a:cubicBezTo>
                      <a:pt x="714" y="1"/>
                      <a:pt x="634" y="19"/>
                      <a:pt x="562" y="1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44;p49">
                <a:extLst>
                  <a:ext uri="{FF2B5EF4-FFF2-40B4-BE49-F238E27FC236}">
                    <a16:creationId xmlns:a16="http://schemas.microsoft.com/office/drawing/2014/main" id="{92FF5209-8D07-8B86-56ED-10F9CD4DFE53}"/>
                  </a:ext>
                </a:extLst>
              </p:cNvPr>
              <p:cNvSpPr/>
              <p:nvPr/>
            </p:nvSpPr>
            <p:spPr>
              <a:xfrm>
                <a:off x="6734934" y="2643344"/>
                <a:ext cx="34720" cy="15242"/>
              </a:xfrm>
              <a:custGeom>
                <a:avLst/>
                <a:gdLst/>
                <a:ahLst/>
                <a:cxnLst/>
                <a:rect l="l" t="t" r="r" b="b"/>
                <a:pathLst>
                  <a:path w="795" h="349" extrusionOk="0">
                    <a:moveTo>
                      <a:pt x="652" y="72"/>
                    </a:moveTo>
                    <a:cubicBezTo>
                      <a:pt x="598" y="89"/>
                      <a:pt x="527" y="89"/>
                      <a:pt x="473" y="89"/>
                    </a:cubicBezTo>
                    <a:lnTo>
                      <a:pt x="473" y="89"/>
                    </a:lnTo>
                    <a:cubicBezTo>
                      <a:pt x="384" y="98"/>
                      <a:pt x="170" y="72"/>
                      <a:pt x="116" y="170"/>
                    </a:cubicBezTo>
                    <a:lnTo>
                      <a:pt x="116" y="170"/>
                    </a:lnTo>
                    <a:cubicBezTo>
                      <a:pt x="0" y="348"/>
                      <a:pt x="670" y="330"/>
                      <a:pt x="759" y="312"/>
                    </a:cubicBezTo>
                    <a:lnTo>
                      <a:pt x="759" y="312"/>
                    </a:lnTo>
                    <a:cubicBezTo>
                      <a:pt x="777" y="304"/>
                      <a:pt x="785" y="304"/>
                      <a:pt x="794" y="295"/>
                    </a:cubicBezTo>
                    <a:lnTo>
                      <a:pt x="794" y="295"/>
                    </a:lnTo>
                    <a:cubicBezTo>
                      <a:pt x="777" y="286"/>
                      <a:pt x="777" y="286"/>
                      <a:pt x="777" y="286"/>
                    </a:cubicBezTo>
                    <a:lnTo>
                      <a:pt x="777" y="286"/>
                    </a:lnTo>
                    <a:cubicBezTo>
                      <a:pt x="777" y="286"/>
                      <a:pt x="777" y="161"/>
                      <a:pt x="750" y="0"/>
                    </a:cubicBezTo>
                    <a:lnTo>
                      <a:pt x="750" y="0"/>
                    </a:lnTo>
                    <a:cubicBezTo>
                      <a:pt x="714" y="27"/>
                      <a:pt x="687" y="54"/>
                      <a:pt x="652" y="72"/>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5;p49">
                <a:extLst>
                  <a:ext uri="{FF2B5EF4-FFF2-40B4-BE49-F238E27FC236}">
                    <a16:creationId xmlns:a16="http://schemas.microsoft.com/office/drawing/2014/main" id="{1CC87A2D-2E6F-7CDF-7174-A46348B8C51C}"/>
                  </a:ext>
                </a:extLst>
              </p:cNvPr>
              <p:cNvSpPr/>
              <p:nvPr/>
            </p:nvSpPr>
            <p:spPr>
              <a:xfrm>
                <a:off x="6496478" y="2730210"/>
                <a:ext cx="14849" cy="33540"/>
              </a:xfrm>
              <a:custGeom>
                <a:avLst/>
                <a:gdLst/>
                <a:ahLst/>
                <a:cxnLst/>
                <a:rect l="l" t="t" r="r" b="b"/>
                <a:pathLst>
                  <a:path w="340" h="768" extrusionOk="0">
                    <a:moveTo>
                      <a:pt x="1" y="18"/>
                    </a:moveTo>
                    <a:cubicBezTo>
                      <a:pt x="1" y="349"/>
                      <a:pt x="143" y="554"/>
                      <a:pt x="313" y="768"/>
                    </a:cubicBezTo>
                    <a:lnTo>
                      <a:pt x="313" y="768"/>
                    </a:lnTo>
                    <a:cubicBezTo>
                      <a:pt x="313" y="768"/>
                      <a:pt x="322" y="768"/>
                      <a:pt x="322" y="768"/>
                    </a:cubicBezTo>
                    <a:lnTo>
                      <a:pt x="322" y="768"/>
                    </a:lnTo>
                    <a:cubicBezTo>
                      <a:pt x="331" y="768"/>
                      <a:pt x="331" y="768"/>
                      <a:pt x="331" y="768"/>
                    </a:cubicBezTo>
                    <a:lnTo>
                      <a:pt x="331" y="768"/>
                    </a:lnTo>
                    <a:cubicBezTo>
                      <a:pt x="340" y="759"/>
                      <a:pt x="340" y="750"/>
                      <a:pt x="340" y="741"/>
                    </a:cubicBezTo>
                    <a:lnTo>
                      <a:pt x="340" y="741"/>
                    </a:lnTo>
                    <a:cubicBezTo>
                      <a:pt x="170" y="536"/>
                      <a:pt x="28" y="331"/>
                      <a:pt x="28" y="18"/>
                    </a:cubicBezTo>
                    <a:lnTo>
                      <a:pt x="28" y="18"/>
                    </a:lnTo>
                    <a:cubicBezTo>
                      <a:pt x="28" y="10"/>
                      <a:pt x="19" y="1"/>
                      <a:pt x="10" y="1"/>
                    </a:cubicBezTo>
                    <a:lnTo>
                      <a:pt x="10" y="1"/>
                    </a:lnTo>
                    <a:cubicBezTo>
                      <a:pt x="1" y="1"/>
                      <a:pt x="1" y="10"/>
                      <a:pt x="1" y="18"/>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6;p49">
                <a:extLst>
                  <a:ext uri="{FF2B5EF4-FFF2-40B4-BE49-F238E27FC236}">
                    <a16:creationId xmlns:a16="http://schemas.microsoft.com/office/drawing/2014/main" id="{72D19CA5-1C21-663D-1B49-7D4F15F59F18}"/>
                  </a:ext>
                </a:extLst>
              </p:cNvPr>
              <p:cNvSpPr/>
              <p:nvPr/>
            </p:nvSpPr>
            <p:spPr>
              <a:xfrm>
                <a:off x="6487918" y="2736848"/>
                <a:ext cx="7075" cy="13669"/>
              </a:xfrm>
              <a:custGeom>
                <a:avLst/>
                <a:gdLst/>
                <a:ahLst/>
                <a:cxnLst/>
                <a:rect l="l" t="t" r="r" b="b"/>
                <a:pathLst>
                  <a:path w="162" h="313" extrusionOk="0">
                    <a:moveTo>
                      <a:pt x="18" y="9"/>
                    </a:moveTo>
                    <a:cubicBezTo>
                      <a:pt x="0" y="116"/>
                      <a:pt x="81" y="223"/>
                      <a:pt x="134" y="312"/>
                    </a:cubicBezTo>
                    <a:lnTo>
                      <a:pt x="134" y="312"/>
                    </a:lnTo>
                    <a:lnTo>
                      <a:pt x="143" y="304"/>
                    </a:lnTo>
                    <a:lnTo>
                      <a:pt x="161" y="286"/>
                    </a:lnTo>
                    <a:cubicBezTo>
                      <a:pt x="108" y="214"/>
                      <a:pt x="36" y="107"/>
                      <a:pt x="45" y="18"/>
                    </a:cubicBezTo>
                    <a:lnTo>
                      <a:pt x="45" y="18"/>
                    </a:lnTo>
                    <a:cubicBezTo>
                      <a:pt x="45" y="9"/>
                      <a:pt x="45" y="0"/>
                      <a:pt x="36" y="0"/>
                    </a:cubicBezTo>
                    <a:lnTo>
                      <a:pt x="36" y="0"/>
                    </a:lnTo>
                    <a:cubicBezTo>
                      <a:pt x="36" y="0"/>
                      <a:pt x="27" y="0"/>
                      <a:pt x="27" y="0"/>
                    </a:cubicBezTo>
                    <a:lnTo>
                      <a:pt x="27" y="0"/>
                    </a:lnTo>
                    <a:cubicBezTo>
                      <a:pt x="18" y="0"/>
                      <a:pt x="18" y="9"/>
                      <a:pt x="18"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47;p49">
                <a:extLst>
                  <a:ext uri="{FF2B5EF4-FFF2-40B4-BE49-F238E27FC236}">
                    <a16:creationId xmlns:a16="http://schemas.microsoft.com/office/drawing/2014/main" id="{351CC18A-B0C1-EC63-7710-773756F190AF}"/>
                  </a:ext>
                </a:extLst>
              </p:cNvPr>
              <p:cNvSpPr/>
              <p:nvPr/>
            </p:nvSpPr>
            <p:spPr>
              <a:xfrm>
                <a:off x="6530762" y="2755540"/>
                <a:ext cx="25374" cy="14456"/>
              </a:xfrm>
              <a:custGeom>
                <a:avLst/>
                <a:gdLst/>
                <a:ahLst/>
                <a:cxnLst/>
                <a:rect l="l" t="t" r="r" b="b"/>
                <a:pathLst>
                  <a:path w="581" h="331" extrusionOk="0">
                    <a:moveTo>
                      <a:pt x="554" y="0"/>
                    </a:moveTo>
                    <a:cubicBezTo>
                      <a:pt x="402" y="179"/>
                      <a:pt x="206" y="241"/>
                      <a:pt x="10" y="304"/>
                    </a:cubicBezTo>
                    <a:lnTo>
                      <a:pt x="10" y="304"/>
                    </a:lnTo>
                    <a:cubicBezTo>
                      <a:pt x="1" y="304"/>
                      <a:pt x="1" y="313"/>
                      <a:pt x="1" y="322"/>
                    </a:cubicBezTo>
                    <a:lnTo>
                      <a:pt x="1" y="322"/>
                    </a:lnTo>
                    <a:cubicBezTo>
                      <a:pt x="1" y="331"/>
                      <a:pt x="10" y="331"/>
                      <a:pt x="19" y="331"/>
                    </a:cubicBezTo>
                    <a:lnTo>
                      <a:pt x="19" y="331"/>
                    </a:lnTo>
                    <a:cubicBezTo>
                      <a:pt x="19" y="331"/>
                      <a:pt x="19" y="331"/>
                      <a:pt x="19" y="331"/>
                    </a:cubicBezTo>
                    <a:lnTo>
                      <a:pt x="19" y="331"/>
                    </a:lnTo>
                    <a:cubicBezTo>
                      <a:pt x="215" y="268"/>
                      <a:pt x="420" y="206"/>
                      <a:pt x="581" y="27"/>
                    </a:cubicBezTo>
                    <a:lnTo>
                      <a:pt x="581" y="27"/>
                    </a:lnTo>
                    <a:cubicBezTo>
                      <a:pt x="581" y="18"/>
                      <a:pt x="581" y="9"/>
                      <a:pt x="581" y="0"/>
                    </a:cubicBezTo>
                    <a:lnTo>
                      <a:pt x="581" y="0"/>
                    </a:lnTo>
                    <a:cubicBezTo>
                      <a:pt x="572" y="0"/>
                      <a:pt x="572" y="0"/>
                      <a:pt x="563" y="0"/>
                    </a:cubicBezTo>
                    <a:lnTo>
                      <a:pt x="563" y="0"/>
                    </a:lnTo>
                    <a:cubicBezTo>
                      <a:pt x="563" y="0"/>
                      <a:pt x="554" y="0"/>
                      <a:pt x="554"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48;p49">
                <a:extLst>
                  <a:ext uri="{FF2B5EF4-FFF2-40B4-BE49-F238E27FC236}">
                    <a16:creationId xmlns:a16="http://schemas.microsoft.com/office/drawing/2014/main" id="{E707DA2C-8D8A-439F-3FD9-BA40806F780E}"/>
                  </a:ext>
                </a:extLst>
              </p:cNvPr>
              <p:cNvSpPr/>
              <p:nvPr/>
            </p:nvSpPr>
            <p:spPr>
              <a:xfrm>
                <a:off x="6491805" y="2780084"/>
                <a:ext cx="24195" cy="16814"/>
              </a:xfrm>
              <a:custGeom>
                <a:avLst/>
                <a:gdLst/>
                <a:ahLst/>
                <a:cxnLst/>
                <a:rect l="l" t="t" r="r" b="b"/>
                <a:pathLst>
                  <a:path w="554" h="385" extrusionOk="0">
                    <a:moveTo>
                      <a:pt x="527" y="9"/>
                    </a:moveTo>
                    <a:cubicBezTo>
                      <a:pt x="411" y="170"/>
                      <a:pt x="197" y="322"/>
                      <a:pt x="10" y="348"/>
                    </a:cubicBezTo>
                    <a:lnTo>
                      <a:pt x="10" y="348"/>
                    </a:lnTo>
                    <a:cubicBezTo>
                      <a:pt x="1" y="348"/>
                      <a:pt x="1" y="357"/>
                      <a:pt x="1" y="366"/>
                    </a:cubicBezTo>
                    <a:lnTo>
                      <a:pt x="1" y="366"/>
                    </a:lnTo>
                    <a:cubicBezTo>
                      <a:pt x="1" y="375"/>
                      <a:pt x="10" y="384"/>
                      <a:pt x="19" y="384"/>
                    </a:cubicBezTo>
                    <a:lnTo>
                      <a:pt x="19" y="384"/>
                    </a:lnTo>
                    <a:cubicBezTo>
                      <a:pt x="19" y="384"/>
                      <a:pt x="19" y="384"/>
                      <a:pt x="19" y="384"/>
                    </a:cubicBezTo>
                    <a:lnTo>
                      <a:pt x="19" y="384"/>
                    </a:lnTo>
                    <a:cubicBezTo>
                      <a:pt x="206" y="348"/>
                      <a:pt x="438" y="197"/>
                      <a:pt x="554" y="27"/>
                    </a:cubicBezTo>
                    <a:lnTo>
                      <a:pt x="554" y="27"/>
                    </a:lnTo>
                    <a:cubicBezTo>
                      <a:pt x="554" y="18"/>
                      <a:pt x="554" y="9"/>
                      <a:pt x="545" y="9"/>
                    </a:cubicBezTo>
                    <a:lnTo>
                      <a:pt x="545" y="9"/>
                    </a:lnTo>
                    <a:cubicBezTo>
                      <a:pt x="545" y="0"/>
                      <a:pt x="545" y="0"/>
                      <a:pt x="536" y="0"/>
                    </a:cubicBezTo>
                    <a:lnTo>
                      <a:pt x="536" y="0"/>
                    </a:lnTo>
                    <a:cubicBezTo>
                      <a:pt x="536" y="0"/>
                      <a:pt x="527" y="9"/>
                      <a:pt x="527"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49;p49">
                <a:extLst>
                  <a:ext uri="{FF2B5EF4-FFF2-40B4-BE49-F238E27FC236}">
                    <a16:creationId xmlns:a16="http://schemas.microsoft.com/office/drawing/2014/main" id="{7066DF54-FB3D-0D74-D899-1A7FFAA21A88}"/>
                  </a:ext>
                </a:extLst>
              </p:cNvPr>
              <p:cNvSpPr/>
              <p:nvPr/>
            </p:nvSpPr>
            <p:spPr>
              <a:xfrm>
                <a:off x="6531548" y="2789430"/>
                <a:ext cx="21094" cy="22622"/>
              </a:xfrm>
              <a:custGeom>
                <a:avLst/>
                <a:gdLst/>
                <a:ahLst/>
                <a:cxnLst/>
                <a:rect l="l" t="t" r="r" b="b"/>
                <a:pathLst>
                  <a:path w="483" h="518" extrusionOk="0">
                    <a:moveTo>
                      <a:pt x="10" y="1"/>
                    </a:moveTo>
                    <a:cubicBezTo>
                      <a:pt x="1" y="10"/>
                      <a:pt x="1" y="18"/>
                      <a:pt x="1" y="27"/>
                    </a:cubicBezTo>
                    <a:lnTo>
                      <a:pt x="1" y="27"/>
                    </a:lnTo>
                    <a:cubicBezTo>
                      <a:pt x="117" y="241"/>
                      <a:pt x="224" y="366"/>
                      <a:pt x="456" y="518"/>
                    </a:cubicBezTo>
                    <a:lnTo>
                      <a:pt x="456" y="518"/>
                    </a:lnTo>
                    <a:cubicBezTo>
                      <a:pt x="456" y="518"/>
                      <a:pt x="456" y="518"/>
                      <a:pt x="465" y="518"/>
                    </a:cubicBezTo>
                    <a:lnTo>
                      <a:pt x="465" y="518"/>
                    </a:lnTo>
                    <a:cubicBezTo>
                      <a:pt x="465" y="518"/>
                      <a:pt x="473" y="518"/>
                      <a:pt x="473" y="518"/>
                    </a:cubicBezTo>
                    <a:lnTo>
                      <a:pt x="473" y="518"/>
                    </a:lnTo>
                    <a:cubicBezTo>
                      <a:pt x="482" y="509"/>
                      <a:pt x="473" y="500"/>
                      <a:pt x="473" y="491"/>
                    </a:cubicBezTo>
                    <a:lnTo>
                      <a:pt x="473" y="491"/>
                    </a:lnTo>
                    <a:cubicBezTo>
                      <a:pt x="250" y="340"/>
                      <a:pt x="143" y="224"/>
                      <a:pt x="27" y="10"/>
                    </a:cubicBezTo>
                    <a:lnTo>
                      <a:pt x="27" y="10"/>
                    </a:lnTo>
                    <a:cubicBezTo>
                      <a:pt x="27" y="1"/>
                      <a:pt x="18" y="1"/>
                      <a:pt x="18" y="1"/>
                    </a:cubicBezTo>
                    <a:lnTo>
                      <a:pt x="18" y="1"/>
                    </a:lnTo>
                    <a:cubicBezTo>
                      <a:pt x="18" y="1"/>
                      <a:pt x="10" y="1"/>
                      <a:pt x="10" y="1"/>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50;p49">
                <a:extLst>
                  <a:ext uri="{FF2B5EF4-FFF2-40B4-BE49-F238E27FC236}">
                    <a16:creationId xmlns:a16="http://schemas.microsoft.com/office/drawing/2014/main" id="{95F3E3B8-3B69-4349-A325-0021A2BC3F14}"/>
                  </a:ext>
                </a:extLst>
              </p:cNvPr>
              <p:cNvSpPr/>
              <p:nvPr/>
            </p:nvSpPr>
            <p:spPr>
              <a:xfrm>
                <a:off x="6531548" y="2802663"/>
                <a:ext cx="15635" cy="14849"/>
              </a:xfrm>
              <a:custGeom>
                <a:avLst/>
                <a:gdLst/>
                <a:ahLst/>
                <a:cxnLst/>
                <a:rect l="l" t="t" r="r" b="b"/>
                <a:pathLst>
                  <a:path w="358" h="340" extrusionOk="0">
                    <a:moveTo>
                      <a:pt x="10" y="1"/>
                    </a:moveTo>
                    <a:cubicBezTo>
                      <a:pt x="1" y="1"/>
                      <a:pt x="1" y="10"/>
                      <a:pt x="1" y="19"/>
                    </a:cubicBezTo>
                    <a:lnTo>
                      <a:pt x="1" y="19"/>
                    </a:lnTo>
                    <a:cubicBezTo>
                      <a:pt x="36" y="135"/>
                      <a:pt x="126" y="197"/>
                      <a:pt x="206" y="251"/>
                    </a:cubicBezTo>
                    <a:lnTo>
                      <a:pt x="206" y="251"/>
                    </a:lnTo>
                    <a:cubicBezTo>
                      <a:pt x="250" y="277"/>
                      <a:pt x="286" y="304"/>
                      <a:pt x="322" y="340"/>
                    </a:cubicBezTo>
                    <a:lnTo>
                      <a:pt x="322" y="340"/>
                    </a:lnTo>
                    <a:cubicBezTo>
                      <a:pt x="331" y="340"/>
                      <a:pt x="331" y="340"/>
                      <a:pt x="340" y="340"/>
                    </a:cubicBezTo>
                    <a:lnTo>
                      <a:pt x="340" y="340"/>
                    </a:lnTo>
                    <a:cubicBezTo>
                      <a:pt x="340" y="340"/>
                      <a:pt x="340" y="340"/>
                      <a:pt x="349" y="340"/>
                    </a:cubicBezTo>
                    <a:lnTo>
                      <a:pt x="349" y="340"/>
                    </a:lnTo>
                    <a:cubicBezTo>
                      <a:pt x="357" y="331"/>
                      <a:pt x="357" y="322"/>
                      <a:pt x="349" y="313"/>
                    </a:cubicBezTo>
                    <a:lnTo>
                      <a:pt x="349" y="313"/>
                    </a:lnTo>
                    <a:cubicBezTo>
                      <a:pt x="313" y="277"/>
                      <a:pt x="268" y="251"/>
                      <a:pt x="224" y="224"/>
                    </a:cubicBezTo>
                    <a:lnTo>
                      <a:pt x="224" y="224"/>
                    </a:lnTo>
                    <a:cubicBezTo>
                      <a:pt x="143" y="170"/>
                      <a:pt x="63" y="117"/>
                      <a:pt x="27" y="10"/>
                    </a:cubicBezTo>
                    <a:lnTo>
                      <a:pt x="27" y="10"/>
                    </a:lnTo>
                    <a:cubicBezTo>
                      <a:pt x="27" y="1"/>
                      <a:pt x="18" y="1"/>
                      <a:pt x="18" y="1"/>
                    </a:cubicBezTo>
                    <a:lnTo>
                      <a:pt x="18" y="1"/>
                    </a:lnTo>
                    <a:cubicBezTo>
                      <a:pt x="18" y="1"/>
                      <a:pt x="10" y="1"/>
                      <a:pt x="10" y="1"/>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51;p49">
                <a:extLst>
                  <a:ext uri="{FF2B5EF4-FFF2-40B4-BE49-F238E27FC236}">
                    <a16:creationId xmlns:a16="http://schemas.microsoft.com/office/drawing/2014/main" id="{D94D08AA-A740-0268-5D99-15AE08C7BFB9}"/>
                  </a:ext>
                </a:extLst>
              </p:cNvPr>
              <p:cNvSpPr/>
              <p:nvPr/>
            </p:nvSpPr>
            <p:spPr>
              <a:xfrm>
                <a:off x="6494949" y="2748509"/>
                <a:ext cx="52625" cy="54591"/>
              </a:xfrm>
              <a:custGeom>
                <a:avLst/>
                <a:gdLst/>
                <a:ahLst/>
                <a:cxnLst/>
                <a:rect l="l" t="t" r="r" b="b"/>
                <a:pathLst>
                  <a:path w="1205" h="1250" extrusionOk="0">
                    <a:moveTo>
                      <a:pt x="241" y="72"/>
                    </a:moveTo>
                    <a:cubicBezTo>
                      <a:pt x="18" y="233"/>
                      <a:pt x="0" y="590"/>
                      <a:pt x="205" y="866"/>
                    </a:cubicBezTo>
                    <a:lnTo>
                      <a:pt x="205" y="866"/>
                    </a:lnTo>
                    <a:cubicBezTo>
                      <a:pt x="410" y="1152"/>
                      <a:pt x="749" y="1250"/>
                      <a:pt x="972" y="1089"/>
                    </a:cubicBezTo>
                    <a:lnTo>
                      <a:pt x="972" y="1089"/>
                    </a:lnTo>
                    <a:cubicBezTo>
                      <a:pt x="1187" y="929"/>
                      <a:pt x="1204" y="572"/>
                      <a:pt x="999" y="295"/>
                    </a:cubicBezTo>
                    <a:lnTo>
                      <a:pt x="999" y="295"/>
                    </a:lnTo>
                    <a:cubicBezTo>
                      <a:pt x="865" y="108"/>
                      <a:pt x="660" y="1"/>
                      <a:pt x="482" y="1"/>
                    </a:cubicBezTo>
                    <a:lnTo>
                      <a:pt x="482" y="1"/>
                    </a:lnTo>
                    <a:cubicBezTo>
                      <a:pt x="393" y="1"/>
                      <a:pt x="303" y="19"/>
                      <a:pt x="241" y="7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52;p49">
                <a:extLst>
                  <a:ext uri="{FF2B5EF4-FFF2-40B4-BE49-F238E27FC236}">
                    <a16:creationId xmlns:a16="http://schemas.microsoft.com/office/drawing/2014/main" id="{5697462D-5B1F-A909-F816-48580E2C0AB3}"/>
                  </a:ext>
                </a:extLst>
              </p:cNvPr>
              <p:cNvSpPr/>
              <p:nvPr/>
            </p:nvSpPr>
            <p:spPr>
              <a:xfrm>
                <a:off x="6663223" y="2745801"/>
                <a:ext cx="29654" cy="83021"/>
              </a:xfrm>
              <a:custGeom>
                <a:avLst/>
                <a:gdLst/>
                <a:ahLst/>
                <a:cxnLst/>
                <a:rect l="l" t="t" r="r" b="b"/>
                <a:pathLst>
                  <a:path w="679" h="1901" extrusionOk="0">
                    <a:moveTo>
                      <a:pt x="10" y="0"/>
                    </a:moveTo>
                    <a:cubicBezTo>
                      <a:pt x="1" y="0"/>
                      <a:pt x="1" y="9"/>
                      <a:pt x="1" y="18"/>
                    </a:cubicBezTo>
                    <a:lnTo>
                      <a:pt x="1" y="18"/>
                    </a:lnTo>
                    <a:cubicBezTo>
                      <a:pt x="1" y="357"/>
                      <a:pt x="72" y="732"/>
                      <a:pt x="197" y="1071"/>
                    </a:cubicBezTo>
                    <a:lnTo>
                      <a:pt x="197" y="1071"/>
                    </a:lnTo>
                    <a:cubicBezTo>
                      <a:pt x="269" y="1249"/>
                      <a:pt x="349" y="1410"/>
                      <a:pt x="438" y="1553"/>
                    </a:cubicBezTo>
                    <a:lnTo>
                      <a:pt x="438" y="1553"/>
                    </a:lnTo>
                    <a:cubicBezTo>
                      <a:pt x="456" y="1579"/>
                      <a:pt x="474" y="1615"/>
                      <a:pt x="483" y="1642"/>
                    </a:cubicBezTo>
                    <a:lnTo>
                      <a:pt x="483" y="1642"/>
                    </a:lnTo>
                    <a:cubicBezTo>
                      <a:pt x="536" y="1740"/>
                      <a:pt x="590" y="1829"/>
                      <a:pt x="652" y="1901"/>
                    </a:cubicBezTo>
                    <a:lnTo>
                      <a:pt x="652" y="1901"/>
                    </a:lnTo>
                    <a:cubicBezTo>
                      <a:pt x="652" y="1901"/>
                      <a:pt x="661" y="1901"/>
                      <a:pt x="661" y="1901"/>
                    </a:cubicBezTo>
                    <a:lnTo>
                      <a:pt x="661" y="1901"/>
                    </a:lnTo>
                    <a:cubicBezTo>
                      <a:pt x="670" y="1901"/>
                      <a:pt x="670" y="1901"/>
                      <a:pt x="679" y="1901"/>
                    </a:cubicBezTo>
                    <a:lnTo>
                      <a:pt x="679" y="1901"/>
                    </a:lnTo>
                    <a:cubicBezTo>
                      <a:pt x="679" y="1892"/>
                      <a:pt x="679" y="1883"/>
                      <a:pt x="679" y="1874"/>
                    </a:cubicBezTo>
                    <a:lnTo>
                      <a:pt x="679" y="1874"/>
                    </a:lnTo>
                    <a:cubicBezTo>
                      <a:pt x="617" y="1811"/>
                      <a:pt x="563" y="1722"/>
                      <a:pt x="518" y="1624"/>
                    </a:cubicBezTo>
                    <a:lnTo>
                      <a:pt x="518" y="1624"/>
                    </a:lnTo>
                    <a:cubicBezTo>
                      <a:pt x="501" y="1597"/>
                      <a:pt x="483" y="1562"/>
                      <a:pt x="465" y="1535"/>
                    </a:cubicBezTo>
                    <a:lnTo>
                      <a:pt x="465" y="1535"/>
                    </a:lnTo>
                    <a:cubicBezTo>
                      <a:pt x="385" y="1392"/>
                      <a:pt x="295" y="1232"/>
                      <a:pt x="233" y="1062"/>
                    </a:cubicBezTo>
                    <a:lnTo>
                      <a:pt x="233" y="1062"/>
                    </a:lnTo>
                    <a:cubicBezTo>
                      <a:pt x="99" y="723"/>
                      <a:pt x="28" y="357"/>
                      <a:pt x="28" y="18"/>
                    </a:cubicBezTo>
                    <a:lnTo>
                      <a:pt x="28" y="18"/>
                    </a:lnTo>
                    <a:cubicBezTo>
                      <a:pt x="28" y="9"/>
                      <a:pt x="19" y="0"/>
                      <a:pt x="10" y="0"/>
                    </a:cubicBezTo>
                    <a:lnTo>
                      <a:pt x="10" y="0"/>
                    </a:lnTo>
                    <a:lnTo>
                      <a:pt x="10" y="0"/>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53;p49">
                <a:extLst>
                  <a:ext uri="{FF2B5EF4-FFF2-40B4-BE49-F238E27FC236}">
                    <a16:creationId xmlns:a16="http://schemas.microsoft.com/office/drawing/2014/main" id="{F552C8FC-E089-6519-656B-F8AD777D93C7}"/>
                  </a:ext>
                </a:extLst>
              </p:cNvPr>
              <p:cNvSpPr/>
              <p:nvPr/>
            </p:nvSpPr>
            <p:spPr>
              <a:xfrm>
                <a:off x="6670647" y="2757112"/>
                <a:ext cx="23802" cy="31968"/>
              </a:xfrm>
              <a:custGeom>
                <a:avLst/>
                <a:gdLst/>
                <a:ahLst/>
                <a:cxnLst/>
                <a:rect l="l" t="t" r="r" b="b"/>
                <a:pathLst>
                  <a:path w="545" h="732" extrusionOk="0">
                    <a:moveTo>
                      <a:pt x="384" y="0"/>
                    </a:moveTo>
                    <a:cubicBezTo>
                      <a:pt x="375" y="0"/>
                      <a:pt x="366" y="9"/>
                      <a:pt x="375" y="18"/>
                    </a:cubicBezTo>
                    <a:lnTo>
                      <a:pt x="375" y="18"/>
                    </a:lnTo>
                    <a:cubicBezTo>
                      <a:pt x="384" y="45"/>
                      <a:pt x="393" y="72"/>
                      <a:pt x="402" y="98"/>
                    </a:cubicBezTo>
                    <a:lnTo>
                      <a:pt x="402" y="98"/>
                    </a:lnTo>
                    <a:cubicBezTo>
                      <a:pt x="447" y="223"/>
                      <a:pt x="509" y="375"/>
                      <a:pt x="438" y="482"/>
                    </a:cubicBezTo>
                    <a:lnTo>
                      <a:pt x="438" y="482"/>
                    </a:lnTo>
                    <a:cubicBezTo>
                      <a:pt x="366" y="580"/>
                      <a:pt x="170" y="660"/>
                      <a:pt x="18" y="696"/>
                    </a:cubicBezTo>
                    <a:lnTo>
                      <a:pt x="18" y="696"/>
                    </a:lnTo>
                    <a:cubicBezTo>
                      <a:pt x="9" y="705"/>
                      <a:pt x="0" y="714"/>
                      <a:pt x="9" y="723"/>
                    </a:cubicBezTo>
                    <a:lnTo>
                      <a:pt x="9" y="723"/>
                    </a:lnTo>
                    <a:cubicBezTo>
                      <a:pt x="9" y="723"/>
                      <a:pt x="9" y="732"/>
                      <a:pt x="18" y="732"/>
                    </a:cubicBezTo>
                    <a:lnTo>
                      <a:pt x="18" y="732"/>
                    </a:lnTo>
                    <a:cubicBezTo>
                      <a:pt x="18" y="732"/>
                      <a:pt x="27" y="732"/>
                      <a:pt x="27" y="732"/>
                    </a:cubicBezTo>
                    <a:lnTo>
                      <a:pt x="27" y="732"/>
                    </a:lnTo>
                    <a:cubicBezTo>
                      <a:pt x="81" y="714"/>
                      <a:pt x="366" y="634"/>
                      <a:pt x="464" y="500"/>
                    </a:cubicBezTo>
                    <a:lnTo>
                      <a:pt x="464" y="500"/>
                    </a:lnTo>
                    <a:cubicBezTo>
                      <a:pt x="545" y="384"/>
                      <a:pt x="482" y="214"/>
                      <a:pt x="429" y="89"/>
                    </a:cubicBezTo>
                    <a:lnTo>
                      <a:pt x="429" y="89"/>
                    </a:lnTo>
                    <a:cubicBezTo>
                      <a:pt x="420" y="63"/>
                      <a:pt x="411" y="36"/>
                      <a:pt x="402" y="9"/>
                    </a:cubicBezTo>
                    <a:lnTo>
                      <a:pt x="402" y="9"/>
                    </a:lnTo>
                    <a:cubicBezTo>
                      <a:pt x="402" y="0"/>
                      <a:pt x="393" y="0"/>
                      <a:pt x="384" y="0"/>
                    </a:cubicBezTo>
                    <a:lnTo>
                      <a:pt x="384" y="0"/>
                    </a:lnTo>
                    <a:cubicBezTo>
                      <a:pt x="384" y="0"/>
                      <a:pt x="384" y="0"/>
                      <a:pt x="384"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54;p49">
                <a:extLst>
                  <a:ext uri="{FF2B5EF4-FFF2-40B4-BE49-F238E27FC236}">
                    <a16:creationId xmlns:a16="http://schemas.microsoft.com/office/drawing/2014/main" id="{98CCF74B-297B-9E17-1E1F-BCD9482C3810}"/>
                  </a:ext>
                </a:extLst>
              </p:cNvPr>
              <p:cNvSpPr/>
              <p:nvPr/>
            </p:nvSpPr>
            <p:spPr>
              <a:xfrm>
                <a:off x="6653877" y="2657363"/>
                <a:ext cx="4324" cy="42493"/>
              </a:xfrm>
              <a:custGeom>
                <a:avLst/>
                <a:gdLst/>
                <a:ahLst/>
                <a:cxnLst/>
                <a:rect l="l" t="t" r="r" b="b"/>
                <a:pathLst>
                  <a:path w="99" h="973" extrusionOk="0">
                    <a:moveTo>
                      <a:pt x="1" y="9"/>
                    </a:moveTo>
                    <a:cubicBezTo>
                      <a:pt x="1" y="170"/>
                      <a:pt x="1" y="357"/>
                      <a:pt x="72" y="964"/>
                    </a:cubicBezTo>
                    <a:lnTo>
                      <a:pt x="72" y="964"/>
                    </a:lnTo>
                    <a:cubicBezTo>
                      <a:pt x="72" y="973"/>
                      <a:pt x="72" y="973"/>
                      <a:pt x="81" y="973"/>
                    </a:cubicBezTo>
                    <a:lnTo>
                      <a:pt x="81" y="973"/>
                    </a:lnTo>
                    <a:cubicBezTo>
                      <a:pt x="81" y="973"/>
                      <a:pt x="90" y="973"/>
                      <a:pt x="90" y="973"/>
                    </a:cubicBezTo>
                    <a:lnTo>
                      <a:pt x="90" y="973"/>
                    </a:lnTo>
                    <a:cubicBezTo>
                      <a:pt x="99" y="973"/>
                      <a:pt x="99" y="964"/>
                      <a:pt x="99" y="955"/>
                    </a:cubicBezTo>
                    <a:lnTo>
                      <a:pt x="99" y="955"/>
                    </a:lnTo>
                    <a:cubicBezTo>
                      <a:pt x="28" y="357"/>
                      <a:pt x="28" y="170"/>
                      <a:pt x="28" y="9"/>
                    </a:cubicBezTo>
                    <a:lnTo>
                      <a:pt x="28" y="9"/>
                    </a:lnTo>
                    <a:cubicBezTo>
                      <a:pt x="28" y="0"/>
                      <a:pt x="19" y="0"/>
                      <a:pt x="10" y="0"/>
                    </a:cubicBezTo>
                    <a:lnTo>
                      <a:pt x="10" y="0"/>
                    </a:lnTo>
                    <a:cubicBezTo>
                      <a:pt x="1" y="0"/>
                      <a:pt x="1" y="0"/>
                      <a:pt x="1" y="9"/>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55;p49">
                <a:extLst>
                  <a:ext uri="{FF2B5EF4-FFF2-40B4-BE49-F238E27FC236}">
                    <a16:creationId xmlns:a16="http://schemas.microsoft.com/office/drawing/2014/main" id="{34E26678-6927-2065-3B37-331DBA7F4E32}"/>
                  </a:ext>
                </a:extLst>
              </p:cNvPr>
              <p:cNvSpPr/>
              <p:nvPr/>
            </p:nvSpPr>
            <p:spPr>
              <a:xfrm>
                <a:off x="6679993" y="2746980"/>
                <a:ext cx="11748" cy="11704"/>
              </a:xfrm>
              <a:custGeom>
                <a:avLst/>
                <a:gdLst/>
                <a:ahLst/>
                <a:cxnLst/>
                <a:rect l="l" t="t" r="r" b="b"/>
                <a:pathLst>
                  <a:path w="269" h="268" extrusionOk="0">
                    <a:moveTo>
                      <a:pt x="1" y="134"/>
                    </a:moveTo>
                    <a:cubicBezTo>
                      <a:pt x="1" y="205"/>
                      <a:pt x="63" y="268"/>
                      <a:pt x="134" y="268"/>
                    </a:cubicBezTo>
                    <a:lnTo>
                      <a:pt x="134" y="268"/>
                    </a:lnTo>
                    <a:cubicBezTo>
                      <a:pt x="206" y="268"/>
                      <a:pt x="268" y="205"/>
                      <a:pt x="268" y="134"/>
                    </a:cubicBezTo>
                    <a:lnTo>
                      <a:pt x="268" y="134"/>
                    </a:lnTo>
                    <a:cubicBezTo>
                      <a:pt x="268" y="54"/>
                      <a:pt x="206" y="0"/>
                      <a:pt x="134" y="0"/>
                    </a:cubicBezTo>
                    <a:lnTo>
                      <a:pt x="134" y="0"/>
                    </a:lnTo>
                    <a:cubicBezTo>
                      <a:pt x="63" y="0"/>
                      <a:pt x="1" y="54"/>
                      <a:pt x="1" y="134"/>
                    </a:cubicBezTo>
                    <a:close/>
                    <a:moveTo>
                      <a:pt x="36" y="134"/>
                    </a:moveTo>
                    <a:cubicBezTo>
                      <a:pt x="36" y="72"/>
                      <a:pt x="81" y="27"/>
                      <a:pt x="134" y="27"/>
                    </a:cubicBezTo>
                    <a:lnTo>
                      <a:pt x="134" y="27"/>
                    </a:lnTo>
                    <a:cubicBezTo>
                      <a:pt x="188" y="27"/>
                      <a:pt x="233" y="72"/>
                      <a:pt x="233" y="134"/>
                    </a:cubicBezTo>
                    <a:lnTo>
                      <a:pt x="233" y="134"/>
                    </a:lnTo>
                    <a:cubicBezTo>
                      <a:pt x="233" y="188"/>
                      <a:pt x="188" y="232"/>
                      <a:pt x="134" y="232"/>
                    </a:cubicBezTo>
                    <a:lnTo>
                      <a:pt x="134" y="232"/>
                    </a:lnTo>
                    <a:cubicBezTo>
                      <a:pt x="81" y="232"/>
                      <a:pt x="36" y="188"/>
                      <a:pt x="36" y="134"/>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56;p49">
                <a:extLst>
                  <a:ext uri="{FF2B5EF4-FFF2-40B4-BE49-F238E27FC236}">
                    <a16:creationId xmlns:a16="http://schemas.microsoft.com/office/drawing/2014/main" id="{0877EC45-0954-DAF8-2F3B-283ED561EBE8}"/>
                  </a:ext>
                </a:extLst>
              </p:cNvPr>
              <p:cNvSpPr/>
              <p:nvPr/>
            </p:nvSpPr>
            <p:spPr>
              <a:xfrm>
                <a:off x="6659336" y="2738027"/>
                <a:ext cx="8997" cy="8997"/>
              </a:xfrm>
              <a:custGeom>
                <a:avLst/>
                <a:gdLst/>
                <a:ahLst/>
                <a:cxnLst/>
                <a:rect l="l" t="t" r="r" b="b"/>
                <a:pathLst>
                  <a:path w="206" h="206" extrusionOk="0">
                    <a:moveTo>
                      <a:pt x="1" y="98"/>
                    </a:moveTo>
                    <a:cubicBezTo>
                      <a:pt x="1" y="161"/>
                      <a:pt x="45" y="205"/>
                      <a:pt x="99" y="205"/>
                    </a:cubicBezTo>
                    <a:lnTo>
                      <a:pt x="99" y="205"/>
                    </a:lnTo>
                    <a:cubicBezTo>
                      <a:pt x="161" y="205"/>
                      <a:pt x="206" y="161"/>
                      <a:pt x="206" y="98"/>
                    </a:cubicBezTo>
                    <a:lnTo>
                      <a:pt x="206" y="98"/>
                    </a:lnTo>
                    <a:cubicBezTo>
                      <a:pt x="206" y="45"/>
                      <a:pt x="161" y="0"/>
                      <a:pt x="99" y="0"/>
                    </a:cubicBezTo>
                    <a:lnTo>
                      <a:pt x="99" y="0"/>
                    </a:lnTo>
                    <a:cubicBezTo>
                      <a:pt x="45" y="0"/>
                      <a:pt x="1" y="45"/>
                      <a:pt x="1" y="98"/>
                    </a:cubicBezTo>
                    <a:close/>
                    <a:moveTo>
                      <a:pt x="28" y="98"/>
                    </a:moveTo>
                    <a:cubicBezTo>
                      <a:pt x="28" y="62"/>
                      <a:pt x="63" y="27"/>
                      <a:pt x="99" y="27"/>
                    </a:cubicBezTo>
                    <a:lnTo>
                      <a:pt x="99" y="27"/>
                    </a:lnTo>
                    <a:cubicBezTo>
                      <a:pt x="143" y="27"/>
                      <a:pt x="170" y="62"/>
                      <a:pt x="170" y="98"/>
                    </a:cubicBezTo>
                    <a:lnTo>
                      <a:pt x="170" y="98"/>
                    </a:lnTo>
                    <a:cubicBezTo>
                      <a:pt x="170" y="143"/>
                      <a:pt x="143" y="178"/>
                      <a:pt x="99" y="178"/>
                    </a:cubicBezTo>
                    <a:lnTo>
                      <a:pt x="99" y="178"/>
                    </a:lnTo>
                    <a:cubicBezTo>
                      <a:pt x="63" y="178"/>
                      <a:pt x="28" y="143"/>
                      <a:pt x="28" y="98"/>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57;p49">
                <a:extLst>
                  <a:ext uri="{FF2B5EF4-FFF2-40B4-BE49-F238E27FC236}">
                    <a16:creationId xmlns:a16="http://schemas.microsoft.com/office/drawing/2014/main" id="{1F94BA63-27EA-E9DB-A6B5-77773E93387B}"/>
                  </a:ext>
                </a:extLst>
              </p:cNvPr>
              <p:cNvSpPr/>
              <p:nvPr/>
            </p:nvSpPr>
            <p:spPr>
              <a:xfrm>
                <a:off x="6653877" y="2698634"/>
                <a:ext cx="9040" cy="9040"/>
              </a:xfrm>
              <a:custGeom>
                <a:avLst/>
                <a:gdLst/>
                <a:ahLst/>
                <a:cxnLst/>
                <a:rect l="l" t="t" r="r" b="b"/>
                <a:pathLst>
                  <a:path w="207" h="207" extrusionOk="0">
                    <a:moveTo>
                      <a:pt x="1" y="99"/>
                    </a:moveTo>
                    <a:cubicBezTo>
                      <a:pt x="1" y="162"/>
                      <a:pt x="45" y="206"/>
                      <a:pt x="99" y="206"/>
                    </a:cubicBezTo>
                    <a:lnTo>
                      <a:pt x="99" y="206"/>
                    </a:lnTo>
                    <a:cubicBezTo>
                      <a:pt x="161" y="206"/>
                      <a:pt x="206" y="162"/>
                      <a:pt x="206" y="99"/>
                    </a:cubicBezTo>
                    <a:lnTo>
                      <a:pt x="206" y="99"/>
                    </a:lnTo>
                    <a:cubicBezTo>
                      <a:pt x="206" y="46"/>
                      <a:pt x="161" y="1"/>
                      <a:pt x="99" y="1"/>
                    </a:cubicBezTo>
                    <a:lnTo>
                      <a:pt x="99" y="1"/>
                    </a:lnTo>
                    <a:cubicBezTo>
                      <a:pt x="45" y="1"/>
                      <a:pt x="1" y="46"/>
                      <a:pt x="1" y="99"/>
                    </a:cubicBezTo>
                    <a:close/>
                    <a:moveTo>
                      <a:pt x="28" y="99"/>
                    </a:moveTo>
                    <a:cubicBezTo>
                      <a:pt x="28" y="63"/>
                      <a:pt x="63" y="28"/>
                      <a:pt x="99" y="28"/>
                    </a:cubicBezTo>
                    <a:lnTo>
                      <a:pt x="99" y="28"/>
                    </a:lnTo>
                    <a:cubicBezTo>
                      <a:pt x="144" y="28"/>
                      <a:pt x="170" y="63"/>
                      <a:pt x="170" y="99"/>
                    </a:cubicBezTo>
                    <a:lnTo>
                      <a:pt x="170" y="99"/>
                    </a:lnTo>
                    <a:cubicBezTo>
                      <a:pt x="170" y="144"/>
                      <a:pt x="144" y="179"/>
                      <a:pt x="99" y="179"/>
                    </a:cubicBezTo>
                    <a:lnTo>
                      <a:pt x="99" y="179"/>
                    </a:lnTo>
                    <a:cubicBezTo>
                      <a:pt x="63" y="179"/>
                      <a:pt x="28" y="144"/>
                      <a:pt x="28" y="99"/>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58;p49">
                <a:extLst>
                  <a:ext uri="{FF2B5EF4-FFF2-40B4-BE49-F238E27FC236}">
                    <a16:creationId xmlns:a16="http://schemas.microsoft.com/office/drawing/2014/main" id="{C658682D-6354-A062-2088-B2997766816D}"/>
                  </a:ext>
                </a:extLst>
              </p:cNvPr>
              <p:cNvSpPr/>
              <p:nvPr/>
            </p:nvSpPr>
            <p:spPr>
              <a:xfrm>
                <a:off x="6505824" y="2558399"/>
                <a:ext cx="25374" cy="84201"/>
              </a:xfrm>
              <a:custGeom>
                <a:avLst/>
                <a:gdLst/>
                <a:ahLst/>
                <a:cxnLst/>
                <a:rect l="l" t="t" r="r" b="b"/>
                <a:pathLst>
                  <a:path w="581" h="1928" extrusionOk="0">
                    <a:moveTo>
                      <a:pt x="554" y="0"/>
                    </a:moveTo>
                    <a:cubicBezTo>
                      <a:pt x="465" y="54"/>
                      <a:pt x="376" y="197"/>
                      <a:pt x="322" y="295"/>
                    </a:cubicBezTo>
                    <a:lnTo>
                      <a:pt x="322" y="295"/>
                    </a:lnTo>
                    <a:lnTo>
                      <a:pt x="304" y="313"/>
                    </a:lnTo>
                    <a:cubicBezTo>
                      <a:pt x="251" y="402"/>
                      <a:pt x="197" y="509"/>
                      <a:pt x="135" y="652"/>
                    </a:cubicBezTo>
                    <a:lnTo>
                      <a:pt x="135" y="652"/>
                    </a:lnTo>
                    <a:cubicBezTo>
                      <a:pt x="19" y="937"/>
                      <a:pt x="1" y="1285"/>
                      <a:pt x="1" y="1588"/>
                    </a:cubicBezTo>
                    <a:lnTo>
                      <a:pt x="1" y="1588"/>
                    </a:lnTo>
                    <a:lnTo>
                      <a:pt x="1" y="1651"/>
                    </a:lnTo>
                    <a:lnTo>
                      <a:pt x="1" y="1651"/>
                    </a:lnTo>
                    <a:cubicBezTo>
                      <a:pt x="1" y="1740"/>
                      <a:pt x="1" y="1829"/>
                      <a:pt x="19" y="1910"/>
                    </a:cubicBezTo>
                    <a:lnTo>
                      <a:pt x="19" y="1910"/>
                    </a:lnTo>
                    <a:cubicBezTo>
                      <a:pt x="28" y="1918"/>
                      <a:pt x="28" y="1927"/>
                      <a:pt x="37" y="1927"/>
                    </a:cubicBezTo>
                    <a:lnTo>
                      <a:pt x="37" y="1927"/>
                    </a:lnTo>
                    <a:cubicBezTo>
                      <a:pt x="37" y="1927"/>
                      <a:pt x="37" y="1927"/>
                      <a:pt x="37" y="1927"/>
                    </a:cubicBezTo>
                    <a:lnTo>
                      <a:pt x="37" y="1927"/>
                    </a:lnTo>
                    <a:cubicBezTo>
                      <a:pt x="45" y="1918"/>
                      <a:pt x="54" y="1910"/>
                      <a:pt x="54" y="1901"/>
                    </a:cubicBezTo>
                    <a:lnTo>
                      <a:pt x="54" y="1901"/>
                    </a:lnTo>
                    <a:cubicBezTo>
                      <a:pt x="28" y="1829"/>
                      <a:pt x="37" y="1740"/>
                      <a:pt x="37" y="1651"/>
                    </a:cubicBezTo>
                    <a:lnTo>
                      <a:pt x="37" y="1651"/>
                    </a:lnTo>
                    <a:cubicBezTo>
                      <a:pt x="37" y="1633"/>
                      <a:pt x="37" y="1606"/>
                      <a:pt x="37" y="1588"/>
                    </a:cubicBezTo>
                    <a:lnTo>
                      <a:pt x="37" y="1588"/>
                    </a:lnTo>
                    <a:cubicBezTo>
                      <a:pt x="37" y="1285"/>
                      <a:pt x="54" y="946"/>
                      <a:pt x="170" y="661"/>
                    </a:cubicBezTo>
                    <a:lnTo>
                      <a:pt x="170" y="661"/>
                    </a:lnTo>
                    <a:cubicBezTo>
                      <a:pt x="224" y="527"/>
                      <a:pt x="277" y="420"/>
                      <a:pt x="340" y="322"/>
                    </a:cubicBezTo>
                    <a:lnTo>
                      <a:pt x="340" y="322"/>
                    </a:lnTo>
                    <a:lnTo>
                      <a:pt x="349" y="304"/>
                    </a:lnTo>
                    <a:cubicBezTo>
                      <a:pt x="402" y="215"/>
                      <a:pt x="492" y="81"/>
                      <a:pt x="572" y="27"/>
                    </a:cubicBezTo>
                    <a:lnTo>
                      <a:pt x="572" y="27"/>
                    </a:lnTo>
                    <a:cubicBezTo>
                      <a:pt x="581" y="27"/>
                      <a:pt x="581" y="18"/>
                      <a:pt x="572" y="9"/>
                    </a:cubicBezTo>
                    <a:lnTo>
                      <a:pt x="572" y="9"/>
                    </a:lnTo>
                    <a:cubicBezTo>
                      <a:pt x="572" y="0"/>
                      <a:pt x="563" y="0"/>
                      <a:pt x="563" y="0"/>
                    </a:cubicBezTo>
                    <a:lnTo>
                      <a:pt x="563" y="0"/>
                    </a:lnTo>
                    <a:cubicBezTo>
                      <a:pt x="563" y="0"/>
                      <a:pt x="554" y="0"/>
                      <a:pt x="554"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59;p49">
                <a:extLst>
                  <a:ext uri="{FF2B5EF4-FFF2-40B4-BE49-F238E27FC236}">
                    <a16:creationId xmlns:a16="http://schemas.microsoft.com/office/drawing/2014/main" id="{BBCCBAC3-4622-9D19-BFE7-9B87DCE36BAB}"/>
                  </a:ext>
                </a:extLst>
              </p:cNvPr>
              <p:cNvSpPr/>
              <p:nvPr/>
            </p:nvSpPr>
            <p:spPr>
              <a:xfrm>
                <a:off x="6507789" y="2600457"/>
                <a:ext cx="17949" cy="17993"/>
              </a:xfrm>
              <a:custGeom>
                <a:avLst/>
                <a:gdLst/>
                <a:ahLst/>
                <a:cxnLst/>
                <a:rect l="l" t="t" r="r" b="b"/>
                <a:pathLst>
                  <a:path w="411" h="412" extrusionOk="0">
                    <a:moveTo>
                      <a:pt x="18" y="1"/>
                    </a:moveTo>
                    <a:cubicBezTo>
                      <a:pt x="9" y="1"/>
                      <a:pt x="0" y="10"/>
                      <a:pt x="0" y="19"/>
                    </a:cubicBezTo>
                    <a:lnTo>
                      <a:pt x="0" y="19"/>
                    </a:lnTo>
                    <a:cubicBezTo>
                      <a:pt x="0" y="28"/>
                      <a:pt x="9" y="37"/>
                      <a:pt x="18" y="37"/>
                    </a:cubicBezTo>
                    <a:lnTo>
                      <a:pt x="18" y="37"/>
                    </a:lnTo>
                    <a:cubicBezTo>
                      <a:pt x="250" y="46"/>
                      <a:pt x="384" y="179"/>
                      <a:pt x="375" y="393"/>
                    </a:cubicBezTo>
                    <a:lnTo>
                      <a:pt x="375" y="393"/>
                    </a:lnTo>
                    <a:cubicBezTo>
                      <a:pt x="375" y="402"/>
                      <a:pt x="384" y="411"/>
                      <a:pt x="393" y="411"/>
                    </a:cubicBezTo>
                    <a:lnTo>
                      <a:pt x="393" y="411"/>
                    </a:lnTo>
                    <a:lnTo>
                      <a:pt x="393" y="411"/>
                    </a:lnTo>
                    <a:cubicBezTo>
                      <a:pt x="402" y="411"/>
                      <a:pt x="402" y="402"/>
                      <a:pt x="411" y="393"/>
                    </a:cubicBezTo>
                    <a:lnTo>
                      <a:pt x="411" y="393"/>
                    </a:lnTo>
                    <a:cubicBezTo>
                      <a:pt x="411" y="161"/>
                      <a:pt x="268" y="10"/>
                      <a:pt x="18"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60;p49">
                <a:extLst>
                  <a:ext uri="{FF2B5EF4-FFF2-40B4-BE49-F238E27FC236}">
                    <a16:creationId xmlns:a16="http://schemas.microsoft.com/office/drawing/2014/main" id="{38AE7848-825E-25F1-71A3-115E799C7E08}"/>
                  </a:ext>
                </a:extLst>
              </p:cNvPr>
              <p:cNvSpPr/>
              <p:nvPr/>
            </p:nvSpPr>
            <p:spPr>
              <a:xfrm>
                <a:off x="6522202" y="2616834"/>
                <a:ext cx="5503" cy="5503"/>
              </a:xfrm>
              <a:custGeom>
                <a:avLst/>
                <a:gdLst/>
                <a:ahLst/>
                <a:cxnLst/>
                <a:rect l="l" t="t" r="r" b="b"/>
                <a:pathLst>
                  <a:path w="126" h="126" extrusionOk="0">
                    <a:moveTo>
                      <a:pt x="1" y="63"/>
                    </a:moveTo>
                    <a:cubicBezTo>
                      <a:pt x="1" y="99"/>
                      <a:pt x="27" y="125"/>
                      <a:pt x="63" y="125"/>
                    </a:cubicBezTo>
                    <a:lnTo>
                      <a:pt x="63" y="125"/>
                    </a:lnTo>
                    <a:cubicBezTo>
                      <a:pt x="99" y="125"/>
                      <a:pt x="125" y="99"/>
                      <a:pt x="125" y="63"/>
                    </a:cubicBezTo>
                    <a:lnTo>
                      <a:pt x="125" y="63"/>
                    </a:lnTo>
                    <a:cubicBezTo>
                      <a:pt x="125" y="27"/>
                      <a:pt x="99" y="1"/>
                      <a:pt x="63" y="1"/>
                    </a:cubicBezTo>
                    <a:lnTo>
                      <a:pt x="63" y="1"/>
                    </a:lnTo>
                    <a:cubicBezTo>
                      <a:pt x="27" y="1"/>
                      <a:pt x="1" y="27"/>
                      <a:pt x="1" y="63"/>
                    </a:cubicBezTo>
                    <a:close/>
                    <a:moveTo>
                      <a:pt x="27" y="63"/>
                    </a:moveTo>
                    <a:cubicBezTo>
                      <a:pt x="27" y="45"/>
                      <a:pt x="45" y="36"/>
                      <a:pt x="63" y="36"/>
                    </a:cubicBezTo>
                    <a:lnTo>
                      <a:pt x="63" y="36"/>
                    </a:lnTo>
                    <a:cubicBezTo>
                      <a:pt x="81" y="36"/>
                      <a:pt x="90" y="45"/>
                      <a:pt x="90" y="63"/>
                    </a:cubicBezTo>
                    <a:lnTo>
                      <a:pt x="90" y="63"/>
                    </a:lnTo>
                    <a:cubicBezTo>
                      <a:pt x="90" y="81"/>
                      <a:pt x="81" y="99"/>
                      <a:pt x="63" y="99"/>
                    </a:cubicBezTo>
                    <a:lnTo>
                      <a:pt x="63" y="99"/>
                    </a:lnTo>
                    <a:cubicBezTo>
                      <a:pt x="45" y="99"/>
                      <a:pt x="27" y="81"/>
                      <a:pt x="27"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61;p49">
                <a:extLst>
                  <a:ext uri="{FF2B5EF4-FFF2-40B4-BE49-F238E27FC236}">
                    <a16:creationId xmlns:a16="http://schemas.microsoft.com/office/drawing/2014/main" id="{02B8279A-0CD8-04ED-697A-44400198BBB4}"/>
                  </a:ext>
                </a:extLst>
              </p:cNvPr>
              <p:cNvSpPr/>
              <p:nvPr/>
            </p:nvSpPr>
            <p:spPr>
              <a:xfrm>
                <a:off x="6504689" y="2640985"/>
                <a:ext cx="5459" cy="5503"/>
              </a:xfrm>
              <a:custGeom>
                <a:avLst/>
                <a:gdLst/>
                <a:ahLst/>
                <a:cxnLst/>
                <a:rect l="l" t="t" r="r" b="b"/>
                <a:pathLst>
                  <a:path w="125" h="126" extrusionOk="0">
                    <a:moveTo>
                      <a:pt x="0" y="63"/>
                    </a:moveTo>
                    <a:cubicBezTo>
                      <a:pt x="0" y="99"/>
                      <a:pt x="27" y="126"/>
                      <a:pt x="63" y="126"/>
                    </a:cubicBezTo>
                    <a:lnTo>
                      <a:pt x="63" y="126"/>
                    </a:lnTo>
                    <a:cubicBezTo>
                      <a:pt x="98" y="126"/>
                      <a:pt x="125" y="99"/>
                      <a:pt x="125" y="63"/>
                    </a:cubicBezTo>
                    <a:lnTo>
                      <a:pt x="125" y="63"/>
                    </a:lnTo>
                    <a:cubicBezTo>
                      <a:pt x="125" y="27"/>
                      <a:pt x="98" y="1"/>
                      <a:pt x="63" y="1"/>
                    </a:cubicBezTo>
                    <a:lnTo>
                      <a:pt x="63" y="1"/>
                    </a:lnTo>
                    <a:cubicBezTo>
                      <a:pt x="27" y="1"/>
                      <a:pt x="0" y="27"/>
                      <a:pt x="0" y="63"/>
                    </a:cubicBezTo>
                    <a:close/>
                    <a:moveTo>
                      <a:pt x="36" y="63"/>
                    </a:moveTo>
                    <a:cubicBezTo>
                      <a:pt x="36" y="45"/>
                      <a:pt x="45" y="36"/>
                      <a:pt x="63" y="36"/>
                    </a:cubicBezTo>
                    <a:lnTo>
                      <a:pt x="63" y="36"/>
                    </a:lnTo>
                    <a:cubicBezTo>
                      <a:pt x="80" y="36"/>
                      <a:pt x="98" y="45"/>
                      <a:pt x="98" y="63"/>
                    </a:cubicBezTo>
                    <a:lnTo>
                      <a:pt x="98" y="63"/>
                    </a:lnTo>
                    <a:cubicBezTo>
                      <a:pt x="98" y="81"/>
                      <a:pt x="80" y="99"/>
                      <a:pt x="63" y="99"/>
                    </a:cubicBezTo>
                    <a:lnTo>
                      <a:pt x="63" y="99"/>
                    </a:lnTo>
                    <a:cubicBezTo>
                      <a:pt x="45" y="99"/>
                      <a:pt x="36" y="81"/>
                      <a:pt x="36"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62;p49">
                <a:extLst>
                  <a:ext uri="{FF2B5EF4-FFF2-40B4-BE49-F238E27FC236}">
                    <a16:creationId xmlns:a16="http://schemas.microsoft.com/office/drawing/2014/main" id="{36EB5B81-9992-5D0F-1644-F81A6D81610C}"/>
                  </a:ext>
                </a:extLst>
              </p:cNvPr>
              <p:cNvSpPr/>
              <p:nvPr/>
            </p:nvSpPr>
            <p:spPr>
              <a:xfrm>
                <a:off x="6560372" y="2812053"/>
                <a:ext cx="54591" cy="51839"/>
              </a:xfrm>
              <a:custGeom>
                <a:avLst/>
                <a:gdLst/>
                <a:ahLst/>
                <a:cxnLst/>
                <a:rect l="l" t="t" r="r" b="b"/>
                <a:pathLst>
                  <a:path w="1250" h="1187" extrusionOk="0">
                    <a:moveTo>
                      <a:pt x="10" y="0"/>
                    </a:moveTo>
                    <a:cubicBezTo>
                      <a:pt x="1" y="9"/>
                      <a:pt x="1" y="18"/>
                      <a:pt x="10" y="27"/>
                    </a:cubicBezTo>
                    <a:lnTo>
                      <a:pt x="10" y="27"/>
                    </a:lnTo>
                    <a:cubicBezTo>
                      <a:pt x="81" y="116"/>
                      <a:pt x="152" y="205"/>
                      <a:pt x="215" y="303"/>
                    </a:cubicBezTo>
                    <a:lnTo>
                      <a:pt x="215" y="303"/>
                    </a:lnTo>
                    <a:cubicBezTo>
                      <a:pt x="304" y="437"/>
                      <a:pt x="402" y="589"/>
                      <a:pt x="536" y="705"/>
                    </a:cubicBezTo>
                    <a:lnTo>
                      <a:pt x="536" y="705"/>
                    </a:lnTo>
                    <a:cubicBezTo>
                      <a:pt x="652" y="812"/>
                      <a:pt x="795" y="901"/>
                      <a:pt x="938" y="999"/>
                    </a:cubicBezTo>
                    <a:lnTo>
                      <a:pt x="938" y="999"/>
                    </a:lnTo>
                    <a:cubicBezTo>
                      <a:pt x="1036" y="1053"/>
                      <a:pt x="1134" y="1124"/>
                      <a:pt x="1223" y="1186"/>
                    </a:cubicBezTo>
                    <a:lnTo>
                      <a:pt x="1223" y="1186"/>
                    </a:lnTo>
                    <a:cubicBezTo>
                      <a:pt x="1223" y="1186"/>
                      <a:pt x="1223" y="1186"/>
                      <a:pt x="1232" y="1186"/>
                    </a:cubicBezTo>
                    <a:lnTo>
                      <a:pt x="1232" y="1186"/>
                    </a:lnTo>
                    <a:cubicBezTo>
                      <a:pt x="1232" y="1186"/>
                      <a:pt x="1241" y="1186"/>
                      <a:pt x="1241" y="1186"/>
                    </a:cubicBezTo>
                    <a:lnTo>
                      <a:pt x="1241" y="1186"/>
                    </a:lnTo>
                    <a:cubicBezTo>
                      <a:pt x="1250" y="1178"/>
                      <a:pt x="1250" y="1169"/>
                      <a:pt x="1241" y="1160"/>
                    </a:cubicBezTo>
                    <a:lnTo>
                      <a:pt x="1241" y="1160"/>
                    </a:lnTo>
                    <a:cubicBezTo>
                      <a:pt x="1152" y="1097"/>
                      <a:pt x="1053" y="1026"/>
                      <a:pt x="955" y="972"/>
                    </a:cubicBezTo>
                    <a:lnTo>
                      <a:pt x="955" y="972"/>
                    </a:lnTo>
                    <a:cubicBezTo>
                      <a:pt x="813" y="874"/>
                      <a:pt x="670" y="785"/>
                      <a:pt x="554" y="678"/>
                    </a:cubicBezTo>
                    <a:lnTo>
                      <a:pt x="554" y="678"/>
                    </a:lnTo>
                    <a:cubicBezTo>
                      <a:pt x="429" y="562"/>
                      <a:pt x="331" y="419"/>
                      <a:pt x="242" y="285"/>
                    </a:cubicBezTo>
                    <a:lnTo>
                      <a:pt x="242" y="285"/>
                    </a:lnTo>
                    <a:cubicBezTo>
                      <a:pt x="179" y="187"/>
                      <a:pt x="108" y="89"/>
                      <a:pt x="36" y="0"/>
                    </a:cubicBezTo>
                    <a:lnTo>
                      <a:pt x="36" y="0"/>
                    </a:lnTo>
                    <a:cubicBezTo>
                      <a:pt x="28" y="0"/>
                      <a:pt x="28" y="0"/>
                      <a:pt x="19" y="0"/>
                    </a:cubicBezTo>
                    <a:lnTo>
                      <a:pt x="19" y="0"/>
                    </a:lnTo>
                    <a:cubicBezTo>
                      <a:pt x="19" y="0"/>
                      <a:pt x="10" y="0"/>
                      <a:pt x="10"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63;p49">
                <a:extLst>
                  <a:ext uri="{FF2B5EF4-FFF2-40B4-BE49-F238E27FC236}">
                    <a16:creationId xmlns:a16="http://schemas.microsoft.com/office/drawing/2014/main" id="{83CB80D9-2FAF-BE4B-DB7A-CA8A0EF6C3BB}"/>
                  </a:ext>
                </a:extLst>
              </p:cNvPr>
              <p:cNvSpPr/>
              <p:nvPr/>
            </p:nvSpPr>
            <p:spPr>
              <a:xfrm>
                <a:off x="6593913" y="2553333"/>
                <a:ext cx="46773" cy="33540"/>
              </a:xfrm>
              <a:custGeom>
                <a:avLst/>
                <a:gdLst/>
                <a:ahLst/>
                <a:cxnLst/>
                <a:rect l="l" t="t" r="r" b="b"/>
                <a:pathLst>
                  <a:path w="1071" h="768" extrusionOk="0">
                    <a:moveTo>
                      <a:pt x="9" y="0"/>
                    </a:moveTo>
                    <a:cubicBezTo>
                      <a:pt x="0" y="0"/>
                      <a:pt x="0" y="9"/>
                      <a:pt x="0" y="9"/>
                    </a:cubicBezTo>
                    <a:lnTo>
                      <a:pt x="0" y="9"/>
                    </a:lnTo>
                    <a:cubicBezTo>
                      <a:pt x="0" y="18"/>
                      <a:pt x="0" y="27"/>
                      <a:pt x="9" y="27"/>
                    </a:cubicBezTo>
                    <a:lnTo>
                      <a:pt x="9" y="27"/>
                    </a:lnTo>
                    <a:cubicBezTo>
                      <a:pt x="27" y="27"/>
                      <a:pt x="36" y="27"/>
                      <a:pt x="45" y="27"/>
                    </a:cubicBezTo>
                    <a:lnTo>
                      <a:pt x="45" y="27"/>
                    </a:lnTo>
                    <a:cubicBezTo>
                      <a:pt x="428" y="27"/>
                      <a:pt x="865" y="447"/>
                      <a:pt x="1044" y="759"/>
                    </a:cubicBezTo>
                    <a:lnTo>
                      <a:pt x="1044" y="759"/>
                    </a:lnTo>
                    <a:cubicBezTo>
                      <a:pt x="1044" y="759"/>
                      <a:pt x="1053" y="768"/>
                      <a:pt x="1053" y="768"/>
                    </a:cubicBezTo>
                    <a:lnTo>
                      <a:pt x="1053" y="768"/>
                    </a:lnTo>
                    <a:cubicBezTo>
                      <a:pt x="1053" y="768"/>
                      <a:pt x="1062" y="759"/>
                      <a:pt x="1062" y="759"/>
                    </a:cubicBezTo>
                    <a:lnTo>
                      <a:pt x="1062" y="759"/>
                    </a:lnTo>
                    <a:cubicBezTo>
                      <a:pt x="1071" y="759"/>
                      <a:pt x="1071" y="750"/>
                      <a:pt x="1071" y="741"/>
                    </a:cubicBezTo>
                    <a:lnTo>
                      <a:pt x="1071" y="741"/>
                    </a:lnTo>
                    <a:cubicBezTo>
                      <a:pt x="892" y="420"/>
                      <a:pt x="437" y="0"/>
                      <a:pt x="45" y="0"/>
                    </a:cubicBezTo>
                    <a:lnTo>
                      <a:pt x="45" y="0"/>
                    </a:lnTo>
                    <a:cubicBezTo>
                      <a:pt x="27" y="0"/>
                      <a:pt x="18" y="0"/>
                      <a:pt x="9"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64;p49">
                <a:extLst>
                  <a:ext uri="{FF2B5EF4-FFF2-40B4-BE49-F238E27FC236}">
                    <a16:creationId xmlns:a16="http://schemas.microsoft.com/office/drawing/2014/main" id="{9F762DCC-8D84-E87C-10F0-1A316F1944F1}"/>
                  </a:ext>
                </a:extLst>
              </p:cNvPr>
              <p:cNvSpPr/>
              <p:nvPr/>
            </p:nvSpPr>
            <p:spPr>
              <a:xfrm>
                <a:off x="6609461" y="2563072"/>
                <a:ext cx="10569" cy="23802"/>
              </a:xfrm>
              <a:custGeom>
                <a:avLst/>
                <a:gdLst/>
                <a:ahLst/>
                <a:cxnLst/>
                <a:rect l="l" t="t" r="r" b="b"/>
                <a:pathLst>
                  <a:path w="242" h="545" extrusionOk="0">
                    <a:moveTo>
                      <a:pt x="215" y="9"/>
                    </a:moveTo>
                    <a:cubicBezTo>
                      <a:pt x="108" y="143"/>
                      <a:pt x="1" y="322"/>
                      <a:pt x="144" y="536"/>
                    </a:cubicBezTo>
                    <a:lnTo>
                      <a:pt x="144" y="536"/>
                    </a:lnTo>
                    <a:cubicBezTo>
                      <a:pt x="144" y="536"/>
                      <a:pt x="153" y="545"/>
                      <a:pt x="153" y="545"/>
                    </a:cubicBezTo>
                    <a:lnTo>
                      <a:pt x="153" y="545"/>
                    </a:lnTo>
                    <a:cubicBezTo>
                      <a:pt x="153" y="545"/>
                      <a:pt x="161" y="536"/>
                      <a:pt x="161" y="536"/>
                    </a:cubicBezTo>
                    <a:lnTo>
                      <a:pt x="161" y="536"/>
                    </a:lnTo>
                    <a:cubicBezTo>
                      <a:pt x="170" y="536"/>
                      <a:pt x="170" y="527"/>
                      <a:pt x="170" y="518"/>
                    </a:cubicBezTo>
                    <a:lnTo>
                      <a:pt x="170" y="518"/>
                    </a:lnTo>
                    <a:cubicBezTo>
                      <a:pt x="63" y="366"/>
                      <a:pt x="90" y="215"/>
                      <a:pt x="233" y="27"/>
                    </a:cubicBezTo>
                    <a:lnTo>
                      <a:pt x="233" y="27"/>
                    </a:lnTo>
                    <a:cubicBezTo>
                      <a:pt x="242" y="18"/>
                      <a:pt x="242" y="9"/>
                      <a:pt x="233" y="0"/>
                    </a:cubicBezTo>
                    <a:lnTo>
                      <a:pt x="233" y="0"/>
                    </a:lnTo>
                    <a:cubicBezTo>
                      <a:pt x="233" y="0"/>
                      <a:pt x="224" y="0"/>
                      <a:pt x="224" y="0"/>
                    </a:cubicBezTo>
                    <a:lnTo>
                      <a:pt x="224" y="0"/>
                    </a:lnTo>
                    <a:cubicBezTo>
                      <a:pt x="224" y="0"/>
                      <a:pt x="215" y="0"/>
                      <a:pt x="215"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65;p49">
                <a:extLst>
                  <a:ext uri="{FF2B5EF4-FFF2-40B4-BE49-F238E27FC236}">
                    <a16:creationId xmlns:a16="http://schemas.microsoft.com/office/drawing/2014/main" id="{54A2E80F-9115-9483-318E-EB1F4FB774D3}"/>
                  </a:ext>
                </a:extLst>
              </p:cNvPr>
              <p:cNvSpPr/>
              <p:nvPr/>
            </p:nvSpPr>
            <p:spPr>
              <a:xfrm>
                <a:off x="6654270" y="2545560"/>
                <a:ext cx="39393" cy="68609"/>
              </a:xfrm>
              <a:custGeom>
                <a:avLst/>
                <a:gdLst/>
                <a:ahLst/>
                <a:cxnLst/>
                <a:rect l="l" t="t" r="r" b="b"/>
                <a:pathLst>
                  <a:path w="902" h="1571" extrusionOk="0">
                    <a:moveTo>
                      <a:pt x="1" y="9"/>
                    </a:moveTo>
                    <a:cubicBezTo>
                      <a:pt x="1" y="9"/>
                      <a:pt x="1" y="18"/>
                      <a:pt x="10" y="27"/>
                    </a:cubicBezTo>
                    <a:lnTo>
                      <a:pt x="10" y="27"/>
                    </a:lnTo>
                    <a:cubicBezTo>
                      <a:pt x="90" y="80"/>
                      <a:pt x="152" y="196"/>
                      <a:pt x="206" y="294"/>
                    </a:cubicBezTo>
                    <a:lnTo>
                      <a:pt x="206" y="294"/>
                    </a:lnTo>
                    <a:cubicBezTo>
                      <a:pt x="224" y="321"/>
                      <a:pt x="242" y="348"/>
                      <a:pt x="251" y="375"/>
                    </a:cubicBezTo>
                    <a:lnTo>
                      <a:pt x="251" y="375"/>
                    </a:lnTo>
                    <a:cubicBezTo>
                      <a:pt x="313" y="473"/>
                      <a:pt x="375" y="589"/>
                      <a:pt x="429" y="696"/>
                    </a:cubicBezTo>
                    <a:lnTo>
                      <a:pt x="429" y="696"/>
                    </a:lnTo>
                    <a:cubicBezTo>
                      <a:pt x="447" y="732"/>
                      <a:pt x="465" y="758"/>
                      <a:pt x="483" y="794"/>
                    </a:cubicBezTo>
                    <a:lnTo>
                      <a:pt x="483" y="794"/>
                    </a:lnTo>
                    <a:cubicBezTo>
                      <a:pt x="554" y="928"/>
                      <a:pt x="625" y="1062"/>
                      <a:pt x="697" y="1187"/>
                    </a:cubicBezTo>
                    <a:lnTo>
                      <a:pt x="697" y="1187"/>
                    </a:lnTo>
                    <a:cubicBezTo>
                      <a:pt x="706" y="1222"/>
                      <a:pt x="723" y="1258"/>
                      <a:pt x="750" y="1285"/>
                    </a:cubicBezTo>
                    <a:lnTo>
                      <a:pt x="750" y="1285"/>
                    </a:lnTo>
                    <a:cubicBezTo>
                      <a:pt x="795" y="1374"/>
                      <a:pt x="857" y="1472"/>
                      <a:pt x="866" y="1552"/>
                    </a:cubicBezTo>
                    <a:lnTo>
                      <a:pt x="866" y="1552"/>
                    </a:lnTo>
                    <a:cubicBezTo>
                      <a:pt x="866" y="1561"/>
                      <a:pt x="875" y="1570"/>
                      <a:pt x="884" y="1570"/>
                    </a:cubicBezTo>
                    <a:lnTo>
                      <a:pt x="884" y="1570"/>
                    </a:lnTo>
                    <a:cubicBezTo>
                      <a:pt x="884" y="1570"/>
                      <a:pt x="884" y="1570"/>
                      <a:pt x="884" y="1570"/>
                    </a:cubicBezTo>
                    <a:lnTo>
                      <a:pt x="884" y="1570"/>
                    </a:lnTo>
                    <a:cubicBezTo>
                      <a:pt x="893" y="1570"/>
                      <a:pt x="902" y="1561"/>
                      <a:pt x="893" y="1552"/>
                    </a:cubicBezTo>
                    <a:lnTo>
                      <a:pt x="893" y="1552"/>
                    </a:lnTo>
                    <a:cubicBezTo>
                      <a:pt x="884" y="1463"/>
                      <a:pt x="830" y="1365"/>
                      <a:pt x="777" y="1276"/>
                    </a:cubicBezTo>
                    <a:lnTo>
                      <a:pt x="777" y="1276"/>
                    </a:lnTo>
                    <a:cubicBezTo>
                      <a:pt x="750" y="1240"/>
                      <a:pt x="732" y="1204"/>
                      <a:pt x="723" y="1178"/>
                    </a:cubicBezTo>
                    <a:lnTo>
                      <a:pt x="723" y="1178"/>
                    </a:lnTo>
                    <a:cubicBezTo>
                      <a:pt x="652" y="1044"/>
                      <a:pt x="581" y="910"/>
                      <a:pt x="509" y="776"/>
                    </a:cubicBezTo>
                    <a:lnTo>
                      <a:pt x="509" y="776"/>
                    </a:lnTo>
                    <a:cubicBezTo>
                      <a:pt x="491" y="749"/>
                      <a:pt x="474" y="714"/>
                      <a:pt x="456" y="678"/>
                    </a:cubicBezTo>
                    <a:lnTo>
                      <a:pt x="456" y="678"/>
                    </a:lnTo>
                    <a:cubicBezTo>
                      <a:pt x="402" y="571"/>
                      <a:pt x="340" y="464"/>
                      <a:pt x="277" y="357"/>
                    </a:cubicBezTo>
                    <a:lnTo>
                      <a:pt x="277" y="357"/>
                    </a:lnTo>
                    <a:cubicBezTo>
                      <a:pt x="268" y="330"/>
                      <a:pt x="251" y="303"/>
                      <a:pt x="233" y="277"/>
                    </a:cubicBezTo>
                    <a:lnTo>
                      <a:pt x="233" y="277"/>
                    </a:lnTo>
                    <a:cubicBezTo>
                      <a:pt x="179" y="170"/>
                      <a:pt x="117" y="62"/>
                      <a:pt x="28" y="0"/>
                    </a:cubicBezTo>
                    <a:lnTo>
                      <a:pt x="28" y="0"/>
                    </a:lnTo>
                    <a:cubicBezTo>
                      <a:pt x="19" y="0"/>
                      <a:pt x="19" y="0"/>
                      <a:pt x="19" y="0"/>
                    </a:cubicBezTo>
                    <a:lnTo>
                      <a:pt x="19" y="0"/>
                    </a:lnTo>
                    <a:cubicBezTo>
                      <a:pt x="10" y="0"/>
                      <a:pt x="10" y="0"/>
                      <a:pt x="1"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66;p49">
                <a:extLst>
                  <a:ext uri="{FF2B5EF4-FFF2-40B4-BE49-F238E27FC236}">
                    <a16:creationId xmlns:a16="http://schemas.microsoft.com/office/drawing/2014/main" id="{1C309870-B22D-4BD3-9727-2192736F9A09}"/>
                  </a:ext>
                </a:extLst>
              </p:cNvPr>
              <p:cNvSpPr/>
              <p:nvPr/>
            </p:nvSpPr>
            <p:spPr>
              <a:xfrm>
                <a:off x="6676892" y="2551761"/>
                <a:ext cx="19129" cy="25767"/>
              </a:xfrm>
              <a:custGeom>
                <a:avLst/>
                <a:gdLst/>
                <a:ahLst/>
                <a:cxnLst/>
                <a:rect l="l" t="t" r="r" b="b"/>
                <a:pathLst>
                  <a:path w="438" h="590" extrusionOk="0">
                    <a:moveTo>
                      <a:pt x="9" y="1"/>
                    </a:moveTo>
                    <a:cubicBezTo>
                      <a:pt x="0" y="10"/>
                      <a:pt x="0" y="19"/>
                      <a:pt x="9" y="28"/>
                    </a:cubicBezTo>
                    <a:lnTo>
                      <a:pt x="9" y="28"/>
                    </a:lnTo>
                    <a:cubicBezTo>
                      <a:pt x="72" y="99"/>
                      <a:pt x="125" y="188"/>
                      <a:pt x="188" y="277"/>
                    </a:cubicBezTo>
                    <a:lnTo>
                      <a:pt x="188" y="277"/>
                    </a:lnTo>
                    <a:cubicBezTo>
                      <a:pt x="259" y="393"/>
                      <a:pt x="330" y="500"/>
                      <a:pt x="411" y="581"/>
                    </a:cubicBezTo>
                    <a:lnTo>
                      <a:pt x="411" y="581"/>
                    </a:lnTo>
                    <a:cubicBezTo>
                      <a:pt x="411" y="581"/>
                      <a:pt x="419" y="590"/>
                      <a:pt x="419" y="590"/>
                    </a:cubicBezTo>
                    <a:lnTo>
                      <a:pt x="419" y="590"/>
                    </a:lnTo>
                    <a:cubicBezTo>
                      <a:pt x="428" y="590"/>
                      <a:pt x="428" y="581"/>
                      <a:pt x="437" y="581"/>
                    </a:cubicBezTo>
                    <a:lnTo>
                      <a:pt x="437" y="581"/>
                    </a:lnTo>
                    <a:cubicBezTo>
                      <a:pt x="437" y="572"/>
                      <a:pt x="437" y="563"/>
                      <a:pt x="437" y="563"/>
                    </a:cubicBezTo>
                    <a:lnTo>
                      <a:pt x="437" y="563"/>
                    </a:lnTo>
                    <a:cubicBezTo>
                      <a:pt x="357" y="483"/>
                      <a:pt x="286" y="375"/>
                      <a:pt x="214" y="259"/>
                    </a:cubicBezTo>
                    <a:lnTo>
                      <a:pt x="214" y="259"/>
                    </a:lnTo>
                    <a:cubicBezTo>
                      <a:pt x="152" y="170"/>
                      <a:pt x="98" y="81"/>
                      <a:pt x="36" y="1"/>
                    </a:cubicBezTo>
                    <a:lnTo>
                      <a:pt x="36" y="1"/>
                    </a:lnTo>
                    <a:cubicBezTo>
                      <a:pt x="27" y="1"/>
                      <a:pt x="27" y="1"/>
                      <a:pt x="18" y="1"/>
                    </a:cubicBezTo>
                    <a:lnTo>
                      <a:pt x="18" y="1"/>
                    </a:lnTo>
                    <a:cubicBezTo>
                      <a:pt x="18" y="1"/>
                      <a:pt x="9" y="1"/>
                      <a:pt x="9" y="1"/>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67;p49">
                <a:extLst>
                  <a:ext uri="{FF2B5EF4-FFF2-40B4-BE49-F238E27FC236}">
                    <a16:creationId xmlns:a16="http://schemas.microsoft.com/office/drawing/2014/main" id="{138C362F-ADC9-019E-0372-70CE3821347D}"/>
                  </a:ext>
                </a:extLst>
              </p:cNvPr>
              <p:cNvSpPr/>
              <p:nvPr/>
            </p:nvSpPr>
            <p:spPr>
              <a:xfrm>
                <a:off x="6613391" y="2585258"/>
                <a:ext cx="8997" cy="9040"/>
              </a:xfrm>
              <a:custGeom>
                <a:avLst/>
                <a:gdLst/>
                <a:ahLst/>
                <a:cxnLst/>
                <a:rect l="l" t="t" r="r" b="b"/>
                <a:pathLst>
                  <a:path w="206" h="207" extrusionOk="0">
                    <a:moveTo>
                      <a:pt x="0" y="108"/>
                    </a:moveTo>
                    <a:cubicBezTo>
                      <a:pt x="0" y="162"/>
                      <a:pt x="45" y="206"/>
                      <a:pt x="107" y="206"/>
                    </a:cubicBezTo>
                    <a:lnTo>
                      <a:pt x="107" y="206"/>
                    </a:lnTo>
                    <a:cubicBezTo>
                      <a:pt x="161" y="206"/>
                      <a:pt x="205" y="162"/>
                      <a:pt x="205" y="108"/>
                    </a:cubicBezTo>
                    <a:lnTo>
                      <a:pt x="205" y="108"/>
                    </a:lnTo>
                    <a:cubicBezTo>
                      <a:pt x="205" y="46"/>
                      <a:pt x="161" y="1"/>
                      <a:pt x="107" y="1"/>
                    </a:cubicBezTo>
                    <a:lnTo>
                      <a:pt x="107" y="1"/>
                    </a:lnTo>
                    <a:cubicBezTo>
                      <a:pt x="45" y="1"/>
                      <a:pt x="0" y="46"/>
                      <a:pt x="0" y="108"/>
                    </a:cubicBezTo>
                    <a:close/>
                    <a:moveTo>
                      <a:pt x="36" y="108"/>
                    </a:moveTo>
                    <a:cubicBezTo>
                      <a:pt x="36" y="63"/>
                      <a:pt x="63" y="37"/>
                      <a:pt x="107" y="37"/>
                    </a:cubicBezTo>
                    <a:lnTo>
                      <a:pt x="107" y="37"/>
                    </a:lnTo>
                    <a:cubicBezTo>
                      <a:pt x="143" y="37"/>
                      <a:pt x="178" y="63"/>
                      <a:pt x="178" y="108"/>
                    </a:cubicBezTo>
                    <a:lnTo>
                      <a:pt x="178" y="108"/>
                    </a:lnTo>
                    <a:cubicBezTo>
                      <a:pt x="178" y="144"/>
                      <a:pt x="143" y="179"/>
                      <a:pt x="107" y="179"/>
                    </a:cubicBezTo>
                    <a:lnTo>
                      <a:pt x="107" y="179"/>
                    </a:lnTo>
                    <a:cubicBezTo>
                      <a:pt x="63" y="179"/>
                      <a:pt x="36" y="144"/>
                      <a:pt x="36" y="108"/>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68;p49">
                <a:extLst>
                  <a:ext uri="{FF2B5EF4-FFF2-40B4-BE49-F238E27FC236}">
                    <a16:creationId xmlns:a16="http://schemas.microsoft.com/office/drawing/2014/main" id="{C527389E-277C-227D-9E60-CCB921868254}"/>
                  </a:ext>
                </a:extLst>
              </p:cNvPr>
              <p:cNvSpPr/>
              <p:nvPr/>
            </p:nvSpPr>
            <p:spPr>
              <a:xfrm>
                <a:off x="6636757" y="2585258"/>
                <a:ext cx="8997" cy="9040"/>
              </a:xfrm>
              <a:custGeom>
                <a:avLst/>
                <a:gdLst/>
                <a:ahLst/>
                <a:cxnLst/>
                <a:rect l="l" t="t" r="r" b="b"/>
                <a:pathLst>
                  <a:path w="206" h="207" extrusionOk="0">
                    <a:moveTo>
                      <a:pt x="0" y="108"/>
                    </a:moveTo>
                    <a:cubicBezTo>
                      <a:pt x="0" y="162"/>
                      <a:pt x="45" y="206"/>
                      <a:pt x="107" y="206"/>
                    </a:cubicBezTo>
                    <a:lnTo>
                      <a:pt x="107" y="206"/>
                    </a:lnTo>
                    <a:cubicBezTo>
                      <a:pt x="161" y="206"/>
                      <a:pt x="206" y="162"/>
                      <a:pt x="206" y="108"/>
                    </a:cubicBezTo>
                    <a:lnTo>
                      <a:pt x="206" y="108"/>
                    </a:lnTo>
                    <a:cubicBezTo>
                      <a:pt x="206" y="46"/>
                      <a:pt x="161" y="1"/>
                      <a:pt x="107" y="1"/>
                    </a:cubicBezTo>
                    <a:lnTo>
                      <a:pt x="107" y="1"/>
                    </a:lnTo>
                    <a:cubicBezTo>
                      <a:pt x="45" y="1"/>
                      <a:pt x="0" y="46"/>
                      <a:pt x="0" y="108"/>
                    </a:cubicBezTo>
                    <a:close/>
                    <a:moveTo>
                      <a:pt x="36" y="108"/>
                    </a:moveTo>
                    <a:cubicBezTo>
                      <a:pt x="36" y="63"/>
                      <a:pt x="63" y="37"/>
                      <a:pt x="107" y="37"/>
                    </a:cubicBezTo>
                    <a:lnTo>
                      <a:pt x="107" y="37"/>
                    </a:lnTo>
                    <a:cubicBezTo>
                      <a:pt x="143" y="37"/>
                      <a:pt x="179" y="63"/>
                      <a:pt x="179" y="108"/>
                    </a:cubicBezTo>
                    <a:lnTo>
                      <a:pt x="179" y="108"/>
                    </a:lnTo>
                    <a:cubicBezTo>
                      <a:pt x="179" y="144"/>
                      <a:pt x="143" y="179"/>
                      <a:pt x="107" y="179"/>
                    </a:cubicBezTo>
                    <a:lnTo>
                      <a:pt x="107" y="179"/>
                    </a:lnTo>
                    <a:cubicBezTo>
                      <a:pt x="63" y="179"/>
                      <a:pt x="36" y="144"/>
                      <a:pt x="36" y="108"/>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69;p49">
                <a:extLst>
                  <a:ext uri="{FF2B5EF4-FFF2-40B4-BE49-F238E27FC236}">
                    <a16:creationId xmlns:a16="http://schemas.microsoft.com/office/drawing/2014/main" id="{B0BB581E-75D7-935B-34B9-11C8F912045F}"/>
                  </a:ext>
                </a:extLst>
              </p:cNvPr>
              <p:cNvSpPr/>
              <p:nvPr/>
            </p:nvSpPr>
            <p:spPr>
              <a:xfrm>
                <a:off x="6690125" y="2612554"/>
                <a:ext cx="5503" cy="5503"/>
              </a:xfrm>
              <a:custGeom>
                <a:avLst/>
                <a:gdLst/>
                <a:ahLst/>
                <a:cxnLst/>
                <a:rect l="l" t="t" r="r" b="b"/>
                <a:pathLst>
                  <a:path w="126" h="126" extrusionOk="0">
                    <a:moveTo>
                      <a:pt x="1" y="63"/>
                    </a:moveTo>
                    <a:cubicBezTo>
                      <a:pt x="1" y="99"/>
                      <a:pt x="27" y="125"/>
                      <a:pt x="63" y="125"/>
                    </a:cubicBezTo>
                    <a:lnTo>
                      <a:pt x="63" y="125"/>
                    </a:lnTo>
                    <a:cubicBezTo>
                      <a:pt x="99" y="125"/>
                      <a:pt x="125" y="99"/>
                      <a:pt x="125" y="63"/>
                    </a:cubicBezTo>
                    <a:lnTo>
                      <a:pt x="125" y="63"/>
                    </a:lnTo>
                    <a:cubicBezTo>
                      <a:pt x="125" y="36"/>
                      <a:pt x="99" y="0"/>
                      <a:pt x="63" y="0"/>
                    </a:cubicBezTo>
                    <a:lnTo>
                      <a:pt x="63" y="0"/>
                    </a:lnTo>
                    <a:cubicBezTo>
                      <a:pt x="27" y="0"/>
                      <a:pt x="1" y="36"/>
                      <a:pt x="1" y="63"/>
                    </a:cubicBezTo>
                    <a:close/>
                    <a:moveTo>
                      <a:pt x="27" y="63"/>
                    </a:moveTo>
                    <a:cubicBezTo>
                      <a:pt x="27" y="45"/>
                      <a:pt x="45" y="36"/>
                      <a:pt x="63" y="36"/>
                    </a:cubicBezTo>
                    <a:lnTo>
                      <a:pt x="63" y="36"/>
                    </a:lnTo>
                    <a:cubicBezTo>
                      <a:pt x="81" y="36"/>
                      <a:pt x="90" y="45"/>
                      <a:pt x="90" y="63"/>
                    </a:cubicBezTo>
                    <a:lnTo>
                      <a:pt x="90" y="63"/>
                    </a:lnTo>
                    <a:cubicBezTo>
                      <a:pt x="90" y="81"/>
                      <a:pt x="81" y="99"/>
                      <a:pt x="63" y="99"/>
                    </a:cubicBezTo>
                    <a:lnTo>
                      <a:pt x="63" y="99"/>
                    </a:lnTo>
                    <a:cubicBezTo>
                      <a:pt x="45" y="99"/>
                      <a:pt x="27" y="81"/>
                      <a:pt x="27"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70;p49">
                <a:extLst>
                  <a:ext uri="{FF2B5EF4-FFF2-40B4-BE49-F238E27FC236}">
                    <a16:creationId xmlns:a16="http://schemas.microsoft.com/office/drawing/2014/main" id="{F109EA70-F482-CC61-B55E-DBC31F39B6CB}"/>
                  </a:ext>
                </a:extLst>
              </p:cNvPr>
              <p:cNvSpPr/>
              <p:nvPr/>
            </p:nvSpPr>
            <p:spPr>
              <a:xfrm>
                <a:off x="6694012" y="2575912"/>
                <a:ext cx="5503" cy="5503"/>
              </a:xfrm>
              <a:custGeom>
                <a:avLst/>
                <a:gdLst/>
                <a:ahLst/>
                <a:cxnLst/>
                <a:rect l="l" t="t" r="r" b="b"/>
                <a:pathLst>
                  <a:path w="126" h="126" extrusionOk="0">
                    <a:moveTo>
                      <a:pt x="1" y="63"/>
                    </a:moveTo>
                    <a:cubicBezTo>
                      <a:pt x="1" y="99"/>
                      <a:pt x="27" y="126"/>
                      <a:pt x="63" y="126"/>
                    </a:cubicBezTo>
                    <a:lnTo>
                      <a:pt x="63" y="126"/>
                    </a:lnTo>
                    <a:cubicBezTo>
                      <a:pt x="99" y="126"/>
                      <a:pt x="126" y="99"/>
                      <a:pt x="126" y="63"/>
                    </a:cubicBezTo>
                    <a:lnTo>
                      <a:pt x="126" y="63"/>
                    </a:lnTo>
                    <a:cubicBezTo>
                      <a:pt x="126" y="28"/>
                      <a:pt x="99" y="1"/>
                      <a:pt x="63" y="1"/>
                    </a:cubicBezTo>
                    <a:lnTo>
                      <a:pt x="63" y="1"/>
                    </a:lnTo>
                    <a:cubicBezTo>
                      <a:pt x="27" y="1"/>
                      <a:pt x="1" y="28"/>
                      <a:pt x="1" y="63"/>
                    </a:cubicBezTo>
                    <a:close/>
                    <a:moveTo>
                      <a:pt x="36" y="63"/>
                    </a:moveTo>
                    <a:cubicBezTo>
                      <a:pt x="36" y="45"/>
                      <a:pt x="45" y="37"/>
                      <a:pt x="63" y="37"/>
                    </a:cubicBezTo>
                    <a:lnTo>
                      <a:pt x="63" y="37"/>
                    </a:lnTo>
                    <a:cubicBezTo>
                      <a:pt x="81" y="37"/>
                      <a:pt x="99" y="45"/>
                      <a:pt x="99" y="63"/>
                    </a:cubicBezTo>
                    <a:lnTo>
                      <a:pt x="99" y="63"/>
                    </a:lnTo>
                    <a:cubicBezTo>
                      <a:pt x="99" y="81"/>
                      <a:pt x="81" y="99"/>
                      <a:pt x="63" y="99"/>
                    </a:cubicBezTo>
                    <a:lnTo>
                      <a:pt x="63" y="99"/>
                    </a:lnTo>
                    <a:cubicBezTo>
                      <a:pt x="45" y="99"/>
                      <a:pt x="36" y="81"/>
                      <a:pt x="36"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71;p49">
                <a:extLst>
                  <a:ext uri="{FF2B5EF4-FFF2-40B4-BE49-F238E27FC236}">
                    <a16:creationId xmlns:a16="http://schemas.microsoft.com/office/drawing/2014/main" id="{715430DD-7E30-3E9C-9FE0-7D47EB6CA64B}"/>
                  </a:ext>
                </a:extLst>
              </p:cNvPr>
              <p:cNvSpPr/>
              <p:nvPr/>
            </p:nvSpPr>
            <p:spPr>
              <a:xfrm>
                <a:off x="6748167" y="3026706"/>
                <a:ext cx="146172" cy="192508"/>
              </a:xfrm>
              <a:custGeom>
                <a:avLst/>
                <a:gdLst/>
                <a:ahLst/>
                <a:cxnLst/>
                <a:rect l="l" t="t" r="r" b="b"/>
                <a:pathLst>
                  <a:path w="3347" h="4408" extrusionOk="0">
                    <a:moveTo>
                      <a:pt x="1" y="9"/>
                    </a:moveTo>
                    <a:cubicBezTo>
                      <a:pt x="10" y="366"/>
                      <a:pt x="215" y="750"/>
                      <a:pt x="420" y="964"/>
                    </a:cubicBezTo>
                    <a:lnTo>
                      <a:pt x="420" y="964"/>
                    </a:lnTo>
                    <a:cubicBezTo>
                      <a:pt x="456" y="1009"/>
                      <a:pt x="500" y="1044"/>
                      <a:pt x="536" y="1071"/>
                    </a:cubicBezTo>
                    <a:lnTo>
                      <a:pt x="536" y="1071"/>
                    </a:lnTo>
                    <a:cubicBezTo>
                      <a:pt x="313" y="1187"/>
                      <a:pt x="259" y="1597"/>
                      <a:pt x="304" y="1794"/>
                    </a:cubicBezTo>
                    <a:lnTo>
                      <a:pt x="304" y="1794"/>
                    </a:lnTo>
                    <a:cubicBezTo>
                      <a:pt x="340" y="1945"/>
                      <a:pt x="429" y="2079"/>
                      <a:pt x="509" y="2204"/>
                    </a:cubicBezTo>
                    <a:lnTo>
                      <a:pt x="509" y="2204"/>
                    </a:lnTo>
                    <a:cubicBezTo>
                      <a:pt x="572" y="2293"/>
                      <a:pt x="625" y="2382"/>
                      <a:pt x="670" y="2472"/>
                    </a:cubicBezTo>
                    <a:lnTo>
                      <a:pt x="670" y="2472"/>
                    </a:lnTo>
                    <a:cubicBezTo>
                      <a:pt x="643" y="2489"/>
                      <a:pt x="625" y="2525"/>
                      <a:pt x="625" y="2561"/>
                    </a:cubicBezTo>
                    <a:lnTo>
                      <a:pt x="625" y="2561"/>
                    </a:lnTo>
                    <a:cubicBezTo>
                      <a:pt x="625" y="2632"/>
                      <a:pt x="679" y="2686"/>
                      <a:pt x="750" y="2686"/>
                    </a:cubicBezTo>
                    <a:lnTo>
                      <a:pt x="750" y="2686"/>
                    </a:lnTo>
                    <a:cubicBezTo>
                      <a:pt x="813" y="2686"/>
                      <a:pt x="866" y="2632"/>
                      <a:pt x="866" y="2561"/>
                    </a:cubicBezTo>
                    <a:lnTo>
                      <a:pt x="866" y="2561"/>
                    </a:lnTo>
                    <a:cubicBezTo>
                      <a:pt x="866" y="2498"/>
                      <a:pt x="813" y="2445"/>
                      <a:pt x="750" y="2445"/>
                    </a:cubicBezTo>
                    <a:lnTo>
                      <a:pt x="750" y="2445"/>
                    </a:lnTo>
                    <a:cubicBezTo>
                      <a:pt x="723" y="2445"/>
                      <a:pt x="706" y="2445"/>
                      <a:pt x="697" y="2454"/>
                    </a:cubicBezTo>
                    <a:lnTo>
                      <a:pt x="697" y="2454"/>
                    </a:lnTo>
                    <a:cubicBezTo>
                      <a:pt x="652" y="2365"/>
                      <a:pt x="590" y="2275"/>
                      <a:pt x="536" y="2186"/>
                    </a:cubicBezTo>
                    <a:lnTo>
                      <a:pt x="536" y="2186"/>
                    </a:lnTo>
                    <a:cubicBezTo>
                      <a:pt x="447" y="2061"/>
                      <a:pt x="367" y="1936"/>
                      <a:pt x="331" y="1794"/>
                    </a:cubicBezTo>
                    <a:lnTo>
                      <a:pt x="331" y="1794"/>
                    </a:lnTo>
                    <a:cubicBezTo>
                      <a:pt x="286" y="1571"/>
                      <a:pt x="358" y="1187"/>
                      <a:pt x="563" y="1089"/>
                    </a:cubicBezTo>
                    <a:lnTo>
                      <a:pt x="563" y="1089"/>
                    </a:lnTo>
                    <a:cubicBezTo>
                      <a:pt x="643" y="1151"/>
                      <a:pt x="732" y="1205"/>
                      <a:pt x="813" y="1258"/>
                    </a:cubicBezTo>
                    <a:lnTo>
                      <a:pt x="813" y="1258"/>
                    </a:lnTo>
                    <a:cubicBezTo>
                      <a:pt x="955" y="1339"/>
                      <a:pt x="1098" y="1419"/>
                      <a:pt x="1214" y="1544"/>
                    </a:cubicBezTo>
                    <a:lnTo>
                      <a:pt x="1214" y="1544"/>
                    </a:lnTo>
                    <a:cubicBezTo>
                      <a:pt x="1473" y="1811"/>
                      <a:pt x="1705" y="2115"/>
                      <a:pt x="1883" y="2436"/>
                    </a:cubicBezTo>
                    <a:lnTo>
                      <a:pt x="1883" y="2436"/>
                    </a:lnTo>
                    <a:cubicBezTo>
                      <a:pt x="1883" y="2436"/>
                      <a:pt x="1883" y="2436"/>
                      <a:pt x="1883" y="2436"/>
                    </a:cubicBezTo>
                    <a:lnTo>
                      <a:pt x="1883" y="2436"/>
                    </a:lnTo>
                    <a:cubicBezTo>
                      <a:pt x="1883" y="2445"/>
                      <a:pt x="1892" y="2454"/>
                      <a:pt x="1892" y="2454"/>
                    </a:cubicBezTo>
                    <a:lnTo>
                      <a:pt x="1892" y="2454"/>
                    </a:lnTo>
                    <a:cubicBezTo>
                      <a:pt x="2017" y="2668"/>
                      <a:pt x="2124" y="2891"/>
                      <a:pt x="2204" y="3114"/>
                    </a:cubicBezTo>
                    <a:lnTo>
                      <a:pt x="2204" y="3114"/>
                    </a:lnTo>
                    <a:cubicBezTo>
                      <a:pt x="2347" y="3497"/>
                      <a:pt x="2499" y="3952"/>
                      <a:pt x="2570" y="4399"/>
                    </a:cubicBezTo>
                    <a:lnTo>
                      <a:pt x="2570" y="4399"/>
                    </a:lnTo>
                    <a:cubicBezTo>
                      <a:pt x="2570" y="4407"/>
                      <a:pt x="2579" y="4407"/>
                      <a:pt x="2588" y="4407"/>
                    </a:cubicBezTo>
                    <a:lnTo>
                      <a:pt x="2588" y="4407"/>
                    </a:lnTo>
                    <a:lnTo>
                      <a:pt x="2588" y="4407"/>
                    </a:lnTo>
                    <a:lnTo>
                      <a:pt x="2588" y="4407"/>
                    </a:lnTo>
                    <a:cubicBezTo>
                      <a:pt x="2597" y="4407"/>
                      <a:pt x="2606" y="4399"/>
                      <a:pt x="2597" y="4390"/>
                    </a:cubicBezTo>
                    <a:lnTo>
                      <a:pt x="2597" y="4390"/>
                    </a:lnTo>
                    <a:cubicBezTo>
                      <a:pt x="2525" y="3944"/>
                      <a:pt x="2374" y="3489"/>
                      <a:pt x="2231" y="3105"/>
                    </a:cubicBezTo>
                    <a:lnTo>
                      <a:pt x="2231" y="3105"/>
                    </a:lnTo>
                    <a:cubicBezTo>
                      <a:pt x="2151" y="2882"/>
                      <a:pt x="2053" y="2668"/>
                      <a:pt x="1928" y="2454"/>
                    </a:cubicBezTo>
                    <a:lnTo>
                      <a:pt x="1928" y="2454"/>
                    </a:lnTo>
                    <a:cubicBezTo>
                      <a:pt x="1981" y="2454"/>
                      <a:pt x="2035" y="2445"/>
                      <a:pt x="2088" y="2436"/>
                    </a:cubicBezTo>
                    <a:lnTo>
                      <a:pt x="2088" y="2436"/>
                    </a:lnTo>
                    <a:cubicBezTo>
                      <a:pt x="2186" y="2418"/>
                      <a:pt x="2285" y="2400"/>
                      <a:pt x="2392" y="2427"/>
                    </a:cubicBezTo>
                    <a:lnTo>
                      <a:pt x="2392" y="2427"/>
                    </a:lnTo>
                    <a:cubicBezTo>
                      <a:pt x="2516" y="2463"/>
                      <a:pt x="2641" y="2543"/>
                      <a:pt x="2748" y="2668"/>
                    </a:cubicBezTo>
                    <a:lnTo>
                      <a:pt x="2748" y="2668"/>
                    </a:lnTo>
                    <a:cubicBezTo>
                      <a:pt x="2918" y="2864"/>
                      <a:pt x="3096" y="3105"/>
                      <a:pt x="3186" y="3346"/>
                    </a:cubicBezTo>
                    <a:lnTo>
                      <a:pt x="3186" y="3346"/>
                    </a:lnTo>
                    <a:cubicBezTo>
                      <a:pt x="3141" y="3364"/>
                      <a:pt x="3105" y="3408"/>
                      <a:pt x="3105" y="3462"/>
                    </a:cubicBezTo>
                    <a:lnTo>
                      <a:pt x="3105" y="3462"/>
                    </a:lnTo>
                    <a:cubicBezTo>
                      <a:pt x="3105" y="3524"/>
                      <a:pt x="3159" y="3578"/>
                      <a:pt x="3230" y="3578"/>
                    </a:cubicBezTo>
                    <a:lnTo>
                      <a:pt x="3230" y="3578"/>
                    </a:lnTo>
                    <a:cubicBezTo>
                      <a:pt x="3293" y="3578"/>
                      <a:pt x="3346" y="3524"/>
                      <a:pt x="3346" y="3462"/>
                    </a:cubicBezTo>
                    <a:lnTo>
                      <a:pt x="3346" y="3462"/>
                    </a:lnTo>
                    <a:cubicBezTo>
                      <a:pt x="3346" y="3390"/>
                      <a:pt x="3293" y="3337"/>
                      <a:pt x="3230" y="3337"/>
                    </a:cubicBezTo>
                    <a:lnTo>
                      <a:pt x="3230" y="3337"/>
                    </a:lnTo>
                    <a:cubicBezTo>
                      <a:pt x="3221" y="3337"/>
                      <a:pt x="3212" y="3337"/>
                      <a:pt x="3212" y="3337"/>
                    </a:cubicBezTo>
                    <a:lnTo>
                      <a:pt x="3212" y="3337"/>
                    </a:lnTo>
                    <a:cubicBezTo>
                      <a:pt x="3123" y="3087"/>
                      <a:pt x="2936" y="2855"/>
                      <a:pt x="2766" y="2650"/>
                    </a:cubicBezTo>
                    <a:lnTo>
                      <a:pt x="2766" y="2650"/>
                    </a:lnTo>
                    <a:cubicBezTo>
                      <a:pt x="2659" y="2525"/>
                      <a:pt x="2534" y="2436"/>
                      <a:pt x="2401" y="2400"/>
                    </a:cubicBezTo>
                    <a:lnTo>
                      <a:pt x="2401" y="2400"/>
                    </a:lnTo>
                    <a:cubicBezTo>
                      <a:pt x="2285" y="2373"/>
                      <a:pt x="2177" y="2391"/>
                      <a:pt x="2079" y="2400"/>
                    </a:cubicBezTo>
                    <a:lnTo>
                      <a:pt x="2079" y="2400"/>
                    </a:lnTo>
                    <a:cubicBezTo>
                      <a:pt x="2026" y="2409"/>
                      <a:pt x="1972" y="2418"/>
                      <a:pt x="1910" y="2427"/>
                    </a:cubicBezTo>
                    <a:lnTo>
                      <a:pt x="1910" y="2427"/>
                    </a:lnTo>
                    <a:cubicBezTo>
                      <a:pt x="1723" y="2106"/>
                      <a:pt x="1491" y="1794"/>
                      <a:pt x="1232" y="1526"/>
                    </a:cubicBezTo>
                    <a:lnTo>
                      <a:pt x="1232" y="1526"/>
                    </a:lnTo>
                    <a:cubicBezTo>
                      <a:pt x="1116" y="1401"/>
                      <a:pt x="973" y="1312"/>
                      <a:pt x="830" y="1232"/>
                    </a:cubicBezTo>
                    <a:lnTo>
                      <a:pt x="830" y="1232"/>
                    </a:lnTo>
                    <a:cubicBezTo>
                      <a:pt x="741" y="1178"/>
                      <a:pt x="661" y="1125"/>
                      <a:pt x="581" y="1071"/>
                    </a:cubicBezTo>
                    <a:lnTo>
                      <a:pt x="581" y="1071"/>
                    </a:lnTo>
                    <a:cubicBezTo>
                      <a:pt x="581" y="1071"/>
                      <a:pt x="581" y="1071"/>
                      <a:pt x="581" y="1071"/>
                    </a:cubicBezTo>
                    <a:lnTo>
                      <a:pt x="581" y="1071"/>
                    </a:lnTo>
                    <a:cubicBezTo>
                      <a:pt x="581" y="1062"/>
                      <a:pt x="572" y="1062"/>
                      <a:pt x="572" y="1062"/>
                    </a:cubicBezTo>
                    <a:lnTo>
                      <a:pt x="572" y="1062"/>
                    </a:lnTo>
                    <a:cubicBezTo>
                      <a:pt x="527" y="1026"/>
                      <a:pt x="482" y="991"/>
                      <a:pt x="438" y="946"/>
                    </a:cubicBezTo>
                    <a:lnTo>
                      <a:pt x="438" y="946"/>
                    </a:lnTo>
                    <a:cubicBezTo>
                      <a:pt x="242" y="732"/>
                      <a:pt x="36" y="357"/>
                      <a:pt x="36" y="9"/>
                    </a:cubicBezTo>
                    <a:lnTo>
                      <a:pt x="36" y="9"/>
                    </a:lnTo>
                    <a:cubicBezTo>
                      <a:pt x="36" y="0"/>
                      <a:pt x="28" y="0"/>
                      <a:pt x="19" y="0"/>
                    </a:cubicBezTo>
                    <a:lnTo>
                      <a:pt x="19" y="0"/>
                    </a:lnTo>
                    <a:cubicBezTo>
                      <a:pt x="10" y="0"/>
                      <a:pt x="1" y="0"/>
                      <a:pt x="1" y="9"/>
                    </a:cubicBezTo>
                    <a:moveTo>
                      <a:pt x="652" y="2561"/>
                    </a:moveTo>
                    <a:cubicBezTo>
                      <a:pt x="652" y="2507"/>
                      <a:pt x="697" y="2472"/>
                      <a:pt x="750" y="2472"/>
                    </a:cubicBezTo>
                    <a:lnTo>
                      <a:pt x="750" y="2472"/>
                    </a:lnTo>
                    <a:cubicBezTo>
                      <a:pt x="795" y="2472"/>
                      <a:pt x="839" y="2507"/>
                      <a:pt x="839" y="2561"/>
                    </a:cubicBezTo>
                    <a:lnTo>
                      <a:pt x="839" y="2561"/>
                    </a:lnTo>
                    <a:cubicBezTo>
                      <a:pt x="839" y="2614"/>
                      <a:pt x="795" y="2650"/>
                      <a:pt x="750" y="2650"/>
                    </a:cubicBezTo>
                    <a:lnTo>
                      <a:pt x="750" y="2650"/>
                    </a:lnTo>
                    <a:cubicBezTo>
                      <a:pt x="697" y="2650"/>
                      <a:pt x="652" y="2614"/>
                      <a:pt x="652" y="2561"/>
                    </a:cubicBezTo>
                    <a:close/>
                    <a:moveTo>
                      <a:pt x="3132" y="3462"/>
                    </a:moveTo>
                    <a:cubicBezTo>
                      <a:pt x="3132" y="3408"/>
                      <a:pt x="3177" y="3364"/>
                      <a:pt x="3230" y="3364"/>
                    </a:cubicBezTo>
                    <a:lnTo>
                      <a:pt x="3230" y="3364"/>
                    </a:lnTo>
                    <a:cubicBezTo>
                      <a:pt x="3275" y="3364"/>
                      <a:pt x="3319" y="3408"/>
                      <a:pt x="3319" y="3462"/>
                    </a:cubicBezTo>
                    <a:lnTo>
                      <a:pt x="3319" y="3462"/>
                    </a:lnTo>
                    <a:cubicBezTo>
                      <a:pt x="3319" y="3506"/>
                      <a:pt x="3275" y="3551"/>
                      <a:pt x="3230" y="3551"/>
                    </a:cubicBezTo>
                    <a:lnTo>
                      <a:pt x="3230" y="3551"/>
                    </a:lnTo>
                    <a:cubicBezTo>
                      <a:pt x="3177" y="3551"/>
                      <a:pt x="3132" y="3506"/>
                      <a:pt x="3132" y="346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72;p49">
                <a:extLst>
                  <a:ext uri="{FF2B5EF4-FFF2-40B4-BE49-F238E27FC236}">
                    <a16:creationId xmlns:a16="http://schemas.microsoft.com/office/drawing/2014/main" id="{FFF9613A-2658-2B4E-959B-25C435ABB639}"/>
                  </a:ext>
                </a:extLst>
              </p:cNvPr>
              <p:cNvSpPr/>
              <p:nvPr/>
            </p:nvSpPr>
            <p:spPr>
              <a:xfrm>
                <a:off x="6613391" y="3026313"/>
                <a:ext cx="34720" cy="235744"/>
              </a:xfrm>
              <a:custGeom>
                <a:avLst/>
                <a:gdLst/>
                <a:ahLst/>
                <a:cxnLst/>
                <a:rect l="l" t="t" r="r" b="b"/>
                <a:pathLst>
                  <a:path w="795" h="5398" extrusionOk="0">
                    <a:moveTo>
                      <a:pt x="187" y="9"/>
                    </a:moveTo>
                    <a:cubicBezTo>
                      <a:pt x="178" y="9"/>
                      <a:pt x="178" y="18"/>
                      <a:pt x="178" y="18"/>
                    </a:cubicBezTo>
                    <a:lnTo>
                      <a:pt x="178" y="18"/>
                    </a:lnTo>
                    <a:cubicBezTo>
                      <a:pt x="223" y="259"/>
                      <a:pt x="196" y="500"/>
                      <a:pt x="178" y="732"/>
                    </a:cubicBezTo>
                    <a:lnTo>
                      <a:pt x="178" y="732"/>
                    </a:lnTo>
                    <a:cubicBezTo>
                      <a:pt x="170" y="866"/>
                      <a:pt x="152" y="1009"/>
                      <a:pt x="152" y="1151"/>
                    </a:cubicBezTo>
                    <a:lnTo>
                      <a:pt x="152" y="1151"/>
                    </a:lnTo>
                    <a:cubicBezTo>
                      <a:pt x="152" y="1348"/>
                      <a:pt x="170" y="1481"/>
                      <a:pt x="286" y="1660"/>
                    </a:cubicBezTo>
                    <a:lnTo>
                      <a:pt x="286" y="1660"/>
                    </a:lnTo>
                    <a:lnTo>
                      <a:pt x="294" y="1678"/>
                    </a:lnTo>
                    <a:cubicBezTo>
                      <a:pt x="384" y="1820"/>
                      <a:pt x="464" y="1954"/>
                      <a:pt x="509" y="2106"/>
                    </a:cubicBezTo>
                    <a:lnTo>
                      <a:pt x="509" y="2106"/>
                    </a:lnTo>
                    <a:cubicBezTo>
                      <a:pt x="625" y="2490"/>
                      <a:pt x="660" y="2882"/>
                      <a:pt x="660" y="3266"/>
                    </a:cubicBezTo>
                    <a:lnTo>
                      <a:pt x="660" y="3266"/>
                    </a:lnTo>
                    <a:cubicBezTo>
                      <a:pt x="598" y="3266"/>
                      <a:pt x="544" y="3283"/>
                      <a:pt x="491" y="3319"/>
                    </a:cubicBezTo>
                    <a:lnTo>
                      <a:pt x="491" y="3319"/>
                    </a:lnTo>
                    <a:cubicBezTo>
                      <a:pt x="259" y="3498"/>
                      <a:pt x="134" y="4077"/>
                      <a:pt x="116" y="4247"/>
                    </a:cubicBezTo>
                    <a:lnTo>
                      <a:pt x="116" y="4247"/>
                    </a:lnTo>
                    <a:cubicBezTo>
                      <a:pt x="54" y="4256"/>
                      <a:pt x="0" y="4309"/>
                      <a:pt x="0" y="4372"/>
                    </a:cubicBezTo>
                    <a:lnTo>
                      <a:pt x="0" y="4372"/>
                    </a:lnTo>
                    <a:cubicBezTo>
                      <a:pt x="0" y="4443"/>
                      <a:pt x="63" y="4497"/>
                      <a:pt x="134" y="4497"/>
                    </a:cubicBezTo>
                    <a:lnTo>
                      <a:pt x="134" y="4497"/>
                    </a:lnTo>
                    <a:cubicBezTo>
                      <a:pt x="205" y="4497"/>
                      <a:pt x="268" y="4443"/>
                      <a:pt x="268" y="4372"/>
                    </a:cubicBezTo>
                    <a:lnTo>
                      <a:pt x="268" y="4372"/>
                    </a:lnTo>
                    <a:cubicBezTo>
                      <a:pt x="268" y="4309"/>
                      <a:pt x="214" y="4256"/>
                      <a:pt x="152" y="4247"/>
                    </a:cubicBezTo>
                    <a:lnTo>
                      <a:pt x="152" y="4247"/>
                    </a:lnTo>
                    <a:cubicBezTo>
                      <a:pt x="161" y="4077"/>
                      <a:pt x="286" y="3515"/>
                      <a:pt x="509" y="3346"/>
                    </a:cubicBezTo>
                    <a:lnTo>
                      <a:pt x="509" y="3346"/>
                    </a:lnTo>
                    <a:cubicBezTo>
                      <a:pt x="562" y="3310"/>
                      <a:pt x="607" y="3292"/>
                      <a:pt x="651" y="3301"/>
                    </a:cubicBezTo>
                    <a:lnTo>
                      <a:pt x="651" y="3301"/>
                    </a:lnTo>
                    <a:cubicBezTo>
                      <a:pt x="642" y="3783"/>
                      <a:pt x="571" y="4265"/>
                      <a:pt x="491" y="4729"/>
                    </a:cubicBezTo>
                    <a:lnTo>
                      <a:pt x="491" y="4729"/>
                    </a:lnTo>
                    <a:cubicBezTo>
                      <a:pt x="491" y="4782"/>
                      <a:pt x="482" y="4827"/>
                      <a:pt x="473" y="4880"/>
                    </a:cubicBezTo>
                    <a:lnTo>
                      <a:pt x="473" y="4880"/>
                    </a:lnTo>
                    <a:cubicBezTo>
                      <a:pt x="446" y="5050"/>
                      <a:pt x="419" y="5237"/>
                      <a:pt x="357" y="5371"/>
                    </a:cubicBezTo>
                    <a:lnTo>
                      <a:pt x="357" y="5371"/>
                    </a:lnTo>
                    <a:cubicBezTo>
                      <a:pt x="357" y="5380"/>
                      <a:pt x="357" y="5389"/>
                      <a:pt x="366" y="5389"/>
                    </a:cubicBezTo>
                    <a:lnTo>
                      <a:pt x="366" y="5389"/>
                    </a:lnTo>
                    <a:cubicBezTo>
                      <a:pt x="366" y="5398"/>
                      <a:pt x="366" y="5398"/>
                      <a:pt x="375" y="5398"/>
                    </a:cubicBezTo>
                    <a:lnTo>
                      <a:pt x="375" y="5398"/>
                    </a:lnTo>
                    <a:cubicBezTo>
                      <a:pt x="375" y="5398"/>
                      <a:pt x="384" y="5389"/>
                      <a:pt x="384" y="5389"/>
                    </a:cubicBezTo>
                    <a:lnTo>
                      <a:pt x="384" y="5389"/>
                    </a:lnTo>
                    <a:cubicBezTo>
                      <a:pt x="455" y="5246"/>
                      <a:pt x="482" y="5059"/>
                      <a:pt x="500" y="4889"/>
                    </a:cubicBezTo>
                    <a:lnTo>
                      <a:pt x="500" y="4889"/>
                    </a:lnTo>
                    <a:cubicBezTo>
                      <a:pt x="509" y="4836"/>
                      <a:pt x="517" y="4782"/>
                      <a:pt x="526" y="4738"/>
                    </a:cubicBezTo>
                    <a:lnTo>
                      <a:pt x="526" y="4738"/>
                    </a:lnTo>
                    <a:cubicBezTo>
                      <a:pt x="669" y="3881"/>
                      <a:pt x="794" y="2971"/>
                      <a:pt x="544" y="2097"/>
                    </a:cubicBezTo>
                    <a:lnTo>
                      <a:pt x="544" y="2097"/>
                    </a:lnTo>
                    <a:cubicBezTo>
                      <a:pt x="500" y="1945"/>
                      <a:pt x="410" y="1812"/>
                      <a:pt x="321" y="1669"/>
                    </a:cubicBezTo>
                    <a:lnTo>
                      <a:pt x="321" y="1669"/>
                    </a:lnTo>
                    <a:lnTo>
                      <a:pt x="312" y="1642"/>
                    </a:lnTo>
                    <a:cubicBezTo>
                      <a:pt x="205" y="1473"/>
                      <a:pt x="187" y="1348"/>
                      <a:pt x="187" y="1151"/>
                    </a:cubicBezTo>
                    <a:lnTo>
                      <a:pt x="187" y="1151"/>
                    </a:lnTo>
                    <a:cubicBezTo>
                      <a:pt x="187" y="1009"/>
                      <a:pt x="196" y="866"/>
                      <a:pt x="214" y="732"/>
                    </a:cubicBezTo>
                    <a:lnTo>
                      <a:pt x="214" y="732"/>
                    </a:lnTo>
                    <a:cubicBezTo>
                      <a:pt x="232" y="500"/>
                      <a:pt x="250" y="259"/>
                      <a:pt x="205" y="18"/>
                    </a:cubicBezTo>
                    <a:lnTo>
                      <a:pt x="205" y="18"/>
                    </a:lnTo>
                    <a:cubicBezTo>
                      <a:pt x="205" y="9"/>
                      <a:pt x="205" y="1"/>
                      <a:pt x="196" y="1"/>
                    </a:cubicBezTo>
                    <a:lnTo>
                      <a:pt x="196" y="1"/>
                    </a:lnTo>
                    <a:cubicBezTo>
                      <a:pt x="187" y="1"/>
                      <a:pt x="187" y="1"/>
                      <a:pt x="187" y="9"/>
                    </a:cubicBezTo>
                    <a:moveTo>
                      <a:pt x="36" y="4372"/>
                    </a:moveTo>
                    <a:cubicBezTo>
                      <a:pt x="36" y="4318"/>
                      <a:pt x="80" y="4274"/>
                      <a:pt x="134" y="4274"/>
                    </a:cubicBezTo>
                    <a:lnTo>
                      <a:pt x="134" y="4274"/>
                    </a:lnTo>
                    <a:cubicBezTo>
                      <a:pt x="187" y="4274"/>
                      <a:pt x="232" y="4318"/>
                      <a:pt x="232" y="4372"/>
                    </a:cubicBezTo>
                    <a:lnTo>
                      <a:pt x="232" y="4372"/>
                    </a:lnTo>
                    <a:cubicBezTo>
                      <a:pt x="232" y="4425"/>
                      <a:pt x="187" y="4470"/>
                      <a:pt x="134" y="4470"/>
                    </a:cubicBezTo>
                    <a:lnTo>
                      <a:pt x="134" y="4470"/>
                    </a:lnTo>
                    <a:cubicBezTo>
                      <a:pt x="80" y="4470"/>
                      <a:pt x="36" y="4425"/>
                      <a:pt x="36" y="437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73;p49">
                <a:extLst>
                  <a:ext uri="{FF2B5EF4-FFF2-40B4-BE49-F238E27FC236}">
                    <a16:creationId xmlns:a16="http://schemas.microsoft.com/office/drawing/2014/main" id="{4608947B-246A-E8B5-5F0A-4E1C975BEC41}"/>
                  </a:ext>
                </a:extLst>
              </p:cNvPr>
              <p:cNvSpPr/>
              <p:nvPr/>
            </p:nvSpPr>
            <p:spPr>
              <a:xfrm>
                <a:off x="6416600" y="3002948"/>
                <a:ext cx="113068" cy="118877"/>
              </a:xfrm>
              <a:custGeom>
                <a:avLst/>
                <a:gdLst/>
                <a:ahLst/>
                <a:cxnLst/>
                <a:rect l="l" t="t" r="r" b="b"/>
                <a:pathLst>
                  <a:path w="2589" h="2722" extrusionOk="0">
                    <a:moveTo>
                      <a:pt x="1107" y="892"/>
                    </a:moveTo>
                    <a:cubicBezTo>
                      <a:pt x="929" y="821"/>
                      <a:pt x="697" y="866"/>
                      <a:pt x="483" y="1008"/>
                    </a:cubicBezTo>
                    <a:lnTo>
                      <a:pt x="483" y="1008"/>
                    </a:lnTo>
                    <a:cubicBezTo>
                      <a:pt x="251" y="1160"/>
                      <a:pt x="117" y="1383"/>
                      <a:pt x="117" y="1588"/>
                    </a:cubicBezTo>
                    <a:lnTo>
                      <a:pt x="117" y="1588"/>
                    </a:lnTo>
                    <a:cubicBezTo>
                      <a:pt x="54" y="1597"/>
                      <a:pt x="1" y="1660"/>
                      <a:pt x="1" y="1722"/>
                    </a:cubicBezTo>
                    <a:lnTo>
                      <a:pt x="1" y="1722"/>
                    </a:lnTo>
                    <a:cubicBezTo>
                      <a:pt x="1" y="1793"/>
                      <a:pt x="63" y="1856"/>
                      <a:pt x="135" y="1856"/>
                    </a:cubicBezTo>
                    <a:lnTo>
                      <a:pt x="135" y="1856"/>
                    </a:lnTo>
                    <a:cubicBezTo>
                      <a:pt x="206" y="1856"/>
                      <a:pt x="269" y="1793"/>
                      <a:pt x="269" y="1722"/>
                    </a:cubicBezTo>
                    <a:lnTo>
                      <a:pt x="269" y="1722"/>
                    </a:lnTo>
                    <a:cubicBezTo>
                      <a:pt x="269" y="1660"/>
                      <a:pt x="215" y="1597"/>
                      <a:pt x="153" y="1588"/>
                    </a:cubicBezTo>
                    <a:lnTo>
                      <a:pt x="153" y="1588"/>
                    </a:lnTo>
                    <a:cubicBezTo>
                      <a:pt x="153" y="1401"/>
                      <a:pt x="286" y="1178"/>
                      <a:pt x="501" y="1035"/>
                    </a:cubicBezTo>
                    <a:lnTo>
                      <a:pt x="501" y="1035"/>
                    </a:lnTo>
                    <a:cubicBezTo>
                      <a:pt x="697" y="892"/>
                      <a:pt x="929" y="857"/>
                      <a:pt x="1089" y="919"/>
                    </a:cubicBezTo>
                    <a:lnTo>
                      <a:pt x="1089" y="919"/>
                    </a:lnTo>
                    <a:cubicBezTo>
                      <a:pt x="1054" y="999"/>
                      <a:pt x="1018" y="1089"/>
                      <a:pt x="1000" y="1178"/>
                    </a:cubicBezTo>
                    <a:lnTo>
                      <a:pt x="1000" y="1178"/>
                    </a:lnTo>
                    <a:cubicBezTo>
                      <a:pt x="902" y="1553"/>
                      <a:pt x="911" y="1963"/>
                      <a:pt x="920" y="2364"/>
                    </a:cubicBezTo>
                    <a:lnTo>
                      <a:pt x="920" y="2364"/>
                    </a:lnTo>
                    <a:cubicBezTo>
                      <a:pt x="920" y="2480"/>
                      <a:pt x="920" y="2596"/>
                      <a:pt x="920" y="2712"/>
                    </a:cubicBezTo>
                    <a:lnTo>
                      <a:pt x="920" y="2712"/>
                    </a:lnTo>
                    <a:cubicBezTo>
                      <a:pt x="920" y="2721"/>
                      <a:pt x="929" y="2721"/>
                      <a:pt x="938" y="2721"/>
                    </a:cubicBezTo>
                    <a:lnTo>
                      <a:pt x="938" y="2721"/>
                    </a:lnTo>
                    <a:cubicBezTo>
                      <a:pt x="947" y="2721"/>
                      <a:pt x="955" y="2721"/>
                      <a:pt x="955" y="2712"/>
                    </a:cubicBezTo>
                    <a:lnTo>
                      <a:pt x="955" y="2712"/>
                    </a:lnTo>
                    <a:cubicBezTo>
                      <a:pt x="955" y="2596"/>
                      <a:pt x="955" y="2480"/>
                      <a:pt x="947" y="2364"/>
                    </a:cubicBezTo>
                    <a:lnTo>
                      <a:pt x="947" y="2364"/>
                    </a:lnTo>
                    <a:cubicBezTo>
                      <a:pt x="938" y="1963"/>
                      <a:pt x="929" y="1553"/>
                      <a:pt x="1027" y="1187"/>
                    </a:cubicBezTo>
                    <a:lnTo>
                      <a:pt x="1027" y="1187"/>
                    </a:lnTo>
                    <a:cubicBezTo>
                      <a:pt x="1054" y="1089"/>
                      <a:pt x="1089" y="999"/>
                      <a:pt x="1125" y="919"/>
                    </a:cubicBezTo>
                    <a:lnTo>
                      <a:pt x="1125" y="919"/>
                    </a:lnTo>
                    <a:cubicBezTo>
                      <a:pt x="1134" y="919"/>
                      <a:pt x="1134" y="919"/>
                      <a:pt x="1134" y="910"/>
                    </a:cubicBezTo>
                    <a:lnTo>
                      <a:pt x="1134" y="910"/>
                    </a:lnTo>
                    <a:cubicBezTo>
                      <a:pt x="1134" y="910"/>
                      <a:pt x="1134" y="910"/>
                      <a:pt x="1134" y="910"/>
                    </a:cubicBezTo>
                    <a:lnTo>
                      <a:pt x="1134" y="910"/>
                    </a:lnTo>
                    <a:cubicBezTo>
                      <a:pt x="1393" y="402"/>
                      <a:pt x="1972" y="36"/>
                      <a:pt x="2579" y="36"/>
                    </a:cubicBezTo>
                    <a:lnTo>
                      <a:pt x="2579" y="36"/>
                    </a:lnTo>
                    <a:cubicBezTo>
                      <a:pt x="2588" y="36"/>
                      <a:pt x="2588" y="27"/>
                      <a:pt x="2588" y="18"/>
                    </a:cubicBezTo>
                    <a:lnTo>
                      <a:pt x="2588" y="18"/>
                    </a:lnTo>
                    <a:cubicBezTo>
                      <a:pt x="2588" y="9"/>
                      <a:pt x="2588" y="0"/>
                      <a:pt x="2579" y="0"/>
                    </a:cubicBezTo>
                    <a:lnTo>
                      <a:pt x="2579" y="0"/>
                    </a:lnTo>
                    <a:cubicBezTo>
                      <a:pt x="1964" y="0"/>
                      <a:pt x="1375" y="375"/>
                      <a:pt x="1107" y="892"/>
                    </a:cubicBezTo>
                    <a:close/>
                    <a:moveTo>
                      <a:pt x="37" y="1722"/>
                    </a:moveTo>
                    <a:cubicBezTo>
                      <a:pt x="37" y="1669"/>
                      <a:pt x="81" y="1624"/>
                      <a:pt x="135" y="1624"/>
                    </a:cubicBezTo>
                    <a:lnTo>
                      <a:pt x="135" y="1624"/>
                    </a:lnTo>
                    <a:cubicBezTo>
                      <a:pt x="188" y="1624"/>
                      <a:pt x="233" y="1669"/>
                      <a:pt x="233" y="1722"/>
                    </a:cubicBezTo>
                    <a:lnTo>
                      <a:pt x="233" y="1722"/>
                    </a:lnTo>
                    <a:cubicBezTo>
                      <a:pt x="233" y="1776"/>
                      <a:pt x="188" y="1829"/>
                      <a:pt x="135" y="1829"/>
                    </a:cubicBezTo>
                    <a:lnTo>
                      <a:pt x="135" y="1829"/>
                    </a:lnTo>
                    <a:cubicBezTo>
                      <a:pt x="81" y="1829"/>
                      <a:pt x="37" y="1776"/>
                      <a:pt x="37" y="172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74;p49">
                <a:extLst>
                  <a:ext uri="{FF2B5EF4-FFF2-40B4-BE49-F238E27FC236}">
                    <a16:creationId xmlns:a16="http://schemas.microsoft.com/office/drawing/2014/main" id="{41C82069-B435-6BCD-6904-AB5B9A19CB93}"/>
                  </a:ext>
                </a:extLst>
              </p:cNvPr>
              <p:cNvSpPr/>
              <p:nvPr/>
            </p:nvSpPr>
            <p:spPr>
              <a:xfrm>
                <a:off x="6431405" y="3217995"/>
                <a:ext cx="11748" cy="67081"/>
              </a:xfrm>
              <a:custGeom>
                <a:avLst/>
                <a:gdLst/>
                <a:ahLst/>
                <a:cxnLst/>
                <a:rect l="l" t="t" r="r" b="b"/>
                <a:pathLst>
                  <a:path w="269" h="1536" extrusionOk="0">
                    <a:moveTo>
                      <a:pt x="206" y="10"/>
                    </a:moveTo>
                    <a:cubicBezTo>
                      <a:pt x="206" y="108"/>
                      <a:pt x="206" y="197"/>
                      <a:pt x="215" y="295"/>
                    </a:cubicBezTo>
                    <a:lnTo>
                      <a:pt x="215" y="295"/>
                    </a:lnTo>
                    <a:cubicBezTo>
                      <a:pt x="224" y="723"/>
                      <a:pt x="242" y="1169"/>
                      <a:pt x="10" y="1508"/>
                    </a:cubicBezTo>
                    <a:lnTo>
                      <a:pt x="10" y="1508"/>
                    </a:lnTo>
                    <a:cubicBezTo>
                      <a:pt x="1" y="1517"/>
                      <a:pt x="1" y="1526"/>
                      <a:pt x="10" y="1535"/>
                    </a:cubicBezTo>
                    <a:lnTo>
                      <a:pt x="10" y="1535"/>
                    </a:lnTo>
                    <a:cubicBezTo>
                      <a:pt x="10" y="1535"/>
                      <a:pt x="19" y="1535"/>
                      <a:pt x="19" y="1535"/>
                    </a:cubicBezTo>
                    <a:lnTo>
                      <a:pt x="19" y="1535"/>
                    </a:lnTo>
                    <a:cubicBezTo>
                      <a:pt x="28" y="1535"/>
                      <a:pt x="28" y="1535"/>
                      <a:pt x="37" y="1526"/>
                    </a:cubicBezTo>
                    <a:lnTo>
                      <a:pt x="37" y="1526"/>
                    </a:lnTo>
                    <a:cubicBezTo>
                      <a:pt x="269" y="1178"/>
                      <a:pt x="260" y="732"/>
                      <a:pt x="242" y="295"/>
                    </a:cubicBezTo>
                    <a:lnTo>
                      <a:pt x="242" y="295"/>
                    </a:lnTo>
                    <a:cubicBezTo>
                      <a:pt x="242" y="197"/>
                      <a:pt x="233" y="108"/>
                      <a:pt x="233" y="10"/>
                    </a:cubicBezTo>
                    <a:lnTo>
                      <a:pt x="233" y="10"/>
                    </a:lnTo>
                    <a:cubicBezTo>
                      <a:pt x="233" y="1"/>
                      <a:pt x="233" y="1"/>
                      <a:pt x="224" y="1"/>
                    </a:cubicBezTo>
                    <a:lnTo>
                      <a:pt x="224" y="1"/>
                    </a:lnTo>
                    <a:cubicBezTo>
                      <a:pt x="215" y="1"/>
                      <a:pt x="206" y="1"/>
                      <a:pt x="206" y="1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75;p49">
                <a:extLst>
                  <a:ext uri="{FF2B5EF4-FFF2-40B4-BE49-F238E27FC236}">
                    <a16:creationId xmlns:a16="http://schemas.microsoft.com/office/drawing/2014/main" id="{9C888CC8-218C-319C-1690-BFDB36B139B2}"/>
                  </a:ext>
                </a:extLst>
              </p:cNvPr>
              <p:cNvSpPr/>
              <p:nvPr/>
            </p:nvSpPr>
            <p:spPr>
              <a:xfrm>
                <a:off x="6893512" y="3025527"/>
                <a:ext cx="74069" cy="90839"/>
              </a:xfrm>
              <a:custGeom>
                <a:avLst/>
                <a:gdLst/>
                <a:ahLst/>
                <a:cxnLst/>
                <a:rect l="l" t="t" r="r" b="b"/>
                <a:pathLst>
                  <a:path w="1696" h="2080" extrusionOk="0">
                    <a:moveTo>
                      <a:pt x="785" y="27"/>
                    </a:moveTo>
                    <a:cubicBezTo>
                      <a:pt x="750" y="63"/>
                      <a:pt x="750" y="126"/>
                      <a:pt x="785" y="161"/>
                    </a:cubicBezTo>
                    <a:lnTo>
                      <a:pt x="785" y="161"/>
                    </a:lnTo>
                    <a:cubicBezTo>
                      <a:pt x="803" y="179"/>
                      <a:pt x="821" y="188"/>
                      <a:pt x="848" y="188"/>
                    </a:cubicBezTo>
                    <a:lnTo>
                      <a:pt x="848" y="188"/>
                    </a:lnTo>
                    <a:cubicBezTo>
                      <a:pt x="857" y="188"/>
                      <a:pt x="866" y="188"/>
                      <a:pt x="875" y="188"/>
                    </a:cubicBezTo>
                    <a:lnTo>
                      <a:pt x="875" y="188"/>
                    </a:lnTo>
                    <a:cubicBezTo>
                      <a:pt x="883" y="215"/>
                      <a:pt x="892" y="233"/>
                      <a:pt x="910" y="259"/>
                    </a:cubicBezTo>
                    <a:lnTo>
                      <a:pt x="910" y="259"/>
                    </a:lnTo>
                    <a:cubicBezTo>
                      <a:pt x="955" y="358"/>
                      <a:pt x="999" y="447"/>
                      <a:pt x="982" y="572"/>
                    </a:cubicBezTo>
                    <a:lnTo>
                      <a:pt x="982" y="572"/>
                    </a:lnTo>
                    <a:cubicBezTo>
                      <a:pt x="973" y="688"/>
                      <a:pt x="919" y="732"/>
                      <a:pt x="839" y="804"/>
                    </a:cubicBezTo>
                    <a:lnTo>
                      <a:pt x="839" y="804"/>
                    </a:lnTo>
                    <a:lnTo>
                      <a:pt x="812" y="821"/>
                    </a:lnTo>
                    <a:cubicBezTo>
                      <a:pt x="812" y="821"/>
                      <a:pt x="812" y="830"/>
                      <a:pt x="812" y="830"/>
                    </a:cubicBezTo>
                    <a:lnTo>
                      <a:pt x="812" y="830"/>
                    </a:lnTo>
                    <a:cubicBezTo>
                      <a:pt x="607" y="643"/>
                      <a:pt x="339" y="429"/>
                      <a:pt x="241" y="366"/>
                    </a:cubicBezTo>
                    <a:lnTo>
                      <a:pt x="241" y="366"/>
                    </a:lnTo>
                    <a:cubicBezTo>
                      <a:pt x="277" y="313"/>
                      <a:pt x="268" y="250"/>
                      <a:pt x="223" y="206"/>
                    </a:cubicBezTo>
                    <a:lnTo>
                      <a:pt x="223" y="206"/>
                    </a:lnTo>
                    <a:cubicBezTo>
                      <a:pt x="197" y="179"/>
                      <a:pt x="170" y="161"/>
                      <a:pt x="134" y="161"/>
                    </a:cubicBezTo>
                    <a:lnTo>
                      <a:pt x="134" y="161"/>
                    </a:lnTo>
                    <a:lnTo>
                      <a:pt x="134" y="161"/>
                    </a:lnTo>
                    <a:cubicBezTo>
                      <a:pt x="98" y="161"/>
                      <a:pt x="63" y="179"/>
                      <a:pt x="36" y="206"/>
                    </a:cubicBezTo>
                    <a:lnTo>
                      <a:pt x="36" y="206"/>
                    </a:lnTo>
                    <a:cubicBezTo>
                      <a:pt x="9" y="233"/>
                      <a:pt x="0" y="259"/>
                      <a:pt x="0" y="295"/>
                    </a:cubicBezTo>
                    <a:lnTo>
                      <a:pt x="0" y="295"/>
                    </a:lnTo>
                    <a:cubicBezTo>
                      <a:pt x="0" y="331"/>
                      <a:pt x="9" y="366"/>
                      <a:pt x="36" y="393"/>
                    </a:cubicBezTo>
                    <a:lnTo>
                      <a:pt x="36" y="393"/>
                    </a:lnTo>
                    <a:cubicBezTo>
                      <a:pt x="63" y="420"/>
                      <a:pt x="98" y="429"/>
                      <a:pt x="134" y="429"/>
                    </a:cubicBezTo>
                    <a:lnTo>
                      <a:pt x="134" y="429"/>
                    </a:lnTo>
                    <a:cubicBezTo>
                      <a:pt x="170" y="429"/>
                      <a:pt x="197" y="420"/>
                      <a:pt x="223" y="393"/>
                    </a:cubicBezTo>
                    <a:lnTo>
                      <a:pt x="223" y="393"/>
                    </a:lnTo>
                    <a:cubicBezTo>
                      <a:pt x="357" y="474"/>
                      <a:pt x="892" y="937"/>
                      <a:pt x="1017" y="1071"/>
                    </a:cubicBezTo>
                    <a:lnTo>
                      <a:pt x="1017" y="1071"/>
                    </a:lnTo>
                    <a:cubicBezTo>
                      <a:pt x="1196" y="1267"/>
                      <a:pt x="1338" y="1508"/>
                      <a:pt x="1472" y="1740"/>
                    </a:cubicBezTo>
                    <a:lnTo>
                      <a:pt x="1472" y="1740"/>
                    </a:lnTo>
                    <a:cubicBezTo>
                      <a:pt x="1535" y="1856"/>
                      <a:pt x="1597" y="1963"/>
                      <a:pt x="1669" y="2079"/>
                    </a:cubicBezTo>
                    <a:lnTo>
                      <a:pt x="1669" y="2079"/>
                    </a:lnTo>
                    <a:cubicBezTo>
                      <a:pt x="1669" y="2079"/>
                      <a:pt x="1677" y="2079"/>
                      <a:pt x="1677" y="2079"/>
                    </a:cubicBezTo>
                    <a:lnTo>
                      <a:pt x="1677" y="2079"/>
                    </a:lnTo>
                    <a:cubicBezTo>
                      <a:pt x="1686" y="2079"/>
                      <a:pt x="1686" y="2079"/>
                      <a:pt x="1686" y="2079"/>
                    </a:cubicBezTo>
                    <a:lnTo>
                      <a:pt x="1686" y="2079"/>
                    </a:lnTo>
                    <a:cubicBezTo>
                      <a:pt x="1695" y="2079"/>
                      <a:pt x="1695" y="2061"/>
                      <a:pt x="1695" y="2061"/>
                    </a:cubicBezTo>
                    <a:lnTo>
                      <a:pt x="1695" y="2061"/>
                    </a:lnTo>
                    <a:cubicBezTo>
                      <a:pt x="1624" y="1954"/>
                      <a:pt x="1561" y="1838"/>
                      <a:pt x="1499" y="1722"/>
                    </a:cubicBezTo>
                    <a:lnTo>
                      <a:pt x="1499" y="1722"/>
                    </a:lnTo>
                    <a:cubicBezTo>
                      <a:pt x="1365" y="1491"/>
                      <a:pt x="1222" y="1250"/>
                      <a:pt x="1035" y="1044"/>
                    </a:cubicBezTo>
                    <a:lnTo>
                      <a:pt x="1035" y="1044"/>
                    </a:lnTo>
                    <a:cubicBezTo>
                      <a:pt x="999" y="1000"/>
                      <a:pt x="919" y="928"/>
                      <a:pt x="830" y="848"/>
                    </a:cubicBezTo>
                    <a:lnTo>
                      <a:pt x="830" y="848"/>
                    </a:lnTo>
                    <a:cubicBezTo>
                      <a:pt x="830" y="848"/>
                      <a:pt x="830" y="848"/>
                      <a:pt x="830" y="848"/>
                    </a:cubicBezTo>
                    <a:lnTo>
                      <a:pt x="830" y="848"/>
                    </a:lnTo>
                    <a:lnTo>
                      <a:pt x="857" y="821"/>
                    </a:lnTo>
                    <a:cubicBezTo>
                      <a:pt x="946" y="750"/>
                      <a:pt x="1008" y="705"/>
                      <a:pt x="1017" y="572"/>
                    </a:cubicBezTo>
                    <a:lnTo>
                      <a:pt x="1017" y="572"/>
                    </a:lnTo>
                    <a:cubicBezTo>
                      <a:pt x="1026" y="438"/>
                      <a:pt x="982" y="349"/>
                      <a:pt x="937" y="250"/>
                    </a:cubicBezTo>
                    <a:lnTo>
                      <a:pt x="937" y="250"/>
                    </a:lnTo>
                    <a:cubicBezTo>
                      <a:pt x="928" y="224"/>
                      <a:pt x="910" y="197"/>
                      <a:pt x="901" y="170"/>
                    </a:cubicBezTo>
                    <a:lnTo>
                      <a:pt x="901" y="170"/>
                    </a:lnTo>
                    <a:cubicBezTo>
                      <a:pt x="910" y="170"/>
                      <a:pt x="910" y="161"/>
                      <a:pt x="919" y="161"/>
                    </a:cubicBezTo>
                    <a:lnTo>
                      <a:pt x="919" y="161"/>
                    </a:lnTo>
                    <a:cubicBezTo>
                      <a:pt x="937" y="143"/>
                      <a:pt x="946" y="117"/>
                      <a:pt x="946" y="90"/>
                    </a:cubicBezTo>
                    <a:lnTo>
                      <a:pt x="946" y="90"/>
                    </a:lnTo>
                    <a:cubicBezTo>
                      <a:pt x="946" y="63"/>
                      <a:pt x="937" y="45"/>
                      <a:pt x="919" y="27"/>
                    </a:cubicBezTo>
                    <a:lnTo>
                      <a:pt x="919" y="27"/>
                    </a:lnTo>
                    <a:cubicBezTo>
                      <a:pt x="901" y="10"/>
                      <a:pt x="875" y="1"/>
                      <a:pt x="848" y="1"/>
                    </a:cubicBezTo>
                    <a:lnTo>
                      <a:pt x="848" y="1"/>
                    </a:lnTo>
                    <a:cubicBezTo>
                      <a:pt x="830" y="1"/>
                      <a:pt x="803" y="10"/>
                      <a:pt x="785" y="27"/>
                    </a:cubicBezTo>
                    <a:moveTo>
                      <a:pt x="803" y="135"/>
                    </a:moveTo>
                    <a:cubicBezTo>
                      <a:pt x="785" y="108"/>
                      <a:pt x="785" y="72"/>
                      <a:pt x="803" y="45"/>
                    </a:cubicBezTo>
                    <a:lnTo>
                      <a:pt x="803" y="45"/>
                    </a:lnTo>
                    <a:cubicBezTo>
                      <a:pt x="821" y="36"/>
                      <a:pt x="830" y="27"/>
                      <a:pt x="848" y="27"/>
                    </a:cubicBezTo>
                    <a:lnTo>
                      <a:pt x="848" y="27"/>
                    </a:lnTo>
                    <a:cubicBezTo>
                      <a:pt x="866" y="27"/>
                      <a:pt x="883" y="36"/>
                      <a:pt x="892" y="45"/>
                    </a:cubicBezTo>
                    <a:lnTo>
                      <a:pt x="892" y="45"/>
                    </a:lnTo>
                    <a:cubicBezTo>
                      <a:pt x="910" y="63"/>
                      <a:pt x="910" y="72"/>
                      <a:pt x="910" y="90"/>
                    </a:cubicBezTo>
                    <a:lnTo>
                      <a:pt x="910" y="90"/>
                    </a:lnTo>
                    <a:cubicBezTo>
                      <a:pt x="910" y="108"/>
                      <a:pt x="910" y="126"/>
                      <a:pt x="892" y="135"/>
                    </a:cubicBezTo>
                    <a:lnTo>
                      <a:pt x="892" y="135"/>
                    </a:lnTo>
                    <a:cubicBezTo>
                      <a:pt x="883" y="152"/>
                      <a:pt x="866" y="152"/>
                      <a:pt x="848" y="152"/>
                    </a:cubicBezTo>
                    <a:lnTo>
                      <a:pt x="848" y="152"/>
                    </a:lnTo>
                    <a:cubicBezTo>
                      <a:pt x="839" y="152"/>
                      <a:pt x="821" y="152"/>
                      <a:pt x="803" y="135"/>
                    </a:cubicBezTo>
                    <a:close/>
                    <a:moveTo>
                      <a:pt x="63" y="366"/>
                    </a:moveTo>
                    <a:cubicBezTo>
                      <a:pt x="45" y="349"/>
                      <a:pt x="27" y="322"/>
                      <a:pt x="27" y="295"/>
                    </a:cubicBezTo>
                    <a:lnTo>
                      <a:pt x="27" y="295"/>
                    </a:lnTo>
                    <a:cubicBezTo>
                      <a:pt x="27" y="268"/>
                      <a:pt x="45" y="242"/>
                      <a:pt x="63" y="224"/>
                    </a:cubicBezTo>
                    <a:lnTo>
                      <a:pt x="63" y="224"/>
                    </a:lnTo>
                    <a:cubicBezTo>
                      <a:pt x="81" y="206"/>
                      <a:pt x="107" y="197"/>
                      <a:pt x="134" y="197"/>
                    </a:cubicBezTo>
                    <a:lnTo>
                      <a:pt x="134" y="197"/>
                    </a:lnTo>
                    <a:cubicBezTo>
                      <a:pt x="161" y="197"/>
                      <a:pt x="188" y="206"/>
                      <a:pt x="205" y="224"/>
                    </a:cubicBezTo>
                    <a:lnTo>
                      <a:pt x="205" y="224"/>
                    </a:lnTo>
                    <a:cubicBezTo>
                      <a:pt x="241" y="268"/>
                      <a:pt x="241" y="331"/>
                      <a:pt x="205" y="366"/>
                    </a:cubicBezTo>
                    <a:lnTo>
                      <a:pt x="205" y="366"/>
                    </a:lnTo>
                    <a:cubicBezTo>
                      <a:pt x="188" y="393"/>
                      <a:pt x="161" y="402"/>
                      <a:pt x="134" y="402"/>
                    </a:cubicBezTo>
                    <a:lnTo>
                      <a:pt x="134" y="402"/>
                    </a:lnTo>
                    <a:cubicBezTo>
                      <a:pt x="107" y="402"/>
                      <a:pt x="81" y="393"/>
                      <a:pt x="63" y="366"/>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276;p49">
              <a:extLst>
                <a:ext uri="{FF2B5EF4-FFF2-40B4-BE49-F238E27FC236}">
                  <a16:creationId xmlns:a16="http://schemas.microsoft.com/office/drawing/2014/main" id="{EBB63C5E-48CD-2197-0A57-EE63F858EB49}"/>
                </a:ext>
              </a:extLst>
            </p:cNvPr>
            <p:cNvGrpSpPr/>
            <p:nvPr/>
          </p:nvGrpSpPr>
          <p:grpSpPr>
            <a:xfrm>
              <a:off x="3499776" y="2414214"/>
              <a:ext cx="2144458" cy="2190009"/>
              <a:chOff x="5192088" y="2349162"/>
              <a:chExt cx="972499" cy="993156"/>
            </a:xfrm>
          </p:grpSpPr>
          <p:sp>
            <p:nvSpPr>
              <p:cNvPr id="6" name="Google Shape;1277;p49">
                <a:extLst>
                  <a:ext uri="{FF2B5EF4-FFF2-40B4-BE49-F238E27FC236}">
                    <a16:creationId xmlns:a16="http://schemas.microsoft.com/office/drawing/2014/main" id="{1BE4885C-F75D-A527-C007-AF86D6E68A36}"/>
                  </a:ext>
                </a:extLst>
              </p:cNvPr>
              <p:cNvSpPr/>
              <p:nvPr/>
            </p:nvSpPr>
            <p:spPr>
              <a:xfrm>
                <a:off x="5192088" y="2349162"/>
                <a:ext cx="972499" cy="993156"/>
              </a:xfrm>
              <a:custGeom>
                <a:avLst/>
                <a:gdLst/>
                <a:ahLst/>
                <a:cxnLst/>
                <a:rect l="l" t="t" r="r" b="b"/>
                <a:pathLst>
                  <a:path w="22268" h="22741" extrusionOk="0">
                    <a:moveTo>
                      <a:pt x="22267" y="4747"/>
                    </a:moveTo>
                    <a:lnTo>
                      <a:pt x="18850" y="18646"/>
                    </a:lnTo>
                    <a:cubicBezTo>
                      <a:pt x="18850" y="18762"/>
                      <a:pt x="18770" y="18878"/>
                      <a:pt x="18600" y="18967"/>
                    </a:cubicBezTo>
                    <a:lnTo>
                      <a:pt x="11749" y="22562"/>
                    </a:lnTo>
                    <a:cubicBezTo>
                      <a:pt x="11410" y="22740"/>
                      <a:pt x="10857" y="22740"/>
                      <a:pt x="10518" y="22562"/>
                    </a:cubicBezTo>
                    <a:lnTo>
                      <a:pt x="3667" y="18967"/>
                    </a:lnTo>
                    <a:cubicBezTo>
                      <a:pt x="3497" y="18878"/>
                      <a:pt x="3417" y="18762"/>
                      <a:pt x="3417" y="18646"/>
                    </a:cubicBezTo>
                    <a:lnTo>
                      <a:pt x="0" y="4747"/>
                    </a:lnTo>
                    <a:cubicBezTo>
                      <a:pt x="0" y="4622"/>
                      <a:pt x="89" y="4506"/>
                      <a:pt x="259" y="4417"/>
                    </a:cubicBezTo>
                    <a:lnTo>
                      <a:pt x="7110" y="822"/>
                    </a:lnTo>
                    <a:cubicBezTo>
                      <a:pt x="8654" y="1"/>
                      <a:pt x="13560" y="1"/>
                      <a:pt x="15157" y="822"/>
                    </a:cubicBezTo>
                    <a:lnTo>
                      <a:pt x="22008" y="4417"/>
                    </a:lnTo>
                    <a:cubicBezTo>
                      <a:pt x="22178" y="4506"/>
                      <a:pt x="22267" y="4622"/>
                      <a:pt x="22267" y="4747"/>
                    </a:cubicBezTo>
                    <a:close/>
                  </a:path>
                </a:pathLst>
              </a:custGeom>
              <a:gradFill>
                <a:gsLst>
                  <a:gs pos="0">
                    <a:schemeClr val="accent3"/>
                  </a:gs>
                  <a:gs pos="83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8;p49">
                <a:extLst>
                  <a:ext uri="{FF2B5EF4-FFF2-40B4-BE49-F238E27FC236}">
                    <a16:creationId xmlns:a16="http://schemas.microsoft.com/office/drawing/2014/main" id="{9505BC67-3B9B-C1D3-C617-370B7BB6FDB8}"/>
                  </a:ext>
                </a:extLst>
              </p:cNvPr>
              <p:cNvSpPr/>
              <p:nvPr/>
            </p:nvSpPr>
            <p:spPr>
              <a:xfrm>
                <a:off x="5869199" y="2504638"/>
                <a:ext cx="110317" cy="373662"/>
              </a:xfrm>
              <a:custGeom>
                <a:avLst/>
                <a:gdLst/>
                <a:ahLst/>
                <a:cxnLst/>
                <a:rect l="l" t="t" r="r" b="b"/>
                <a:pathLst>
                  <a:path w="2526" h="8556" extrusionOk="0">
                    <a:moveTo>
                      <a:pt x="2526" y="8556"/>
                    </a:moveTo>
                    <a:lnTo>
                      <a:pt x="2526" y="2516"/>
                    </a:lnTo>
                    <a:lnTo>
                      <a:pt x="1" y="0"/>
                    </a:lnTo>
                    <a:lnTo>
                      <a:pt x="1" y="6031"/>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9;p49">
                <a:extLst>
                  <a:ext uri="{FF2B5EF4-FFF2-40B4-BE49-F238E27FC236}">
                    <a16:creationId xmlns:a16="http://schemas.microsoft.com/office/drawing/2014/main" id="{0F1F18B1-47BA-7965-BB70-92C4E6CFCCEB}"/>
                  </a:ext>
                </a:extLst>
              </p:cNvPr>
              <p:cNvSpPr/>
              <p:nvPr/>
            </p:nvSpPr>
            <p:spPr>
              <a:xfrm>
                <a:off x="5878195" y="2535427"/>
                <a:ext cx="91974" cy="107172"/>
              </a:xfrm>
              <a:custGeom>
                <a:avLst/>
                <a:gdLst/>
                <a:ahLst/>
                <a:cxnLst/>
                <a:rect l="l" t="t" r="r" b="b"/>
                <a:pathLst>
                  <a:path w="2106" h="2454" extrusionOk="0">
                    <a:moveTo>
                      <a:pt x="2105" y="2453"/>
                    </a:moveTo>
                    <a:lnTo>
                      <a:pt x="2105" y="2105"/>
                    </a:lnTo>
                    <a:lnTo>
                      <a:pt x="0" y="0"/>
                    </a:lnTo>
                    <a:lnTo>
                      <a:pt x="0" y="348"/>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0;p49">
                <a:extLst>
                  <a:ext uri="{FF2B5EF4-FFF2-40B4-BE49-F238E27FC236}">
                    <a16:creationId xmlns:a16="http://schemas.microsoft.com/office/drawing/2014/main" id="{DC09646E-A7DD-DC6C-00AC-44503D628407}"/>
                  </a:ext>
                </a:extLst>
              </p:cNvPr>
              <p:cNvSpPr/>
              <p:nvPr/>
            </p:nvSpPr>
            <p:spPr>
              <a:xfrm>
                <a:off x="5878195" y="2572812"/>
                <a:ext cx="91974" cy="106779"/>
              </a:xfrm>
              <a:custGeom>
                <a:avLst/>
                <a:gdLst/>
                <a:ahLst/>
                <a:cxnLst/>
                <a:rect l="l" t="t" r="r" b="b"/>
                <a:pathLst>
                  <a:path w="2106" h="2445" extrusionOk="0">
                    <a:moveTo>
                      <a:pt x="2105" y="2445"/>
                    </a:moveTo>
                    <a:lnTo>
                      <a:pt x="2105" y="2106"/>
                    </a:lnTo>
                    <a:lnTo>
                      <a:pt x="0" y="1"/>
                    </a:lnTo>
                    <a:lnTo>
                      <a:pt x="0" y="340"/>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1;p49">
                <a:extLst>
                  <a:ext uri="{FF2B5EF4-FFF2-40B4-BE49-F238E27FC236}">
                    <a16:creationId xmlns:a16="http://schemas.microsoft.com/office/drawing/2014/main" id="{BE0A0FA1-03DF-9EDD-026C-073E4CD4DC5B}"/>
                  </a:ext>
                </a:extLst>
              </p:cNvPr>
              <p:cNvSpPr/>
              <p:nvPr/>
            </p:nvSpPr>
            <p:spPr>
              <a:xfrm>
                <a:off x="5878195" y="2609846"/>
                <a:ext cx="91974" cy="107172"/>
              </a:xfrm>
              <a:custGeom>
                <a:avLst/>
                <a:gdLst/>
                <a:ahLst/>
                <a:cxnLst/>
                <a:rect l="l" t="t" r="r" b="b"/>
                <a:pathLst>
                  <a:path w="2106" h="2454" extrusionOk="0">
                    <a:moveTo>
                      <a:pt x="2105" y="2453"/>
                    </a:moveTo>
                    <a:lnTo>
                      <a:pt x="2105" y="2105"/>
                    </a:lnTo>
                    <a:lnTo>
                      <a:pt x="0" y="0"/>
                    </a:lnTo>
                    <a:lnTo>
                      <a:pt x="0" y="348"/>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2;p49">
                <a:extLst>
                  <a:ext uri="{FF2B5EF4-FFF2-40B4-BE49-F238E27FC236}">
                    <a16:creationId xmlns:a16="http://schemas.microsoft.com/office/drawing/2014/main" id="{A5A6E6B9-41E3-9660-3678-94431FC8B8FC}"/>
                  </a:ext>
                </a:extLst>
              </p:cNvPr>
              <p:cNvSpPr/>
              <p:nvPr/>
            </p:nvSpPr>
            <p:spPr>
              <a:xfrm>
                <a:off x="5878195" y="2647231"/>
                <a:ext cx="91974" cy="107172"/>
              </a:xfrm>
              <a:custGeom>
                <a:avLst/>
                <a:gdLst/>
                <a:ahLst/>
                <a:cxnLst/>
                <a:rect l="l" t="t" r="r" b="b"/>
                <a:pathLst>
                  <a:path w="2106" h="2454" extrusionOk="0">
                    <a:moveTo>
                      <a:pt x="2105" y="2454"/>
                    </a:moveTo>
                    <a:lnTo>
                      <a:pt x="2105" y="2106"/>
                    </a:lnTo>
                    <a:lnTo>
                      <a:pt x="0" y="0"/>
                    </a:lnTo>
                    <a:lnTo>
                      <a:pt x="0" y="348"/>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3;p49">
                <a:extLst>
                  <a:ext uri="{FF2B5EF4-FFF2-40B4-BE49-F238E27FC236}">
                    <a16:creationId xmlns:a16="http://schemas.microsoft.com/office/drawing/2014/main" id="{3D123EA2-7FE0-EA25-95B4-B65F330AA788}"/>
                  </a:ext>
                </a:extLst>
              </p:cNvPr>
              <p:cNvSpPr/>
              <p:nvPr/>
            </p:nvSpPr>
            <p:spPr>
              <a:xfrm>
                <a:off x="5878195" y="2684615"/>
                <a:ext cx="91974" cy="107216"/>
              </a:xfrm>
              <a:custGeom>
                <a:avLst/>
                <a:gdLst/>
                <a:ahLst/>
                <a:cxnLst/>
                <a:rect l="l" t="t" r="r" b="b"/>
                <a:pathLst>
                  <a:path w="2106" h="2455" extrusionOk="0">
                    <a:moveTo>
                      <a:pt x="2105" y="2454"/>
                    </a:moveTo>
                    <a:lnTo>
                      <a:pt x="2105" y="2106"/>
                    </a:lnTo>
                    <a:lnTo>
                      <a:pt x="0" y="1"/>
                    </a:lnTo>
                    <a:lnTo>
                      <a:pt x="0" y="349"/>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4;p49">
                <a:extLst>
                  <a:ext uri="{FF2B5EF4-FFF2-40B4-BE49-F238E27FC236}">
                    <a16:creationId xmlns:a16="http://schemas.microsoft.com/office/drawing/2014/main" id="{1C71841B-48ED-1B3B-7369-B4B0A7A20EE0}"/>
                  </a:ext>
                </a:extLst>
              </p:cNvPr>
              <p:cNvSpPr/>
              <p:nvPr/>
            </p:nvSpPr>
            <p:spPr>
              <a:xfrm>
                <a:off x="5878195" y="2722043"/>
                <a:ext cx="91974" cy="106779"/>
              </a:xfrm>
              <a:custGeom>
                <a:avLst/>
                <a:gdLst/>
                <a:ahLst/>
                <a:cxnLst/>
                <a:rect l="l" t="t" r="r" b="b"/>
                <a:pathLst>
                  <a:path w="2106" h="2445" extrusionOk="0">
                    <a:moveTo>
                      <a:pt x="2105" y="2445"/>
                    </a:moveTo>
                    <a:lnTo>
                      <a:pt x="2105" y="2106"/>
                    </a:lnTo>
                    <a:lnTo>
                      <a:pt x="0" y="0"/>
                    </a:lnTo>
                    <a:lnTo>
                      <a:pt x="0" y="339"/>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5;p49">
                <a:extLst>
                  <a:ext uri="{FF2B5EF4-FFF2-40B4-BE49-F238E27FC236}">
                    <a16:creationId xmlns:a16="http://schemas.microsoft.com/office/drawing/2014/main" id="{6A4E6A7D-C0E7-A6AD-7B0C-34EF56F4612C}"/>
                  </a:ext>
                </a:extLst>
              </p:cNvPr>
              <p:cNvSpPr/>
              <p:nvPr/>
            </p:nvSpPr>
            <p:spPr>
              <a:xfrm>
                <a:off x="5324942" y="2446203"/>
                <a:ext cx="74811" cy="252864"/>
              </a:xfrm>
              <a:custGeom>
                <a:avLst/>
                <a:gdLst/>
                <a:ahLst/>
                <a:cxnLst/>
                <a:rect l="l" t="t" r="r" b="b"/>
                <a:pathLst>
                  <a:path w="1713" h="5790" extrusionOk="0">
                    <a:moveTo>
                      <a:pt x="0" y="5790"/>
                    </a:moveTo>
                    <a:lnTo>
                      <a:pt x="0" y="1704"/>
                    </a:lnTo>
                    <a:lnTo>
                      <a:pt x="1713" y="0"/>
                    </a:lnTo>
                    <a:lnTo>
                      <a:pt x="1713" y="4077"/>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6;p49">
                <a:extLst>
                  <a:ext uri="{FF2B5EF4-FFF2-40B4-BE49-F238E27FC236}">
                    <a16:creationId xmlns:a16="http://schemas.microsoft.com/office/drawing/2014/main" id="{5B67F63E-DE12-9EA9-FAEB-E1B741044F99}"/>
                  </a:ext>
                </a:extLst>
              </p:cNvPr>
              <p:cNvSpPr/>
              <p:nvPr/>
            </p:nvSpPr>
            <p:spPr>
              <a:xfrm>
                <a:off x="5331144" y="2466817"/>
                <a:ext cx="62408" cy="72540"/>
              </a:xfrm>
              <a:custGeom>
                <a:avLst/>
                <a:gdLst/>
                <a:ahLst/>
                <a:cxnLst/>
                <a:rect l="l" t="t" r="r" b="b"/>
                <a:pathLst>
                  <a:path w="1429" h="1661" extrusionOk="0">
                    <a:moveTo>
                      <a:pt x="1" y="1660"/>
                    </a:moveTo>
                    <a:lnTo>
                      <a:pt x="1" y="1428"/>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7;p49">
                <a:extLst>
                  <a:ext uri="{FF2B5EF4-FFF2-40B4-BE49-F238E27FC236}">
                    <a16:creationId xmlns:a16="http://schemas.microsoft.com/office/drawing/2014/main" id="{9199E8E2-F087-778B-AF4C-227FEAF05CED}"/>
                  </a:ext>
                </a:extLst>
              </p:cNvPr>
              <p:cNvSpPr/>
              <p:nvPr/>
            </p:nvSpPr>
            <p:spPr>
              <a:xfrm>
                <a:off x="5331144" y="2492147"/>
                <a:ext cx="62408" cy="72540"/>
              </a:xfrm>
              <a:custGeom>
                <a:avLst/>
                <a:gdLst/>
                <a:ahLst/>
                <a:cxnLst/>
                <a:rect l="l" t="t" r="r" b="b"/>
                <a:pathLst>
                  <a:path w="1429" h="1661" extrusionOk="0">
                    <a:moveTo>
                      <a:pt x="1" y="1660"/>
                    </a:moveTo>
                    <a:lnTo>
                      <a:pt x="1" y="1428"/>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8;p49">
                <a:extLst>
                  <a:ext uri="{FF2B5EF4-FFF2-40B4-BE49-F238E27FC236}">
                    <a16:creationId xmlns:a16="http://schemas.microsoft.com/office/drawing/2014/main" id="{C646423C-FE44-7F08-AF76-3D06BDB93881}"/>
                  </a:ext>
                </a:extLst>
              </p:cNvPr>
              <p:cNvSpPr/>
              <p:nvPr/>
            </p:nvSpPr>
            <p:spPr>
              <a:xfrm>
                <a:off x="5331144" y="2517478"/>
                <a:ext cx="62408" cy="72540"/>
              </a:xfrm>
              <a:custGeom>
                <a:avLst/>
                <a:gdLst/>
                <a:ahLst/>
                <a:cxnLst/>
                <a:rect l="l" t="t" r="r" b="b"/>
                <a:pathLst>
                  <a:path w="1429" h="1661" extrusionOk="0">
                    <a:moveTo>
                      <a:pt x="1" y="1660"/>
                    </a:moveTo>
                    <a:lnTo>
                      <a:pt x="1" y="1419"/>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9;p49">
                <a:extLst>
                  <a:ext uri="{FF2B5EF4-FFF2-40B4-BE49-F238E27FC236}">
                    <a16:creationId xmlns:a16="http://schemas.microsoft.com/office/drawing/2014/main" id="{5DDCDB71-1D65-B5C8-61BE-6B1F56612E9F}"/>
                  </a:ext>
                </a:extLst>
              </p:cNvPr>
              <p:cNvSpPr/>
              <p:nvPr/>
            </p:nvSpPr>
            <p:spPr>
              <a:xfrm>
                <a:off x="5331144" y="2542808"/>
                <a:ext cx="62408" cy="72103"/>
              </a:xfrm>
              <a:custGeom>
                <a:avLst/>
                <a:gdLst/>
                <a:ahLst/>
                <a:cxnLst/>
                <a:rect l="l" t="t" r="r" b="b"/>
                <a:pathLst>
                  <a:path w="1429" h="1651" extrusionOk="0">
                    <a:moveTo>
                      <a:pt x="1" y="1651"/>
                    </a:moveTo>
                    <a:lnTo>
                      <a:pt x="1" y="1419"/>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90;p49">
                <a:extLst>
                  <a:ext uri="{FF2B5EF4-FFF2-40B4-BE49-F238E27FC236}">
                    <a16:creationId xmlns:a16="http://schemas.microsoft.com/office/drawing/2014/main" id="{17BBCC54-4D08-EBB2-B736-D94AD8361C58}"/>
                  </a:ext>
                </a:extLst>
              </p:cNvPr>
              <p:cNvSpPr/>
              <p:nvPr/>
            </p:nvSpPr>
            <p:spPr>
              <a:xfrm>
                <a:off x="5331144" y="2567745"/>
                <a:ext cx="62408" cy="72496"/>
              </a:xfrm>
              <a:custGeom>
                <a:avLst/>
                <a:gdLst/>
                <a:ahLst/>
                <a:cxnLst/>
                <a:rect l="l" t="t" r="r" b="b"/>
                <a:pathLst>
                  <a:path w="1429" h="1660" extrusionOk="0">
                    <a:moveTo>
                      <a:pt x="1" y="1660"/>
                    </a:moveTo>
                    <a:lnTo>
                      <a:pt x="1" y="1428"/>
                    </a:lnTo>
                    <a:lnTo>
                      <a:pt x="1428" y="1"/>
                    </a:lnTo>
                    <a:lnTo>
                      <a:pt x="1428" y="241"/>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1;p49">
                <a:extLst>
                  <a:ext uri="{FF2B5EF4-FFF2-40B4-BE49-F238E27FC236}">
                    <a16:creationId xmlns:a16="http://schemas.microsoft.com/office/drawing/2014/main" id="{6AC52C83-A882-BCC1-A974-4942C72571C6}"/>
                  </a:ext>
                </a:extLst>
              </p:cNvPr>
              <p:cNvSpPr/>
              <p:nvPr/>
            </p:nvSpPr>
            <p:spPr>
              <a:xfrm>
                <a:off x="5331144" y="2593076"/>
                <a:ext cx="62408" cy="72496"/>
              </a:xfrm>
              <a:custGeom>
                <a:avLst/>
                <a:gdLst/>
                <a:ahLst/>
                <a:cxnLst/>
                <a:rect l="l" t="t" r="r" b="b"/>
                <a:pathLst>
                  <a:path w="1429" h="1660" extrusionOk="0">
                    <a:moveTo>
                      <a:pt x="1" y="1660"/>
                    </a:moveTo>
                    <a:lnTo>
                      <a:pt x="1" y="1428"/>
                    </a:lnTo>
                    <a:lnTo>
                      <a:pt x="1428" y="0"/>
                    </a:lnTo>
                    <a:lnTo>
                      <a:pt x="1428" y="232"/>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2;p49">
                <a:extLst>
                  <a:ext uri="{FF2B5EF4-FFF2-40B4-BE49-F238E27FC236}">
                    <a16:creationId xmlns:a16="http://schemas.microsoft.com/office/drawing/2014/main" id="{BC19BC4B-0AEA-BD3A-1AC7-BAD43822471C}"/>
                  </a:ext>
                </a:extLst>
              </p:cNvPr>
              <p:cNvSpPr/>
              <p:nvPr/>
            </p:nvSpPr>
            <p:spPr>
              <a:xfrm>
                <a:off x="5254410" y="2771131"/>
                <a:ext cx="40965" cy="154295"/>
              </a:xfrm>
              <a:custGeom>
                <a:avLst/>
                <a:gdLst/>
                <a:ahLst/>
                <a:cxnLst/>
                <a:rect l="l" t="t" r="r" b="b"/>
                <a:pathLst>
                  <a:path w="938" h="3533" extrusionOk="0">
                    <a:moveTo>
                      <a:pt x="732" y="3372"/>
                    </a:moveTo>
                    <a:cubicBezTo>
                      <a:pt x="598" y="3533"/>
                      <a:pt x="455" y="3444"/>
                      <a:pt x="411" y="3167"/>
                    </a:cubicBezTo>
                    <a:lnTo>
                      <a:pt x="45" y="946"/>
                    </a:lnTo>
                    <a:cubicBezTo>
                      <a:pt x="0" y="669"/>
                      <a:pt x="72" y="321"/>
                      <a:pt x="206" y="161"/>
                    </a:cubicBezTo>
                    <a:cubicBezTo>
                      <a:pt x="339" y="0"/>
                      <a:pt x="482" y="98"/>
                      <a:pt x="527" y="366"/>
                    </a:cubicBezTo>
                    <a:lnTo>
                      <a:pt x="893" y="2596"/>
                    </a:lnTo>
                    <a:cubicBezTo>
                      <a:pt x="937" y="2864"/>
                      <a:pt x="866" y="3212"/>
                      <a:pt x="732" y="3372"/>
                    </a:cubicBezTo>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93;p49">
                <a:extLst>
                  <a:ext uri="{FF2B5EF4-FFF2-40B4-BE49-F238E27FC236}">
                    <a16:creationId xmlns:a16="http://schemas.microsoft.com/office/drawing/2014/main" id="{A7FCE08D-2539-2E0D-7DB5-9DE568F9608A}"/>
                  </a:ext>
                </a:extLst>
              </p:cNvPr>
              <p:cNvSpPr/>
              <p:nvPr/>
            </p:nvSpPr>
            <p:spPr>
              <a:xfrm>
                <a:off x="6042975" y="2643737"/>
                <a:ext cx="32798" cy="99355"/>
              </a:xfrm>
              <a:custGeom>
                <a:avLst/>
                <a:gdLst/>
                <a:ahLst/>
                <a:cxnLst/>
                <a:rect l="l" t="t" r="r" b="b"/>
                <a:pathLst>
                  <a:path w="751" h="2275" extrusionOk="0">
                    <a:moveTo>
                      <a:pt x="206" y="2114"/>
                    </a:moveTo>
                    <a:cubicBezTo>
                      <a:pt x="340" y="2275"/>
                      <a:pt x="482" y="2186"/>
                      <a:pt x="527" y="1918"/>
                    </a:cubicBezTo>
                    <a:lnTo>
                      <a:pt x="705" y="937"/>
                    </a:lnTo>
                    <a:cubicBezTo>
                      <a:pt x="750" y="669"/>
                      <a:pt x="679" y="321"/>
                      <a:pt x="545" y="161"/>
                    </a:cubicBezTo>
                    <a:cubicBezTo>
                      <a:pt x="411" y="0"/>
                      <a:pt x="268" y="89"/>
                      <a:pt x="224" y="357"/>
                    </a:cubicBezTo>
                    <a:lnTo>
                      <a:pt x="45" y="1338"/>
                    </a:lnTo>
                    <a:cubicBezTo>
                      <a:pt x="1" y="1606"/>
                      <a:pt x="72" y="1954"/>
                      <a:pt x="206" y="2114"/>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94;p49">
                <a:extLst>
                  <a:ext uri="{FF2B5EF4-FFF2-40B4-BE49-F238E27FC236}">
                    <a16:creationId xmlns:a16="http://schemas.microsoft.com/office/drawing/2014/main" id="{A49F798F-6021-4627-5BB9-BF0AF0604EA8}"/>
                  </a:ext>
                </a:extLst>
              </p:cNvPr>
              <p:cNvSpPr/>
              <p:nvPr/>
            </p:nvSpPr>
            <p:spPr>
              <a:xfrm>
                <a:off x="5993493" y="2865028"/>
                <a:ext cx="15635" cy="63937"/>
              </a:xfrm>
              <a:custGeom>
                <a:avLst/>
                <a:gdLst/>
                <a:ahLst/>
                <a:cxnLst/>
                <a:rect l="l" t="t" r="r" b="b"/>
                <a:pathLst>
                  <a:path w="358" h="1464" extrusionOk="0">
                    <a:moveTo>
                      <a:pt x="63" y="1410"/>
                    </a:moveTo>
                    <a:cubicBezTo>
                      <a:pt x="108" y="1463"/>
                      <a:pt x="152" y="1428"/>
                      <a:pt x="170" y="1347"/>
                    </a:cubicBezTo>
                    <a:lnTo>
                      <a:pt x="340" y="304"/>
                    </a:lnTo>
                    <a:cubicBezTo>
                      <a:pt x="358" y="214"/>
                      <a:pt x="331" y="107"/>
                      <a:pt x="295" y="54"/>
                    </a:cubicBezTo>
                    <a:cubicBezTo>
                      <a:pt x="250" y="0"/>
                      <a:pt x="206" y="27"/>
                      <a:pt x="188" y="116"/>
                    </a:cubicBezTo>
                    <a:lnTo>
                      <a:pt x="19" y="1160"/>
                    </a:lnTo>
                    <a:cubicBezTo>
                      <a:pt x="1" y="1240"/>
                      <a:pt x="27" y="1356"/>
                      <a:pt x="63" y="141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95;p49">
                <a:extLst>
                  <a:ext uri="{FF2B5EF4-FFF2-40B4-BE49-F238E27FC236}">
                    <a16:creationId xmlns:a16="http://schemas.microsoft.com/office/drawing/2014/main" id="{E2FDF5E5-59BA-15AD-D91F-16489239A0FC}"/>
                  </a:ext>
                </a:extLst>
              </p:cNvPr>
              <p:cNvSpPr/>
              <p:nvPr/>
            </p:nvSpPr>
            <p:spPr>
              <a:xfrm>
                <a:off x="5817009" y="2806987"/>
                <a:ext cx="15635" cy="63937"/>
              </a:xfrm>
              <a:custGeom>
                <a:avLst/>
                <a:gdLst/>
                <a:ahLst/>
                <a:cxnLst/>
                <a:rect l="l" t="t" r="r" b="b"/>
                <a:pathLst>
                  <a:path w="358" h="1464" extrusionOk="0">
                    <a:moveTo>
                      <a:pt x="63" y="1410"/>
                    </a:moveTo>
                    <a:cubicBezTo>
                      <a:pt x="107" y="1463"/>
                      <a:pt x="152" y="1436"/>
                      <a:pt x="170" y="1347"/>
                    </a:cubicBezTo>
                    <a:lnTo>
                      <a:pt x="339" y="303"/>
                    </a:lnTo>
                    <a:cubicBezTo>
                      <a:pt x="357" y="214"/>
                      <a:pt x="331" y="107"/>
                      <a:pt x="286" y="54"/>
                    </a:cubicBezTo>
                    <a:cubicBezTo>
                      <a:pt x="250" y="0"/>
                      <a:pt x="197" y="36"/>
                      <a:pt x="188" y="116"/>
                    </a:cubicBezTo>
                    <a:lnTo>
                      <a:pt x="9" y="1160"/>
                    </a:lnTo>
                    <a:cubicBezTo>
                      <a:pt x="0" y="1249"/>
                      <a:pt x="18" y="1356"/>
                      <a:pt x="63" y="1410"/>
                    </a:cubicBezTo>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96;p49">
                <a:extLst>
                  <a:ext uri="{FF2B5EF4-FFF2-40B4-BE49-F238E27FC236}">
                    <a16:creationId xmlns:a16="http://schemas.microsoft.com/office/drawing/2014/main" id="{D2A48DF4-913B-8DCD-0E12-ABDFC374659C}"/>
                  </a:ext>
                </a:extLst>
              </p:cNvPr>
              <p:cNvSpPr/>
              <p:nvPr/>
            </p:nvSpPr>
            <p:spPr>
              <a:xfrm>
                <a:off x="5728964" y="2408775"/>
                <a:ext cx="15635" cy="63543"/>
              </a:xfrm>
              <a:custGeom>
                <a:avLst/>
                <a:gdLst/>
                <a:ahLst/>
                <a:cxnLst/>
                <a:rect l="l" t="t" r="r" b="b"/>
                <a:pathLst>
                  <a:path w="358" h="1455" extrusionOk="0">
                    <a:moveTo>
                      <a:pt x="63" y="1401"/>
                    </a:moveTo>
                    <a:cubicBezTo>
                      <a:pt x="107" y="1455"/>
                      <a:pt x="152" y="1428"/>
                      <a:pt x="170" y="1339"/>
                    </a:cubicBezTo>
                    <a:lnTo>
                      <a:pt x="339" y="295"/>
                    </a:lnTo>
                    <a:cubicBezTo>
                      <a:pt x="357" y="215"/>
                      <a:pt x="330" y="99"/>
                      <a:pt x="286" y="45"/>
                    </a:cubicBezTo>
                    <a:cubicBezTo>
                      <a:pt x="250" y="1"/>
                      <a:pt x="197" y="28"/>
                      <a:pt x="188" y="117"/>
                    </a:cubicBezTo>
                    <a:lnTo>
                      <a:pt x="9" y="1152"/>
                    </a:lnTo>
                    <a:cubicBezTo>
                      <a:pt x="0" y="1241"/>
                      <a:pt x="18" y="1357"/>
                      <a:pt x="63" y="140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97;p49">
                <a:extLst>
                  <a:ext uri="{FF2B5EF4-FFF2-40B4-BE49-F238E27FC236}">
                    <a16:creationId xmlns:a16="http://schemas.microsoft.com/office/drawing/2014/main" id="{87F8E407-C31C-4EF4-1FB7-B2841485B268}"/>
                  </a:ext>
                </a:extLst>
              </p:cNvPr>
              <p:cNvSpPr/>
              <p:nvPr/>
            </p:nvSpPr>
            <p:spPr>
              <a:xfrm>
                <a:off x="5830635" y="2982684"/>
                <a:ext cx="54984" cy="224433"/>
              </a:xfrm>
              <a:custGeom>
                <a:avLst/>
                <a:gdLst/>
                <a:ahLst/>
                <a:cxnLst/>
                <a:rect l="l" t="t" r="r" b="b"/>
                <a:pathLst>
                  <a:path w="1259" h="5139" extrusionOk="0">
                    <a:moveTo>
                      <a:pt x="224" y="4960"/>
                    </a:moveTo>
                    <a:cubicBezTo>
                      <a:pt x="375" y="5139"/>
                      <a:pt x="545" y="5041"/>
                      <a:pt x="589" y="4729"/>
                    </a:cubicBezTo>
                    <a:lnTo>
                      <a:pt x="1205" y="1071"/>
                    </a:lnTo>
                    <a:cubicBezTo>
                      <a:pt x="1259" y="759"/>
                      <a:pt x="1178" y="366"/>
                      <a:pt x="1027" y="179"/>
                    </a:cubicBezTo>
                    <a:cubicBezTo>
                      <a:pt x="875" y="0"/>
                      <a:pt x="714" y="107"/>
                      <a:pt x="661" y="411"/>
                    </a:cubicBezTo>
                    <a:lnTo>
                      <a:pt x="45" y="4077"/>
                    </a:lnTo>
                    <a:cubicBezTo>
                      <a:pt x="1" y="4381"/>
                      <a:pt x="81" y="4782"/>
                      <a:pt x="224" y="496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98;p49">
                <a:extLst>
                  <a:ext uri="{FF2B5EF4-FFF2-40B4-BE49-F238E27FC236}">
                    <a16:creationId xmlns:a16="http://schemas.microsoft.com/office/drawing/2014/main" id="{55CD6CBE-CF0A-2A39-016A-C9605EAC838F}"/>
                  </a:ext>
                </a:extLst>
              </p:cNvPr>
              <p:cNvSpPr/>
              <p:nvPr/>
            </p:nvSpPr>
            <p:spPr>
              <a:xfrm>
                <a:off x="5428579" y="2877475"/>
                <a:ext cx="69789" cy="245876"/>
              </a:xfrm>
              <a:custGeom>
                <a:avLst/>
                <a:gdLst/>
                <a:ahLst/>
                <a:cxnLst/>
                <a:rect l="l" t="t" r="r" b="b"/>
                <a:pathLst>
                  <a:path w="1598" h="5630" extrusionOk="0">
                    <a:moveTo>
                      <a:pt x="1276" y="5371"/>
                    </a:moveTo>
                    <a:cubicBezTo>
                      <a:pt x="1062" y="5630"/>
                      <a:pt x="839" y="5478"/>
                      <a:pt x="767" y="5050"/>
                    </a:cubicBezTo>
                    <a:lnTo>
                      <a:pt x="72" y="1499"/>
                    </a:lnTo>
                    <a:cubicBezTo>
                      <a:pt x="0" y="1062"/>
                      <a:pt x="116" y="509"/>
                      <a:pt x="321" y="251"/>
                    </a:cubicBezTo>
                    <a:cubicBezTo>
                      <a:pt x="535" y="1"/>
                      <a:pt x="758" y="143"/>
                      <a:pt x="830" y="572"/>
                    </a:cubicBezTo>
                    <a:lnTo>
                      <a:pt x="1526" y="4131"/>
                    </a:lnTo>
                    <a:cubicBezTo>
                      <a:pt x="1597" y="4559"/>
                      <a:pt x="1490" y="5121"/>
                      <a:pt x="1276" y="537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1060;p48">
            <a:extLst>
              <a:ext uri="{FF2B5EF4-FFF2-40B4-BE49-F238E27FC236}">
                <a16:creationId xmlns:a16="http://schemas.microsoft.com/office/drawing/2014/main" id="{B7763815-28D3-218B-291C-2DD9C5D34846}"/>
              </a:ext>
            </a:extLst>
          </p:cNvPr>
          <p:cNvGrpSpPr/>
          <p:nvPr/>
        </p:nvGrpSpPr>
        <p:grpSpPr>
          <a:xfrm>
            <a:off x="7524932" y="3542914"/>
            <a:ext cx="442048" cy="490319"/>
            <a:chOff x="4708690" y="2740133"/>
            <a:chExt cx="442048" cy="490319"/>
          </a:xfrm>
        </p:grpSpPr>
        <p:sp>
          <p:nvSpPr>
            <p:cNvPr id="80" name="Google Shape;1061;p48">
              <a:extLst>
                <a:ext uri="{FF2B5EF4-FFF2-40B4-BE49-F238E27FC236}">
                  <a16:creationId xmlns:a16="http://schemas.microsoft.com/office/drawing/2014/main" id="{B3586980-ED59-615D-55DC-403794BD07CC}"/>
                </a:ext>
              </a:extLst>
            </p:cNvPr>
            <p:cNvSpPr/>
            <p:nvPr/>
          </p:nvSpPr>
          <p:spPr>
            <a:xfrm>
              <a:off x="4944407" y="2832849"/>
              <a:ext cx="206330" cy="302024"/>
            </a:xfrm>
            <a:custGeom>
              <a:avLst/>
              <a:gdLst/>
              <a:ahLst/>
              <a:cxnLst/>
              <a:rect l="l" t="t" r="r" b="b"/>
              <a:pathLst>
                <a:path w="1945" h="2847" extrusionOk="0">
                  <a:moveTo>
                    <a:pt x="1651" y="1847"/>
                  </a:moveTo>
                  <a:cubicBezTo>
                    <a:pt x="1526" y="1776"/>
                    <a:pt x="1383" y="1758"/>
                    <a:pt x="1249" y="1794"/>
                  </a:cubicBezTo>
                  <a:cubicBezTo>
                    <a:pt x="1151" y="1820"/>
                    <a:pt x="1071" y="1865"/>
                    <a:pt x="999" y="1936"/>
                  </a:cubicBezTo>
                  <a:lnTo>
                    <a:pt x="660" y="1740"/>
                  </a:lnTo>
                  <a:cubicBezTo>
                    <a:pt x="669" y="1687"/>
                    <a:pt x="678" y="1624"/>
                    <a:pt x="678" y="1571"/>
                  </a:cubicBezTo>
                  <a:lnTo>
                    <a:pt x="678" y="1303"/>
                  </a:lnTo>
                  <a:cubicBezTo>
                    <a:pt x="678" y="1241"/>
                    <a:pt x="669" y="1187"/>
                    <a:pt x="660" y="1125"/>
                  </a:cubicBezTo>
                  <a:lnTo>
                    <a:pt x="999" y="928"/>
                  </a:lnTo>
                  <a:cubicBezTo>
                    <a:pt x="1071" y="1000"/>
                    <a:pt x="1151" y="1053"/>
                    <a:pt x="1249" y="1071"/>
                  </a:cubicBezTo>
                  <a:cubicBezTo>
                    <a:pt x="1294" y="1089"/>
                    <a:pt x="1338" y="1089"/>
                    <a:pt x="1383" y="1089"/>
                  </a:cubicBezTo>
                  <a:cubicBezTo>
                    <a:pt x="1490" y="1089"/>
                    <a:pt x="1588" y="1062"/>
                    <a:pt x="1677" y="1009"/>
                  </a:cubicBezTo>
                  <a:cubicBezTo>
                    <a:pt x="1784" y="937"/>
                    <a:pt x="1856" y="839"/>
                    <a:pt x="1900" y="723"/>
                  </a:cubicBezTo>
                  <a:cubicBezTo>
                    <a:pt x="1945" y="571"/>
                    <a:pt x="1927" y="420"/>
                    <a:pt x="1847" y="286"/>
                  </a:cubicBezTo>
                  <a:cubicBezTo>
                    <a:pt x="1775" y="161"/>
                    <a:pt x="1659" y="72"/>
                    <a:pt x="1526" y="36"/>
                  </a:cubicBezTo>
                  <a:cubicBezTo>
                    <a:pt x="1383" y="0"/>
                    <a:pt x="1240" y="18"/>
                    <a:pt x="1115" y="90"/>
                  </a:cubicBezTo>
                  <a:cubicBezTo>
                    <a:pt x="990" y="161"/>
                    <a:pt x="901" y="277"/>
                    <a:pt x="866" y="411"/>
                  </a:cubicBezTo>
                  <a:cubicBezTo>
                    <a:pt x="839" y="509"/>
                    <a:pt x="839" y="607"/>
                    <a:pt x="866" y="696"/>
                  </a:cubicBezTo>
                  <a:lnTo>
                    <a:pt x="562" y="875"/>
                  </a:lnTo>
                  <a:cubicBezTo>
                    <a:pt x="437" y="678"/>
                    <a:pt x="232" y="536"/>
                    <a:pt x="0" y="491"/>
                  </a:cubicBezTo>
                  <a:lnTo>
                    <a:pt x="0" y="2373"/>
                  </a:lnTo>
                  <a:cubicBezTo>
                    <a:pt x="232" y="2329"/>
                    <a:pt x="437" y="2186"/>
                    <a:pt x="562" y="1990"/>
                  </a:cubicBezTo>
                  <a:lnTo>
                    <a:pt x="866" y="2168"/>
                  </a:lnTo>
                  <a:cubicBezTo>
                    <a:pt x="839" y="2257"/>
                    <a:pt x="839" y="2356"/>
                    <a:pt x="866" y="2454"/>
                  </a:cubicBezTo>
                  <a:cubicBezTo>
                    <a:pt x="901" y="2588"/>
                    <a:pt x="990" y="2704"/>
                    <a:pt x="1115" y="2775"/>
                  </a:cubicBezTo>
                  <a:cubicBezTo>
                    <a:pt x="1196" y="2828"/>
                    <a:pt x="1294" y="2846"/>
                    <a:pt x="1383" y="2846"/>
                  </a:cubicBezTo>
                  <a:cubicBezTo>
                    <a:pt x="1428" y="2846"/>
                    <a:pt x="1481" y="2846"/>
                    <a:pt x="1526" y="2828"/>
                  </a:cubicBezTo>
                  <a:cubicBezTo>
                    <a:pt x="1659" y="2793"/>
                    <a:pt x="1775" y="2704"/>
                    <a:pt x="1847" y="2579"/>
                  </a:cubicBezTo>
                  <a:cubicBezTo>
                    <a:pt x="1918" y="2454"/>
                    <a:pt x="1945" y="2311"/>
                    <a:pt x="1900" y="2177"/>
                  </a:cubicBezTo>
                  <a:cubicBezTo>
                    <a:pt x="1865" y="2034"/>
                    <a:pt x="1775" y="1918"/>
                    <a:pt x="1651" y="18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62;p48">
              <a:extLst>
                <a:ext uri="{FF2B5EF4-FFF2-40B4-BE49-F238E27FC236}">
                  <a16:creationId xmlns:a16="http://schemas.microsoft.com/office/drawing/2014/main" id="{304B9D33-5837-6213-4D28-5BCA7EBAF32D}"/>
                </a:ext>
              </a:extLst>
            </p:cNvPr>
            <p:cNvSpPr/>
            <p:nvPr/>
          </p:nvSpPr>
          <p:spPr>
            <a:xfrm>
              <a:off x="4871528" y="3084585"/>
              <a:ext cx="115524" cy="145867"/>
            </a:xfrm>
            <a:custGeom>
              <a:avLst/>
              <a:gdLst/>
              <a:ahLst/>
              <a:cxnLst/>
              <a:rect l="l" t="t" r="r" b="b"/>
              <a:pathLst>
                <a:path w="1089" h="1375" extrusionOk="0">
                  <a:moveTo>
                    <a:pt x="411" y="0"/>
                  </a:moveTo>
                  <a:lnTo>
                    <a:pt x="411" y="295"/>
                  </a:lnTo>
                  <a:cubicBezTo>
                    <a:pt x="179" y="357"/>
                    <a:pt x="0" y="580"/>
                    <a:pt x="9" y="839"/>
                  </a:cubicBezTo>
                  <a:cubicBezTo>
                    <a:pt x="27" y="1116"/>
                    <a:pt x="250" y="1339"/>
                    <a:pt x="527" y="1356"/>
                  </a:cubicBezTo>
                  <a:cubicBezTo>
                    <a:pt x="830" y="1374"/>
                    <a:pt x="1089" y="1125"/>
                    <a:pt x="1089" y="821"/>
                  </a:cubicBezTo>
                  <a:cubicBezTo>
                    <a:pt x="1089" y="571"/>
                    <a:pt x="919" y="357"/>
                    <a:pt x="687" y="295"/>
                  </a:cubicBezTo>
                  <a:lnTo>
                    <a:pt x="687" y="0"/>
                  </a:lnTo>
                  <a:cubicBezTo>
                    <a:pt x="643" y="9"/>
                    <a:pt x="598" y="9"/>
                    <a:pt x="553" y="9"/>
                  </a:cubicBezTo>
                  <a:cubicBezTo>
                    <a:pt x="500" y="9"/>
                    <a:pt x="455" y="9"/>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63;p48">
              <a:extLst>
                <a:ext uri="{FF2B5EF4-FFF2-40B4-BE49-F238E27FC236}">
                  <a16:creationId xmlns:a16="http://schemas.microsoft.com/office/drawing/2014/main" id="{D81B2AC3-61C3-951C-BD39-5365F2F4D18B}"/>
                </a:ext>
              </a:extLst>
            </p:cNvPr>
            <p:cNvSpPr/>
            <p:nvPr/>
          </p:nvSpPr>
          <p:spPr>
            <a:xfrm>
              <a:off x="4872483" y="2740133"/>
              <a:ext cx="115524" cy="144912"/>
            </a:xfrm>
            <a:custGeom>
              <a:avLst/>
              <a:gdLst/>
              <a:ahLst/>
              <a:cxnLst/>
              <a:rect l="l" t="t" r="r" b="b"/>
              <a:pathLst>
                <a:path w="1089" h="1366" extrusionOk="0">
                  <a:moveTo>
                    <a:pt x="678" y="1365"/>
                  </a:moveTo>
                  <a:lnTo>
                    <a:pt x="678" y="1071"/>
                  </a:lnTo>
                  <a:cubicBezTo>
                    <a:pt x="910" y="1008"/>
                    <a:pt x="1089" y="785"/>
                    <a:pt x="1080" y="527"/>
                  </a:cubicBezTo>
                  <a:cubicBezTo>
                    <a:pt x="1062" y="250"/>
                    <a:pt x="839" y="27"/>
                    <a:pt x="562" y="9"/>
                  </a:cubicBezTo>
                  <a:cubicBezTo>
                    <a:pt x="259" y="0"/>
                    <a:pt x="0" y="241"/>
                    <a:pt x="0" y="553"/>
                  </a:cubicBezTo>
                  <a:cubicBezTo>
                    <a:pt x="0" y="803"/>
                    <a:pt x="170" y="1008"/>
                    <a:pt x="402" y="1071"/>
                  </a:cubicBezTo>
                  <a:lnTo>
                    <a:pt x="402" y="1365"/>
                  </a:lnTo>
                  <a:cubicBezTo>
                    <a:pt x="446" y="1356"/>
                    <a:pt x="491" y="1356"/>
                    <a:pt x="544" y="1356"/>
                  </a:cubicBezTo>
                  <a:cubicBezTo>
                    <a:pt x="589" y="1356"/>
                    <a:pt x="634" y="1356"/>
                    <a:pt x="678" y="13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64;p48">
              <a:extLst>
                <a:ext uri="{FF2B5EF4-FFF2-40B4-BE49-F238E27FC236}">
                  <a16:creationId xmlns:a16="http://schemas.microsoft.com/office/drawing/2014/main" id="{4BAB3C30-7762-BA95-B1BC-3AA214890E90}"/>
                </a:ext>
              </a:extLst>
            </p:cNvPr>
            <p:cNvSpPr/>
            <p:nvPr/>
          </p:nvSpPr>
          <p:spPr>
            <a:xfrm>
              <a:off x="4708690" y="2832849"/>
              <a:ext cx="206437" cy="302024"/>
            </a:xfrm>
            <a:custGeom>
              <a:avLst/>
              <a:gdLst/>
              <a:ahLst/>
              <a:cxnLst/>
              <a:rect l="l" t="t" r="r" b="b"/>
              <a:pathLst>
                <a:path w="1946" h="2847" extrusionOk="0">
                  <a:moveTo>
                    <a:pt x="1384" y="875"/>
                  </a:moveTo>
                  <a:lnTo>
                    <a:pt x="1080" y="696"/>
                  </a:lnTo>
                  <a:cubicBezTo>
                    <a:pt x="1107" y="607"/>
                    <a:pt x="1107" y="509"/>
                    <a:pt x="1080" y="411"/>
                  </a:cubicBezTo>
                  <a:cubicBezTo>
                    <a:pt x="1045" y="277"/>
                    <a:pt x="955" y="161"/>
                    <a:pt x="830" y="90"/>
                  </a:cubicBezTo>
                  <a:cubicBezTo>
                    <a:pt x="706" y="18"/>
                    <a:pt x="563" y="0"/>
                    <a:pt x="420" y="36"/>
                  </a:cubicBezTo>
                  <a:cubicBezTo>
                    <a:pt x="286" y="72"/>
                    <a:pt x="170" y="161"/>
                    <a:pt x="99" y="286"/>
                  </a:cubicBezTo>
                  <a:cubicBezTo>
                    <a:pt x="19" y="420"/>
                    <a:pt x="1" y="571"/>
                    <a:pt x="54" y="723"/>
                  </a:cubicBezTo>
                  <a:cubicBezTo>
                    <a:pt x="90" y="839"/>
                    <a:pt x="161" y="937"/>
                    <a:pt x="268" y="1009"/>
                  </a:cubicBezTo>
                  <a:cubicBezTo>
                    <a:pt x="358" y="1062"/>
                    <a:pt x="456" y="1089"/>
                    <a:pt x="563" y="1089"/>
                  </a:cubicBezTo>
                  <a:cubicBezTo>
                    <a:pt x="607" y="1089"/>
                    <a:pt x="652" y="1089"/>
                    <a:pt x="706" y="1071"/>
                  </a:cubicBezTo>
                  <a:cubicBezTo>
                    <a:pt x="795" y="1053"/>
                    <a:pt x="875" y="1000"/>
                    <a:pt x="946" y="928"/>
                  </a:cubicBezTo>
                  <a:lnTo>
                    <a:pt x="1285" y="1125"/>
                  </a:lnTo>
                  <a:cubicBezTo>
                    <a:pt x="1277" y="1187"/>
                    <a:pt x="1268" y="1241"/>
                    <a:pt x="1268" y="1303"/>
                  </a:cubicBezTo>
                  <a:lnTo>
                    <a:pt x="1268" y="1571"/>
                  </a:lnTo>
                  <a:cubicBezTo>
                    <a:pt x="1268" y="1624"/>
                    <a:pt x="1277" y="1687"/>
                    <a:pt x="1285" y="1740"/>
                  </a:cubicBezTo>
                  <a:lnTo>
                    <a:pt x="946" y="1936"/>
                  </a:lnTo>
                  <a:cubicBezTo>
                    <a:pt x="875" y="1865"/>
                    <a:pt x="795" y="1820"/>
                    <a:pt x="706" y="1794"/>
                  </a:cubicBezTo>
                  <a:cubicBezTo>
                    <a:pt x="554" y="1749"/>
                    <a:pt x="402" y="1776"/>
                    <a:pt x="268" y="1865"/>
                  </a:cubicBezTo>
                  <a:cubicBezTo>
                    <a:pt x="161" y="1927"/>
                    <a:pt x="90" y="2026"/>
                    <a:pt x="45" y="2150"/>
                  </a:cubicBezTo>
                  <a:cubicBezTo>
                    <a:pt x="1" y="2293"/>
                    <a:pt x="19" y="2445"/>
                    <a:pt x="99" y="2579"/>
                  </a:cubicBezTo>
                  <a:cubicBezTo>
                    <a:pt x="170" y="2704"/>
                    <a:pt x="286" y="2793"/>
                    <a:pt x="420" y="2828"/>
                  </a:cubicBezTo>
                  <a:cubicBezTo>
                    <a:pt x="465" y="2846"/>
                    <a:pt x="518" y="2846"/>
                    <a:pt x="563" y="2846"/>
                  </a:cubicBezTo>
                  <a:cubicBezTo>
                    <a:pt x="652" y="2846"/>
                    <a:pt x="750" y="2828"/>
                    <a:pt x="830" y="2775"/>
                  </a:cubicBezTo>
                  <a:cubicBezTo>
                    <a:pt x="955" y="2704"/>
                    <a:pt x="1045" y="2588"/>
                    <a:pt x="1080" y="2454"/>
                  </a:cubicBezTo>
                  <a:cubicBezTo>
                    <a:pt x="1107" y="2356"/>
                    <a:pt x="1107" y="2257"/>
                    <a:pt x="1080" y="2168"/>
                  </a:cubicBezTo>
                  <a:lnTo>
                    <a:pt x="1384" y="1990"/>
                  </a:lnTo>
                  <a:cubicBezTo>
                    <a:pt x="1508" y="2186"/>
                    <a:pt x="1714" y="2329"/>
                    <a:pt x="1946" y="2373"/>
                  </a:cubicBezTo>
                  <a:lnTo>
                    <a:pt x="1946" y="491"/>
                  </a:lnTo>
                  <a:cubicBezTo>
                    <a:pt x="1714" y="536"/>
                    <a:pt x="1508" y="678"/>
                    <a:pt x="1384" y="8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479;p34">
            <a:extLst>
              <a:ext uri="{FF2B5EF4-FFF2-40B4-BE49-F238E27FC236}">
                <a16:creationId xmlns:a16="http://schemas.microsoft.com/office/drawing/2014/main" id="{5EEE7B9B-8E91-44AC-1CB5-3AF47026620D}"/>
              </a:ext>
            </a:extLst>
          </p:cNvPr>
          <p:cNvSpPr/>
          <p:nvPr/>
        </p:nvSpPr>
        <p:spPr>
          <a:xfrm>
            <a:off x="7223082" y="3281343"/>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67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700" y="952227"/>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775284" y="3222840"/>
            <a:ext cx="4905000" cy="15402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CRITERION </a:t>
            </a:r>
            <a:endParaRPr sz="3200" dirty="0"/>
          </a:p>
        </p:txBody>
      </p:sp>
      <p:sp>
        <p:nvSpPr>
          <p:cNvPr id="416" name="Google Shape;416;p32"/>
          <p:cNvSpPr txBox="1">
            <a:spLocks noGrp="1"/>
          </p:cNvSpPr>
          <p:nvPr>
            <p:ph type="title" idx="2"/>
          </p:nvPr>
        </p:nvSpPr>
        <p:spPr>
          <a:xfrm>
            <a:off x="5084000" y="1450077"/>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 name="Google Shape;1316;p49">
            <a:extLst>
              <a:ext uri="{FF2B5EF4-FFF2-40B4-BE49-F238E27FC236}">
                <a16:creationId xmlns:a16="http://schemas.microsoft.com/office/drawing/2014/main" id="{1AB84A4B-05B9-1D84-C86D-4C58C8B7D3E7}"/>
              </a:ext>
            </a:extLst>
          </p:cNvPr>
          <p:cNvGrpSpPr/>
          <p:nvPr/>
        </p:nvGrpSpPr>
        <p:grpSpPr>
          <a:xfrm>
            <a:off x="700624" y="629812"/>
            <a:ext cx="2463475" cy="3536661"/>
            <a:chOff x="1343528" y="2359747"/>
            <a:chExt cx="1614121" cy="2207639"/>
          </a:xfrm>
        </p:grpSpPr>
        <p:sp>
          <p:nvSpPr>
            <p:cNvPr id="3" name="Google Shape;1317;p49">
              <a:extLst>
                <a:ext uri="{FF2B5EF4-FFF2-40B4-BE49-F238E27FC236}">
                  <a16:creationId xmlns:a16="http://schemas.microsoft.com/office/drawing/2014/main" id="{2F7A43E8-ACA2-77B0-28C6-72A559C992AD}"/>
                </a:ext>
              </a:extLst>
            </p:cNvPr>
            <p:cNvSpPr/>
            <p:nvPr/>
          </p:nvSpPr>
          <p:spPr>
            <a:xfrm>
              <a:off x="1549658" y="2359747"/>
              <a:ext cx="1407991" cy="14081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18;p49">
              <a:extLst>
                <a:ext uri="{FF2B5EF4-FFF2-40B4-BE49-F238E27FC236}">
                  <a16:creationId xmlns:a16="http://schemas.microsoft.com/office/drawing/2014/main" id="{5F7D37D1-A995-7ECB-77D0-C2D643B08A23}"/>
                </a:ext>
              </a:extLst>
            </p:cNvPr>
            <p:cNvSpPr/>
            <p:nvPr/>
          </p:nvSpPr>
          <p:spPr>
            <a:xfrm>
              <a:off x="1944562" y="2761605"/>
              <a:ext cx="618185" cy="618253"/>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319;p49">
              <a:extLst>
                <a:ext uri="{FF2B5EF4-FFF2-40B4-BE49-F238E27FC236}">
                  <a16:creationId xmlns:a16="http://schemas.microsoft.com/office/drawing/2014/main" id="{2163E184-0A18-3B60-5C8C-C5A059ECAE9E}"/>
                </a:ext>
              </a:extLst>
            </p:cNvPr>
            <p:cNvGrpSpPr/>
            <p:nvPr/>
          </p:nvGrpSpPr>
          <p:grpSpPr>
            <a:xfrm>
              <a:off x="1343528" y="3027556"/>
              <a:ext cx="1198797" cy="1539829"/>
              <a:chOff x="1343528" y="3027556"/>
              <a:chExt cx="1198797" cy="1539829"/>
            </a:xfrm>
          </p:grpSpPr>
          <p:sp>
            <p:nvSpPr>
              <p:cNvPr id="6" name="Google Shape;1320;p49">
                <a:extLst>
                  <a:ext uri="{FF2B5EF4-FFF2-40B4-BE49-F238E27FC236}">
                    <a16:creationId xmlns:a16="http://schemas.microsoft.com/office/drawing/2014/main" id="{7F9D2B4E-9160-4B57-6B74-C85175FAA6A6}"/>
                  </a:ext>
                </a:extLst>
              </p:cNvPr>
              <p:cNvSpPr/>
              <p:nvPr/>
            </p:nvSpPr>
            <p:spPr>
              <a:xfrm>
                <a:off x="1343528" y="3027556"/>
                <a:ext cx="1198797" cy="1539829"/>
              </a:xfrm>
              <a:custGeom>
                <a:avLst/>
                <a:gdLst/>
                <a:ahLst/>
                <a:cxnLst/>
                <a:rect l="l" t="t" r="r" b="b"/>
                <a:pathLst>
                  <a:path w="22420" h="28798" extrusionOk="0">
                    <a:moveTo>
                      <a:pt x="16821" y="1"/>
                    </a:moveTo>
                    <a:cubicBezTo>
                      <a:pt x="16741" y="1"/>
                      <a:pt x="16692" y="9"/>
                      <a:pt x="16692" y="9"/>
                    </a:cubicBezTo>
                    <a:cubicBezTo>
                      <a:pt x="16692" y="9"/>
                      <a:pt x="16685" y="8"/>
                      <a:pt x="16671" y="8"/>
                    </a:cubicBezTo>
                    <a:cubicBezTo>
                      <a:pt x="16502" y="8"/>
                      <a:pt x="15306" y="207"/>
                      <a:pt x="14363" y="5674"/>
                    </a:cubicBezTo>
                    <a:cubicBezTo>
                      <a:pt x="14363" y="5674"/>
                      <a:pt x="13891" y="6682"/>
                      <a:pt x="13534" y="7869"/>
                    </a:cubicBezTo>
                    <a:lnTo>
                      <a:pt x="12401" y="11000"/>
                    </a:lnTo>
                    <a:cubicBezTo>
                      <a:pt x="12401" y="11000"/>
                      <a:pt x="11877" y="9912"/>
                      <a:pt x="10868" y="9912"/>
                    </a:cubicBezTo>
                    <a:cubicBezTo>
                      <a:pt x="10398" y="9912"/>
                      <a:pt x="9822" y="10148"/>
                      <a:pt x="9145" y="10839"/>
                    </a:cubicBezTo>
                    <a:lnTo>
                      <a:pt x="7334" y="12802"/>
                    </a:lnTo>
                    <a:lnTo>
                      <a:pt x="5121" y="13052"/>
                    </a:lnTo>
                    <a:cubicBezTo>
                      <a:pt x="5121" y="13052"/>
                      <a:pt x="4060" y="13168"/>
                      <a:pt x="3854" y="14158"/>
                    </a:cubicBezTo>
                    <a:lnTo>
                      <a:pt x="2909" y="14399"/>
                    </a:lnTo>
                    <a:cubicBezTo>
                      <a:pt x="2909" y="14399"/>
                      <a:pt x="1187" y="14854"/>
                      <a:pt x="1348" y="17352"/>
                    </a:cubicBezTo>
                    <a:cubicBezTo>
                      <a:pt x="1348" y="17352"/>
                      <a:pt x="777" y="28592"/>
                      <a:pt x="0" y="28797"/>
                    </a:cubicBezTo>
                    <a:lnTo>
                      <a:pt x="13195" y="28797"/>
                    </a:lnTo>
                    <a:cubicBezTo>
                      <a:pt x="16986" y="25880"/>
                      <a:pt x="17976" y="23668"/>
                      <a:pt x="17976" y="23668"/>
                    </a:cubicBezTo>
                    <a:cubicBezTo>
                      <a:pt x="18369" y="22321"/>
                      <a:pt x="19065" y="20768"/>
                      <a:pt x="19065" y="20768"/>
                    </a:cubicBezTo>
                    <a:cubicBezTo>
                      <a:pt x="20153" y="18922"/>
                      <a:pt x="20385" y="17441"/>
                      <a:pt x="20385" y="17441"/>
                    </a:cubicBezTo>
                    <a:cubicBezTo>
                      <a:pt x="20385" y="16718"/>
                      <a:pt x="20778" y="15960"/>
                      <a:pt x="20778" y="15960"/>
                    </a:cubicBezTo>
                    <a:cubicBezTo>
                      <a:pt x="22419" y="13632"/>
                      <a:pt x="21473" y="13061"/>
                      <a:pt x="21473" y="13061"/>
                    </a:cubicBezTo>
                    <a:cubicBezTo>
                      <a:pt x="21145" y="12848"/>
                      <a:pt x="20828" y="12755"/>
                      <a:pt x="20523" y="12755"/>
                    </a:cubicBezTo>
                    <a:cubicBezTo>
                      <a:pt x="18470" y="12755"/>
                      <a:pt x="17022" y="16977"/>
                      <a:pt x="17022" y="16977"/>
                    </a:cubicBezTo>
                    <a:cubicBezTo>
                      <a:pt x="16727" y="17905"/>
                      <a:pt x="15407" y="19448"/>
                      <a:pt x="15407" y="19448"/>
                    </a:cubicBezTo>
                    <a:cubicBezTo>
                      <a:pt x="15273" y="18431"/>
                      <a:pt x="15247" y="15755"/>
                      <a:pt x="15247" y="15755"/>
                    </a:cubicBezTo>
                    <a:cubicBezTo>
                      <a:pt x="15541" y="14970"/>
                      <a:pt x="15541" y="13284"/>
                      <a:pt x="15541" y="13284"/>
                    </a:cubicBezTo>
                    <a:cubicBezTo>
                      <a:pt x="15702" y="12035"/>
                      <a:pt x="16692" y="8243"/>
                      <a:pt x="16692" y="8243"/>
                    </a:cubicBezTo>
                    <a:lnTo>
                      <a:pt x="17780" y="4256"/>
                    </a:lnTo>
                    <a:cubicBezTo>
                      <a:pt x="18792" y="292"/>
                      <a:pt x="17287" y="1"/>
                      <a:pt x="16821" y="1"/>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21;p49">
                <a:extLst>
                  <a:ext uri="{FF2B5EF4-FFF2-40B4-BE49-F238E27FC236}">
                    <a16:creationId xmlns:a16="http://schemas.microsoft.com/office/drawing/2014/main" id="{6192AAAD-9DD2-2C11-7984-BE5551021FFD}"/>
                  </a:ext>
                </a:extLst>
              </p:cNvPr>
              <p:cNvSpPr/>
              <p:nvPr/>
            </p:nvSpPr>
            <p:spPr>
              <a:xfrm>
                <a:off x="1940734" y="3597119"/>
                <a:ext cx="65875" cy="88279"/>
              </a:xfrm>
              <a:custGeom>
                <a:avLst/>
                <a:gdLst/>
                <a:ahLst/>
                <a:cxnLst/>
                <a:rect l="l" t="t" r="r" b="b"/>
                <a:pathLst>
                  <a:path w="1232" h="1651" extrusionOk="0">
                    <a:moveTo>
                      <a:pt x="1" y="1650"/>
                    </a:moveTo>
                    <a:cubicBezTo>
                      <a:pt x="759" y="1650"/>
                      <a:pt x="1232" y="348"/>
                      <a:pt x="1232" y="348"/>
                    </a:cubicBezTo>
                    <a:cubicBezTo>
                      <a:pt x="1232" y="348"/>
                      <a:pt x="1160" y="196"/>
                      <a:pt x="1009" y="0"/>
                    </a:cubicBezTo>
                    <a:cubicBezTo>
                      <a:pt x="634" y="1124"/>
                      <a:pt x="1" y="1650"/>
                      <a:pt x="1" y="165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22;p49">
                <a:extLst>
                  <a:ext uri="{FF2B5EF4-FFF2-40B4-BE49-F238E27FC236}">
                    <a16:creationId xmlns:a16="http://schemas.microsoft.com/office/drawing/2014/main" id="{A1AA2E74-4C20-BF20-430F-6D228868016A}"/>
                  </a:ext>
                </a:extLst>
              </p:cNvPr>
              <p:cNvSpPr/>
              <p:nvPr/>
            </p:nvSpPr>
            <p:spPr>
              <a:xfrm>
                <a:off x="1663118" y="3712079"/>
                <a:ext cx="72559" cy="102609"/>
              </a:xfrm>
              <a:custGeom>
                <a:avLst/>
                <a:gdLst/>
                <a:ahLst/>
                <a:cxnLst/>
                <a:rect l="l" t="t" r="r" b="b"/>
                <a:pathLst>
                  <a:path w="1357" h="1919" extrusionOk="0">
                    <a:moveTo>
                      <a:pt x="491" y="1918"/>
                    </a:moveTo>
                    <a:cubicBezTo>
                      <a:pt x="411" y="865"/>
                      <a:pt x="1357" y="0"/>
                      <a:pt x="1357" y="0"/>
                    </a:cubicBezTo>
                    <a:lnTo>
                      <a:pt x="741" y="71"/>
                    </a:lnTo>
                    <a:cubicBezTo>
                      <a:pt x="1" y="1213"/>
                      <a:pt x="491" y="1918"/>
                      <a:pt x="491" y="1918"/>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23;p49">
                <a:extLst>
                  <a:ext uri="{FF2B5EF4-FFF2-40B4-BE49-F238E27FC236}">
                    <a16:creationId xmlns:a16="http://schemas.microsoft.com/office/drawing/2014/main" id="{23F3086F-F0A7-6DE4-4E64-515D73455313}"/>
                  </a:ext>
                </a:extLst>
              </p:cNvPr>
              <p:cNvSpPr/>
              <p:nvPr/>
            </p:nvSpPr>
            <p:spPr>
              <a:xfrm>
                <a:off x="1516663" y="3784585"/>
                <a:ext cx="32991" cy="87317"/>
              </a:xfrm>
              <a:custGeom>
                <a:avLst/>
                <a:gdLst/>
                <a:ahLst/>
                <a:cxnLst/>
                <a:rect l="l" t="t" r="r" b="b"/>
                <a:pathLst>
                  <a:path w="617" h="1633" extrusionOk="0">
                    <a:moveTo>
                      <a:pt x="188" y="107"/>
                    </a:moveTo>
                    <a:cubicBezTo>
                      <a:pt x="1" y="723"/>
                      <a:pt x="581" y="1633"/>
                      <a:pt x="581" y="1633"/>
                    </a:cubicBezTo>
                    <a:cubicBezTo>
                      <a:pt x="447" y="1195"/>
                      <a:pt x="616" y="0"/>
                      <a:pt x="616"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4;p49">
                <a:extLst>
                  <a:ext uri="{FF2B5EF4-FFF2-40B4-BE49-F238E27FC236}">
                    <a16:creationId xmlns:a16="http://schemas.microsoft.com/office/drawing/2014/main" id="{205904F4-8CED-F9C7-67B7-8412ACE02279}"/>
                  </a:ext>
                </a:extLst>
              </p:cNvPr>
              <p:cNvSpPr/>
              <p:nvPr/>
            </p:nvSpPr>
            <p:spPr>
              <a:xfrm>
                <a:off x="1867266" y="4350778"/>
                <a:ext cx="263874" cy="216607"/>
              </a:xfrm>
              <a:custGeom>
                <a:avLst/>
                <a:gdLst/>
                <a:ahLst/>
                <a:cxnLst/>
                <a:rect l="l" t="t" r="r" b="b"/>
                <a:pathLst>
                  <a:path w="4935" h="4051" extrusionOk="0">
                    <a:moveTo>
                      <a:pt x="1" y="4050"/>
                    </a:moveTo>
                    <a:lnTo>
                      <a:pt x="777" y="4050"/>
                    </a:lnTo>
                    <a:cubicBezTo>
                      <a:pt x="1410" y="3149"/>
                      <a:pt x="2650" y="1704"/>
                      <a:pt x="4934" y="0"/>
                    </a:cubicBezTo>
                    <a:cubicBezTo>
                      <a:pt x="4934" y="0"/>
                      <a:pt x="1910" y="1303"/>
                      <a:pt x="1" y="405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5;p49">
                <a:extLst>
                  <a:ext uri="{FF2B5EF4-FFF2-40B4-BE49-F238E27FC236}">
                    <a16:creationId xmlns:a16="http://schemas.microsoft.com/office/drawing/2014/main" id="{60C3186B-1EC7-4B93-2AFF-00F8B5EAD890}"/>
                  </a:ext>
                </a:extLst>
              </p:cNvPr>
              <p:cNvSpPr/>
              <p:nvPr/>
            </p:nvSpPr>
            <p:spPr>
              <a:xfrm>
                <a:off x="1747066" y="3876125"/>
                <a:ext cx="247138" cy="536678"/>
              </a:xfrm>
              <a:custGeom>
                <a:avLst/>
                <a:gdLst/>
                <a:ahLst/>
                <a:cxnLst/>
                <a:rect l="l" t="t" r="r" b="b"/>
                <a:pathLst>
                  <a:path w="4622" h="10037" extrusionOk="0">
                    <a:moveTo>
                      <a:pt x="4622" y="1"/>
                    </a:moveTo>
                    <a:cubicBezTo>
                      <a:pt x="4622" y="1"/>
                      <a:pt x="2186" y="5942"/>
                      <a:pt x="1" y="10037"/>
                    </a:cubicBezTo>
                    <a:cubicBezTo>
                      <a:pt x="1" y="10037"/>
                      <a:pt x="2597" y="7307"/>
                      <a:pt x="4622" y="1"/>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6;p49">
                <a:extLst>
                  <a:ext uri="{FF2B5EF4-FFF2-40B4-BE49-F238E27FC236}">
                    <a16:creationId xmlns:a16="http://schemas.microsoft.com/office/drawing/2014/main" id="{CE3856CB-002E-5090-300F-82139D71BC5D}"/>
                  </a:ext>
                </a:extLst>
              </p:cNvPr>
              <p:cNvSpPr/>
              <p:nvPr/>
            </p:nvSpPr>
            <p:spPr>
              <a:xfrm>
                <a:off x="1629753" y="3857999"/>
                <a:ext cx="108330" cy="457543"/>
              </a:xfrm>
              <a:custGeom>
                <a:avLst/>
                <a:gdLst/>
                <a:ahLst/>
                <a:cxnLst/>
                <a:rect l="l" t="t" r="r" b="b"/>
                <a:pathLst>
                  <a:path w="2026" h="8557" extrusionOk="0">
                    <a:moveTo>
                      <a:pt x="1981" y="1"/>
                    </a:moveTo>
                    <a:cubicBezTo>
                      <a:pt x="1981" y="1"/>
                      <a:pt x="1160" y="5621"/>
                      <a:pt x="0" y="8556"/>
                    </a:cubicBezTo>
                    <a:cubicBezTo>
                      <a:pt x="0" y="8556"/>
                      <a:pt x="2025" y="5621"/>
                      <a:pt x="1981" y="1"/>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7;p49">
                <a:extLst>
                  <a:ext uri="{FF2B5EF4-FFF2-40B4-BE49-F238E27FC236}">
                    <a16:creationId xmlns:a16="http://schemas.microsoft.com/office/drawing/2014/main" id="{D952E717-F33B-C63A-691A-33E13E611B86}"/>
                  </a:ext>
                </a:extLst>
              </p:cNvPr>
              <p:cNvSpPr/>
              <p:nvPr/>
            </p:nvSpPr>
            <p:spPr>
              <a:xfrm>
                <a:off x="2184985" y="3040443"/>
                <a:ext cx="106405" cy="120254"/>
              </a:xfrm>
              <a:custGeom>
                <a:avLst/>
                <a:gdLst/>
                <a:ahLst/>
                <a:cxnLst/>
                <a:rect l="l" t="t" r="r" b="b"/>
                <a:pathLst>
                  <a:path w="1990" h="2249" extrusionOk="0">
                    <a:moveTo>
                      <a:pt x="785" y="2248"/>
                    </a:moveTo>
                    <a:cubicBezTo>
                      <a:pt x="1517" y="2231"/>
                      <a:pt x="1847" y="1374"/>
                      <a:pt x="1990" y="723"/>
                    </a:cubicBezTo>
                    <a:cubicBezTo>
                      <a:pt x="1936" y="571"/>
                      <a:pt x="1865" y="446"/>
                      <a:pt x="1793" y="357"/>
                    </a:cubicBezTo>
                    <a:cubicBezTo>
                      <a:pt x="1561" y="54"/>
                      <a:pt x="1249" y="0"/>
                      <a:pt x="1080" y="0"/>
                    </a:cubicBezTo>
                    <a:cubicBezTo>
                      <a:pt x="1026" y="0"/>
                      <a:pt x="999" y="9"/>
                      <a:pt x="999" y="9"/>
                    </a:cubicBezTo>
                    <a:lnTo>
                      <a:pt x="937" y="18"/>
                    </a:lnTo>
                    <a:lnTo>
                      <a:pt x="928" y="9"/>
                    </a:lnTo>
                    <a:cubicBezTo>
                      <a:pt x="866" y="27"/>
                      <a:pt x="589" y="116"/>
                      <a:pt x="214" y="785"/>
                    </a:cubicBezTo>
                    <a:cubicBezTo>
                      <a:pt x="0" y="2248"/>
                      <a:pt x="785" y="2248"/>
                      <a:pt x="785" y="2248"/>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28;p49">
                <a:extLst>
                  <a:ext uri="{FF2B5EF4-FFF2-40B4-BE49-F238E27FC236}">
                    <a16:creationId xmlns:a16="http://schemas.microsoft.com/office/drawing/2014/main" id="{0FAD3B65-E156-D5D5-30A6-170493BBBE65}"/>
                  </a:ext>
                </a:extLst>
              </p:cNvPr>
              <p:cNvSpPr/>
              <p:nvPr/>
            </p:nvSpPr>
            <p:spPr>
              <a:xfrm>
                <a:off x="2386246" y="3705396"/>
                <a:ext cx="120254" cy="162709"/>
              </a:xfrm>
              <a:custGeom>
                <a:avLst/>
                <a:gdLst/>
                <a:ahLst/>
                <a:cxnLst/>
                <a:rect l="l" t="t" r="r" b="b"/>
                <a:pathLst>
                  <a:path w="2249" h="3043" extrusionOk="0">
                    <a:moveTo>
                      <a:pt x="1437" y="3042"/>
                    </a:moveTo>
                    <a:cubicBezTo>
                      <a:pt x="2088" y="2070"/>
                      <a:pt x="2249" y="1427"/>
                      <a:pt x="2240" y="1017"/>
                    </a:cubicBezTo>
                    <a:cubicBezTo>
                      <a:pt x="1830" y="0"/>
                      <a:pt x="581" y="660"/>
                      <a:pt x="581" y="660"/>
                    </a:cubicBezTo>
                    <a:cubicBezTo>
                      <a:pt x="1" y="1945"/>
                      <a:pt x="581" y="2257"/>
                      <a:pt x="581" y="2257"/>
                    </a:cubicBezTo>
                    <a:cubicBezTo>
                      <a:pt x="982" y="2453"/>
                      <a:pt x="1277" y="2810"/>
                      <a:pt x="1437" y="3042"/>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585;p38">
            <a:extLst>
              <a:ext uri="{FF2B5EF4-FFF2-40B4-BE49-F238E27FC236}">
                <a16:creationId xmlns:a16="http://schemas.microsoft.com/office/drawing/2014/main" id="{5D86EDAC-EE66-45A3-8C17-148A8765ECF9}"/>
              </a:ext>
            </a:extLst>
          </p:cNvPr>
          <p:cNvSpPr/>
          <p:nvPr/>
        </p:nvSpPr>
        <p:spPr>
          <a:xfrm rot="21599975">
            <a:off x="491538" y="168825"/>
            <a:ext cx="3270024" cy="3270427"/>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671058"/>
      </p:ext>
    </p:extLst>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1185</Words>
  <Application>Microsoft Office PowerPoint</Application>
  <PresentationFormat>On-screen Show (16:9)</PresentationFormat>
  <Paragraphs>131</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Trispace</vt:lpstr>
      <vt:lpstr>Arial</vt:lpstr>
      <vt:lpstr>Bahnschrift SemiBold Condensed</vt:lpstr>
      <vt:lpstr>Georgia</vt:lpstr>
      <vt:lpstr>Bebas Neue</vt:lpstr>
      <vt:lpstr>Maven Pro</vt:lpstr>
      <vt:lpstr>PT Sans</vt:lpstr>
      <vt:lpstr>AI App Pitch Deck by Slidesgo</vt:lpstr>
      <vt:lpstr>Gen-A-Thon FINAL ROUND</vt:lpstr>
      <vt:lpstr>TABLE OF CONTENTS</vt:lpstr>
      <vt:lpstr>Problem Statement  </vt:lpstr>
      <vt:lpstr>PROBLEM STATEMENT </vt:lpstr>
      <vt:lpstr>OUR SOLUTION  </vt:lpstr>
      <vt:lpstr>OUR SOLUTION </vt:lpstr>
      <vt:lpstr>MAIN IDEAS OF OUR SOLUTIONS</vt:lpstr>
      <vt:lpstr>Upon students' initial registration on our kiosk database servers, we intend to enhance convenience by embedding chips in their ID cards. These chips enable seamless scanning for access to the kiosk, facilitating easy meal ordering and a streamlined user experience.. </vt:lpstr>
      <vt:lpstr>CRITERION </vt:lpstr>
      <vt:lpstr>CRITERION</vt:lpstr>
      <vt:lpstr>Technology &amp; Prototype images</vt:lpstr>
      <vt:lpstr>TECHNOLOGY USED </vt:lpstr>
      <vt:lpstr>TECHNOLOGY USED </vt:lpstr>
      <vt:lpstr>PRODUCT INFOGRAPHICS</vt:lpstr>
      <vt:lpstr>PowerPoint Presentation</vt:lpstr>
      <vt:lpstr>PowerPoint Presentation</vt:lpstr>
      <vt:lpstr>PowerPoint Presentation</vt:lpstr>
      <vt:lpstr>PowerPoint Presentation</vt:lpstr>
      <vt:lpstr>PowerPoint Presentation</vt:lpstr>
      <vt:lpstr>Marketability</vt:lpstr>
      <vt:lpstr> Marketability and Student Adoption</vt:lpstr>
      <vt:lpstr> Marketability and Student Adoption</vt:lpstr>
      <vt:lpstr>CONCLUSION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Gen-A-Thon ROUND – 2 </dc:title>
  <dc:creator>shrey</dc:creator>
  <cp:lastModifiedBy>Charvitha yerukonda</cp:lastModifiedBy>
  <cp:revision>3</cp:revision>
  <dcterms:modified xsi:type="dcterms:W3CDTF">2023-10-13T13:05:05Z</dcterms:modified>
</cp:coreProperties>
</file>