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6964-6D72-4687-BACF-4827B7A6D2F7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0DE7-9D0E-4789-92AE-724DC1A0A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2400"/>
            <a:ext cx="8839200" cy="1447800"/>
          </a:xfrm>
        </p:spPr>
        <p:txBody>
          <a:bodyPr>
            <a:normAutofit fontScale="90000"/>
          </a:bodyPr>
          <a:lstStyle/>
          <a:p>
            <a:r>
              <a:rPr lang="en-US" sz="3600" i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Madhav</a:t>
            </a:r>
            <a:r>
              <a:rPr lang="en-US" sz="36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Institute  Of Technology  and Science  , Gwalior  (M.P.)</a:t>
            </a:r>
            <a:br>
              <a:rPr lang="en-US" sz="36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2000" dirty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Algerian" pitchFamily="82" charset="0"/>
              </a:rPr>
            </a:br>
            <a:endParaRPr lang="en-US" sz="20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41148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946508"/>
              </a:solidFill>
            </a:endParaRPr>
          </a:p>
          <a:p>
            <a:endParaRPr lang="en-US" sz="1600" dirty="0" smtClean="0">
              <a:solidFill>
                <a:srgbClr val="946508"/>
              </a:solidFill>
            </a:endParaRPr>
          </a:p>
          <a:p>
            <a:endParaRPr lang="en-US" sz="1600" dirty="0" smtClean="0">
              <a:solidFill>
                <a:srgbClr val="946508"/>
              </a:solidFill>
            </a:endParaRPr>
          </a:p>
          <a:p>
            <a:r>
              <a:rPr lang="en-US" sz="1600" smtClean="0">
                <a:solidFill>
                  <a:schemeClr val="accent6">
                    <a:lumMod val="50000"/>
                  </a:schemeClr>
                </a:solidFill>
              </a:rPr>
              <a:t>PRESENTED </a:t>
            </a:r>
            <a:r>
              <a:rPr lang="en-US" sz="1600" smtClean="0">
                <a:solidFill>
                  <a:schemeClr val="accent6">
                    <a:lumMod val="50000"/>
                  </a:schemeClr>
                </a:solidFill>
              </a:rPr>
              <a:t>BY :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HARSHITA GUPTA  0901EC181042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SOMIL BARUA        0901EC181103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SEJAL VISHVIYA      0901EC181086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SHREYA JAIN           0901EC181095</a:t>
            </a:r>
            <a:endParaRPr lang="en-US" sz="14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478372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946508"/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PRESENTED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TO: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PROF. DEEPAK BATHAM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PROF</a:t>
            </a:r>
            <a:r>
              <a:rPr lang="en-US" sz="1600" smtClean="0">
                <a:solidFill>
                  <a:srgbClr val="002060"/>
                </a:solidFill>
              </a:rPr>
              <a:t>. </a:t>
            </a:r>
            <a:r>
              <a:rPr lang="en-US" sz="1600" smtClean="0">
                <a:solidFill>
                  <a:srgbClr val="002060"/>
                </a:solidFill>
              </a:rPr>
              <a:t>ASHISH GUPTA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1600" smtClean="0">
                <a:solidFill>
                  <a:schemeClr val="accent6">
                    <a:lumMod val="50000"/>
                  </a:schemeClr>
                </a:solidFill>
              </a:rPr>
              <a:t>GUIDED BY: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Dr. KARUNA MARKAM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PROF. RISHABH SHUKLA</a:t>
            </a:r>
          </a:p>
          <a:p>
            <a:endParaRPr lang="en-US" sz="1400" dirty="0">
              <a:solidFill>
                <a:srgbClr val="94650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 flipV="1">
            <a:off x="0" y="3031820"/>
            <a:ext cx="899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chemeClr val="tx2">
                    <a:lumMod val="50000"/>
                  </a:schemeClr>
                </a:solidFill>
              </a:rPr>
              <a:t>  GROUP-4</a:t>
            </a:r>
            <a:endParaRPr lang="en-US" sz="32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800" b="1" u="sng" smtClean="0">
                <a:solidFill>
                  <a:schemeClr val="accent2">
                    <a:lumMod val="75000"/>
                  </a:schemeClr>
                </a:solidFill>
              </a:rPr>
              <a:t> TOPIC: e-Library 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smtClean="0"/>
              <a:t>                                    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371600"/>
            <a:ext cx="1905000" cy="153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763000" cy="1371599"/>
          </a:xfrm>
        </p:spPr>
        <p:txBody>
          <a:bodyPr/>
          <a:lstStyle/>
          <a:p>
            <a:pPr algn="l"/>
            <a:r>
              <a:rPr lang="en-US" b="1" smtClean="0">
                <a:solidFill>
                  <a:srgbClr val="002060"/>
                </a:solidFill>
              </a:rPr>
              <a:t>                  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305800" cy="3962400"/>
          </a:xfrm>
        </p:spPr>
        <p:txBody>
          <a:bodyPr>
            <a:normAutofit fontScale="85000" lnSpcReduction="20000"/>
          </a:bodyPr>
          <a:lstStyle/>
          <a:p>
            <a:pPr marL="0" lvl="2" algn="l">
              <a:buFont typeface="Arial" pitchFamily="34" charset="0"/>
              <a:buChar char="•"/>
            </a:pPr>
            <a:r>
              <a:rPr lang="en-IN" sz="2600" smtClean="0">
                <a:solidFill>
                  <a:schemeClr val="tx1"/>
                </a:solidFill>
              </a:rPr>
              <a:t> </a:t>
            </a:r>
            <a:r>
              <a:rPr lang="en-IN" sz="2600" smtClean="0">
                <a:solidFill>
                  <a:schemeClr val="tx1"/>
                </a:solidFill>
              </a:rPr>
              <a:t>e-Library </a:t>
            </a:r>
            <a:r>
              <a:rPr lang="en-IN" sz="2600" dirty="0" smtClean="0">
                <a:solidFill>
                  <a:schemeClr val="tx1"/>
                </a:solidFill>
              </a:rPr>
              <a:t>is a user-friendly online application that delivers general reference collections of books and digital </a:t>
            </a:r>
            <a:r>
              <a:rPr lang="en-IN" sz="2600" smtClean="0">
                <a:solidFill>
                  <a:schemeClr val="tx1"/>
                </a:solidFill>
              </a:rPr>
              <a:t>media </a:t>
            </a:r>
            <a:r>
              <a:rPr lang="en-IN" sz="2600" smtClean="0">
                <a:solidFill>
                  <a:schemeClr val="tx1"/>
                </a:solidFill>
              </a:rPr>
              <a:t>content.</a:t>
            </a:r>
            <a:endParaRPr lang="en-IN" sz="3000" dirty="0" smtClean="0">
              <a:solidFill>
                <a:schemeClr val="tx1"/>
              </a:solidFill>
            </a:endParaRPr>
          </a:p>
          <a:p>
            <a:pPr marL="0" lvl="2" algn="l"/>
            <a:endParaRPr lang="en-IN" sz="3000" dirty="0" smtClean="0">
              <a:solidFill>
                <a:schemeClr val="tx1"/>
              </a:solidFill>
            </a:endParaRPr>
          </a:p>
          <a:p>
            <a:pPr marL="0" lvl="2" algn="l">
              <a:buFont typeface="Arial" pitchFamily="34" charset="0"/>
              <a:buChar char="•"/>
            </a:pPr>
            <a:r>
              <a:rPr lang="en-IN" sz="2600" smtClean="0">
                <a:solidFill>
                  <a:schemeClr val="tx1"/>
                </a:solidFill>
              </a:rPr>
              <a:t> </a:t>
            </a:r>
            <a:r>
              <a:rPr lang="en-IN" sz="2600" smtClean="0">
                <a:solidFill>
                  <a:schemeClr val="tx1"/>
                </a:solidFill>
              </a:rPr>
              <a:t>e-library </a:t>
            </a:r>
            <a:r>
              <a:rPr lang="en-IN" sz="2600" dirty="0" smtClean="0">
                <a:solidFill>
                  <a:schemeClr val="tx1"/>
                </a:solidFill>
              </a:rPr>
              <a:t>is an online resource offering endless reading pleasure and learning opportunities through e-books.</a:t>
            </a:r>
          </a:p>
          <a:p>
            <a:pPr marL="0" lvl="2" algn="l"/>
            <a:endParaRPr lang="en-IN" sz="2600" dirty="0" smtClean="0">
              <a:solidFill>
                <a:schemeClr val="tx1"/>
              </a:solidFill>
            </a:endParaRPr>
          </a:p>
          <a:p>
            <a:pPr marL="0" lvl="2" algn="l"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tx1"/>
                </a:solidFill>
              </a:rPr>
              <a:t> It </a:t>
            </a:r>
            <a:r>
              <a:rPr lang="en-IN" sz="2600" dirty="0">
                <a:solidFill>
                  <a:schemeClr val="tx1"/>
                </a:solidFill>
              </a:rPr>
              <a:t>involves all facilities such as library book status, review </a:t>
            </a:r>
            <a:r>
              <a:rPr lang="en-IN" sz="2600" dirty="0" smtClean="0">
                <a:solidFill>
                  <a:schemeClr val="tx1"/>
                </a:solidFill>
              </a:rPr>
              <a:t>books, recommend  </a:t>
            </a:r>
            <a:r>
              <a:rPr lang="en-IN" sz="2600" dirty="0">
                <a:solidFill>
                  <a:schemeClr val="tx1"/>
                </a:solidFill>
              </a:rPr>
              <a:t>book and a social platform through which users can share  books with each </a:t>
            </a:r>
            <a:r>
              <a:rPr lang="en-IN" sz="2600" dirty="0" smtClean="0">
                <a:solidFill>
                  <a:schemeClr val="tx1"/>
                </a:solidFill>
              </a:rPr>
              <a:t>other.</a:t>
            </a:r>
          </a:p>
          <a:p>
            <a:pPr marL="0" lvl="2" algn="l">
              <a:buFont typeface="Arial" pitchFamily="34" charset="0"/>
              <a:buChar char="•"/>
            </a:pPr>
            <a:endParaRPr lang="en-IN" sz="2600" dirty="0" smtClean="0">
              <a:solidFill>
                <a:schemeClr val="tx1"/>
              </a:solidFill>
            </a:endParaRPr>
          </a:p>
          <a:p>
            <a:pPr marL="0" lvl="2" algn="l"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tx1"/>
                </a:solidFill>
              </a:rPr>
              <a:t> A </a:t>
            </a:r>
            <a:r>
              <a:rPr lang="en-IN" sz="2600">
                <a:solidFill>
                  <a:schemeClr val="tx1"/>
                </a:solidFill>
              </a:rPr>
              <a:t>user </a:t>
            </a:r>
            <a:r>
              <a:rPr lang="en-IN" sz="2600" smtClean="0">
                <a:solidFill>
                  <a:schemeClr val="tx1"/>
                </a:solidFill>
              </a:rPr>
              <a:t> </a:t>
            </a:r>
            <a:r>
              <a:rPr lang="en-IN" sz="2600" dirty="0">
                <a:solidFill>
                  <a:schemeClr val="tx1"/>
                </a:solidFill>
              </a:rPr>
              <a:t>can register itself and once get registered he/she can easily login to e-Library with the </a:t>
            </a:r>
            <a:r>
              <a:rPr lang="en-IN" sz="2600">
                <a:solidFill>
                  <a:schemeClr val="tx1"/>
                </a:solidFill>
              </a:rPr>
              <a:t>help </a:t>
            </a:r>
            <a:r>
              <a:rPr lang="en-IN" sz="2600" smtClean="0">
                <a:solidFill>
                  <a:schemeClr val="tx1"/>
                </a:solidFill>
              </a:rPr>
              <a:t>of authenticated </a:t>
            </a:r>
            <a:r>
              <a:rPr lang="en-IN" sz="2600" dirty="0">
                <a:solidFill>
                  <a:schemeClr val="tx1"/>
                </a:solidFill>
              </a:rPr>
              <a:t>password.</a:t>
            </a:r>
            <a:endParaRPr lang="en-US" sz="2600" dirty="0">
              <a:solidFill>
                <a:schemeClr val="tx1"/>
              </a:solidFill>
            </a:endParaRPr>
          </a:p>
          <a:p>
            <a:pPr marL="0" lvl="2" algn="l">
              <a:buFont typeface="Arial" pitchFamily="34" charset="0"/>
              <a:buChar char="•"/>
            </a:pPr>
            <a:endParaRPr lang="en-IN" sz="2000" dirty="0"/>
          </a:p>
          <a:p>
            <a:pPr marL="0" lvl="2" algn="l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With the help </a:t>
            </a:r>
            <a:r>
              <a:rPr lang="en-US" sz="2400" b="1" smtClean="0"/>
              <a:t>of </a:t>
            </a:r>
            <a:r>
              <a:rPr lang="en-US" sz="2400" b="1" smtClean="0"/>
              <a:t>e-Library </a:t>
            </a:r>
            <a:r>
              <a:rPr lang="en-US" sz="2400" b="1" dirty="0" smtClean="0"/>
              <a:t>a </a:t>
            </a:r>
            <a:r>
              <a:rPr lang="en-US" sz="2400" b="1" smtClean="0"/>
              <a:t>user </a:t>
            </a:r>
            <a:r>
              <a:rPr lang="en-US" sz="2400" b="1" smtClean="0"/>
              <a:t>can perform </a:t>
            </a:r>
            <a:r>
              <a:rPr lang="en-US" sz="2400" b="1" smtClean="0"/>
              <a:t>following task: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sz="2200" dirty="0" smtClean="0"/>
              <a:t>Register itself </a:t>
            </a:r>
            <a:r>
              <a:rPr lang="en-IN" sz="2200" smtClean="0"/>
              <a:t>to </a:t>
            </a:r>
            <a:r>
              <a:rPr lang="en-IN" sz="2200" smtClean="0"/>
              <a:t>e-Library.</a:t>
            </a:r>
            <a:endParaRPr lang="en-US" sz="2200" dirty="0" smtClean="0"/>
          </a:p>
          <a:p>
            <a:pPr lvl="0"/>
            <a:r>
              <a:rPr lang="en-IN" sz="2200" dirty="0" smtClean="0"/>
              <a:t>Login or Logout to </a:t>
            </a:r>
            <a:r>
              <a:rPr lang="en-IN" sz="2200" smtClean="0"/>
              <a:t>their </a:t>
            </a:r>
            <a:r>
              <a:rPr lang="en-IN" sz="2200" smtClean="0"/>
              <a:t>account.</a:t>
            </a:r>
            <a:endParaRPr lang="en-US" sz="2200" dirty="0" smtClean="0"/>
          </a:p>
          <a:p>
            <a:pPr lvl="0"/>
            <a:r>
              <a:rPr lang="en-IN" sz="2200" smtClean="0"/>
              <a:t>Read </a:t>
            </a:r>
            <a:r>
              <a:rPr lang="en-IN" sz="2200" smtClean="0"/>
              <a:t>e-books.</a:t>
            </a:r>
            <a:endParaRPr lang="en-IN" sz="2200" dirty="0" smtClean="0"/>
          </a:p>
          <a:p>
            <a:pPr lvl="0"/>
            <a:r>
              <a:rPr lang="en-IN" sz="2200" smtClean="0"/>
              <a:t>Search </a:t>
            </a:r>
            <a:r>
              <a:rPr lang="en-IN" sz="2200" smtClean="0"/>
              <a:t>e-books.</a:t>
            </a:r>
            <a:endParaRPr lang="en-IN" sz="2200" dirty="0" smtClean="0"/>
          </a:p>
          <a:p>
            <a:pPr lvl="0"/>
            <a:r>
              <a:rPr lang="en-IN" sz="2200" dirty="0" smtClean="0"/>
              <a:t>Request book issuance.</a:t>
            </a:r>
          </a:p>
          <a:p>
            <a:pPr lvl="0"/>
            <a:endParaRPr lang="en-US" sz="2200" dirty="0" smtClean="0"/>
          </a:p>
          <a:p>
            <a:pPr algn="just">
              <a:buNone/>
            </a:pPr>
            <a:r>
              <a:rPr lang="en-US" sz="2400" b="1" smtClean="0"/>
              <a:t>While the administrator is responsible for following task:</a:t>
            </a:r>
          </a:p>
          <a:p>
            <a:pPr algn="just">
              <a:buNone/>
            </a:pPr>
            <a:endParaRPr lang="en-US" sz="2400" b="1" dirty="0" smtClean="0"/>
          </a:p>
          <a:p>
            <a:pPr lvl="0"/>
            <a:r>
              <a:rPr lang="en-IN" sz="2200" dirty="0" smtClean="0"/>
              <a:t>Modify user information</a:t>
            </a:r>
            <a:endParaRPr lang="en-US" sz="2200" dirty="0"/>
          </a:p>
          <a:p>
            <a:r>
              <a:rPr lang="en-IN" sz="2200" dirty="0" smtClean="0"/>
              <a:t>Create and delete users</a:t>
            </a:r>
            <a:endParaRPr lang="en-US" sz="2200" dirty="0" smtClean="0"/>
          </a:p>
          <a:p>
            <a:r>
              <a:rPr lang="en-IN" sz="2200" dirty="0" smtClean="0"/>
              <a:t>Upload new books</a:t>
            </a:r>
          </a:p>
          <a:p>
            <a:r>
              <a:rPr lang="en-IN" sz="2200" dirty="0" smtClean="0"/>
              <a:t>Add/ Delete books</a:t>
            </a:r>
            <a:r>
              <a:rPr lang="en-IN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1"/>
            <a:ext cx="8686800" cy="1219199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2060"/>
                </a:solidFill>
              </a:rPr>
              <a:t>OBJECTIVE</a:t>
            </a:r>
            <a:endParaRPr lang="en-US" sz="4000" b="1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763000" cy="51054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The main objective of developing this project is to provide digital learning experience to a variety of audience including college graduates ,working professionals and teachers etc.</a:t>
            </a:r>
          </a:p>
          <a:p>
            <a:pPr algn="just"/>
            <a:endParaRPr lang="en-US" sz="240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The goal is to provide all library facilities in one software .</a:t>
            </a:r>
          </a:p>
          <a:p>
            <a:pPr algn="just"/>
            <a:endParaRPr lang="en-US" sz="240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It provide a login-logout facility to the user through which they can easily get in touch of their library book details and can also read books online.</a:t>
            </a:r>
            <a:endParaRPr lang="en-US" sz="240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162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 </a:t>
            </a:r>
            <a:r>
              <a:rPr 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THANKYOU</a:t>
            </a:r>
            <a:endParaRPr lang="en-US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276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Madhav Institute  Of Technology  and Science  , Gwalior  (M.P.)  </vt:lpstr>
      <vt:lpstr>                  INTRODUCTION</vt:lpstr>
      <vt:lpstr>With the help of e-Library a user can perform following task:</vt:lpstr>
      <vt:lpstr>OBJECTIVE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2021-01-27T03:57:11Z</dcterms:created>
  <dcterms:modified xsi:type="dcterms:W3CDTF">2021-01-27T06:14:51Z</dcterms:modified>
</cp:coreProperties>
</file>