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2"/>
  </p:notesMasterIdLst>
  <p:sldIdLst>
    <p:sldId id="256" r:id="rId5"/>
    <p:sldId id="2146847054" r:id="rId6"/>
    <p:sldId id="262" r:id="rId7"/>
    <p:sldId id="263" r:id="rId8"/>
    <p:sldId id="2146847058" r:id="rId9"/>
    <p:sldId id="265" r:id="rId10"/>
    <p:sldId id="2146847057" r:id="rId11"/>
    <p:sldId id="2146847066" r:id="rId12"/>
    <p:sldId id="2146847060" r:id="rId13"/>
    <p:sldId id="2146847067" r:id="rId14"/>
    <p:sldId id="2146847068" r:id="rId15"/>
    <p:sldId id="2146847062" r:id="rId16"/>
    <p:sldId id="2146847061" r:id="rId17"/>
    <p:sldId id="2146847055" r:id="rId18"/>
    <p:sldId id="2146847059" r:id="rId19"/>
    <p:sldId id="2146847069" r:id="rId20"/>
    <p:sldId id="25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600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reyayadav111/ECO_AGENT.gi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solidFill>
                  <a:schemeClr val="accent2"/>
                </a:solidFill>
              </a:rPr>
              <a:t>ECO_AGENT</a:t>
            </a:r>
            <a:br>
              <a:rPr lang="en-IN" dirty="0">
                <a:solidFill>
                  <a:schemeClr val="accent2"/>
                </a:solidFill>
              </a:rPr>
            </a:br>
            <a:r>
              <a:rPr lang="en-IN" dirty="0">
                <a:solidFill>
                  <a:schemeClr val="accent2"/>
                </a:solidFill>
              </a:rPr>
              <a:t>(Eco Lifestyle Agent)</a:t>
            </a:r>
            <a:endParaRPr 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IBM HACKATHON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7588" y="3598605"/>
            <a:ext cx="10370126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Student name :</a:t>
            </a:r>
            <a:r>
              <a:rPr lang="en-US" sz="2000" dirty="0">
                <a:solidFill>
                  <a:srgbClr val="00B0F0"/>
                </a:solidFill>
                <a:cs typeface="Arial"/>
              </a:rPr>
              <a:t>Shreya Yadav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</a:t>
            </a:r>
            <a:r>
              <a:rPr lang="en-IN" sz="2000" dirty="0">
                <a:solidFill>
                  <a:srgbClr val="00B0F0"/>
                </a:solidFill>
              </a:rPr>
              <a:t>Shri Ramswaroop Memorial University</a:t>
            </a:r>
            <a:endParaRPr lang="en-US" sz="2400" dirty="0">
              <a:solidFill>
                <a:srgbClr val="00B0F0"/>
              </a:solidFill>
              <a:cs typeface="Arial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&amp; </a:t>
            </a:r>
            <a:r>
              <a:rPr lang="en-US" sz="2000" dirty="0">
                <a:solidFill>
                  <a:srgbClr val="00B0F0"/>
                </a:solidFill>
              </a:rPr>
              <a:t>Bachelor of Technology in Computer Science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15A6D-4F49-C4EA-7213-41FFE69BE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C324-0A49-C60C-9095-B341C383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1C43F6-BDA4-B4CE-715D-4DE312E90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894" y="1732820"/>
            <a:ext cx="8909682" cy="42435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117BB3-6BB9-7272-CC37-2B55246D6B65}"/>
              </a:ext>
            </a:extLst>
          </p:cNvPr>
          <p:cNvSpPr txBox="1"/>
          <p:nvPr/>
        </p:nvSpPr>
        <p:spPr>
          <a:xfrm>
            <a:off x="524674" y="3531449"/>
            <a:ext cx="2079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user input interface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9541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7C739-D0DA-9B09-3DAB-C16532FC6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292C-C6FB-E951-D59F-66CDA53E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EC20EB-54CB-6DC6-684C-08DD38CBB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836" y="1946998"/>
            <a:ext cx="7866781" cy="35951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829A1A-34BB-57D2-73BB-7AC7E725FD65}"/>
              </a:ext>
            </a:extLst>
          </p:cNvPr>
          <p:cNvSpPr txBox="1"/>
          <p:nvPr/>
        </p:nvSpPr>
        <p:spPr>
          <a:xfrm>
            <a:off x="9272164" y="3134791"/>
            <a:ext cx="2457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Interface asking</a:t>
            </a:r>
          </a:p>
          <a:p>
            <a:r>
              <a:rPr lang="en-US" dirty="0"/>
              <a:t>“How can I reduce plastic at home?”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6302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sz="2800" dirty="0">
                <a:latin typeface="Calibri"/>
                <a:ea typeface="Calibri"/>
                <a:cs typeface="Calibri"/>
              </a:rPr>
              <a:t>The Eco Lifestyle Agent is a powerful step toward making sustainability practical, personal, and accessible for everyone.</a:t>
            </a:r>
          </a:p>
          <a:p>
            <a:pPr marL="305435" indent="-305435"/>
            <a:r>
              <a:rPr lang="en-US" sz="2800" dirty="0">
                <a:latin typeface="Calibri"/>
                <a:ea typeface="Calibri"/>
                <a:cs typeface="Calibri"/>
              </a:rPr>
              <a:t> By leveraging IBM Granite and RAG on IBM Cloud Lite, it transforms complex environmental data into simple, actionable guidance.</a:t>
            </a:r>
          </a:p>
          <a:p>
            <a:pPr marL="305435" indent="-305435"/>
            <a:r>
              <a:rPr lang="en-US" sz="2800" dirty="0">
                <a:latin typeface="Calibri"/>
                <a:ea typeface="Calibri"/>
                <a:cs typeface="Calibri"/>
              </a:rPr>
              <a:t> its friendly tone, real-time information, and personalized support, the agent empowers users to make small choices that lead to big environmental impact—paving the way for a smarter, greener, and more responsible future.</a:t>
            </a:r>
          </a:p>
          <a:p>
            <a:pPr marL="305435" indent="-305435"/>
            <a:endParaRPr lang="en-US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hlinkClick r:id="rId2"/>
              </a:rPr>
              <a:t>https://github.com/Shreyayadav111/ECO_AGENT.git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79006"/>
            <a:ext cx="11029615" cy="4673324"/>
          </a:xfrm>
        </p:spPr>
        <p:txBody>
          <a:bodyPr/>
          <a:lstStyle/>
          <a:p>
            <a:r>
              <a:rPr lang="en-US" sz="2800" dirty="0"/>
              <a:t>Voice-based assistant for low-literacy or elderly users</a:t>
            </a:r>
          </a:p>
          <a:p>
            <a:r>
              <a:rPr lang="en-US" sz="2800" dirty="0"/>
              <a:t>Smart home &amp; wearable integration</a:t>
            </a:r>
          </a:p>
          <a:p>
            <a:r>
              <a:rPr lang="en-US" sz="2800" dirty="0"/>
              <a:t>Carbon footprint tracker</a:t>
            </a:r>
          </a:p>
          <a:p>
            <a:r>
              <a:rPr lang="en-US" sz="2800" dirty="0"/>
              <a:t>Eco-point gamification and rewards system</a:t>
            </a:r>
          </a:p>
          <a:p>
            <a:r>
              <a:rPr lang="en-US" sz="2800" dirty="0"/>
              <a:t>Partnership with local NGOs and recycling units</a:t>
            </a:r>
          </a:p>
          <a:p>
            <a:r>
              <a:rPr lang="en-US" sz="2800" dirty="0"/>
              <a:t>Expansion to multilingual and rural-friendly versions</a:t>
            </a:r>
          </a:p>
          <a:p>
            <a:pPr marL="305435" indent="-305435"/>
            <a:endParaRPr lang="en-US" sz="2800" dirty="0">
              <a:latin typeface="Calibri"/>
              <a:ea typeface="+mn-lt"/>
              <a:cs typeface="+mn-l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1562659-B73A-C79E-5574-EF83686AD2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1906" y="1596718"/>
            <a:ext cx="6048188" cy="4673600"/>
          </a:xfr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1F5B31-8E2F-C89E-A073-BCCD47A11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786" y="1225805"/>
            <a:ext cx="7957369" cy="500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61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IBM Certifications</a:t>
            </a: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686AFB2-0655-4FF4-6D2C-50609EE83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90C38B61-C8A8-8007-A025-5501313828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64815" y="1305265"/>
            <a:ext cx="11642049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Many people want to live sustainably but are overwhelmed by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 much or conflicting information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online.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There is often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clear starting point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adopting eco-friendly habits in daily life.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Lack of personalized guidance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makes it difficult to choose the right eco-friendly products or actions.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Sustainable options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are often perceived as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costly, complex, or inconvenient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Local recycling rules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green product availability, and government schemes vary by region and are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 easily accessible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Important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government and NGO initiatives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are underutilized due to poor digital outreach.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Users lack a tool that provides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real-time, location-based, and verified environmental information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People need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small, actionable suggestions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that are easy to understand and implement in everyday routines.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Current solutions do not offer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user-friendly, conversational interface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that adapts to the user's context.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There is a gap in tools that combine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intelligence with environmental action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everyday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44F5405-FA96-4241-BD10-835466BD10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1325" y="2596574"/>
            <a:ext cx="1055114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Platform: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Agent built using IBM watsonx.ai Agent Lab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Framework &amp; Architecture: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LangGraph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framework,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architecture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Foundation Model: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ibm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/granite-3-3-8b-instruct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RAG Retrieval Pipeline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real-time trusted content from environmental and government sources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0B2B-5B8A-2798-A127-FAFC2D52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cloud services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234A-56AB-47BB-E0BD-725AF6684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IN" dirty="0"/>
              <a:t>IBM Cloud Watsonx AI Studio</a:t>
            </a:r>
          </a:p>
          <a:p>
            <a:pPr marL="305435" indent="-305435"/>
            <a:r>
              <a:rPr lang="en-IN" dirty="0"/>
              <a:t>IBM Cloud </a:t>
            </a:r>
            <a:r>
              <a:rPr lang="en-IN" dirty="0" err="1"/>
              <a:t>Watsonx</a:t>
            </a:r>
            <a:r>
              <a:rPr lang="en-IN" dirty="0"/>
              <a:t> AI runtime</a:t>
            </a:r>
          </a:p>
          <a:p>
            <a:pPr marL="305435" indent="-305435"/>
            <a:r>
              <a:rPr lang="en-IN" dirty="0"/>
              <a:t>IBM Cloud Agent Lab</a:t>
            </a:r>
          </a:p>
          <a:p>
            <a:pPr marL="305435" indent="-305435"/>
            <a:r>
              <a:rPr lang="en-IN" dirty="0"/>
              <a:t>IBM Granite foundation model</a:t>
            </a:r>
          </a:p>
        </p:txBody>
      </p:sp>
    </p:spTree>
    <p:extLst>
      <p:ext uri="{BB962C8B-B14F-4D97-AF65-F5344CB8AC3E}">
        <p14:creationId xmlns:p14="http://schemas.microsoft.com/office/powerpoint/2010/main" val="136680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7897F73-1046-4E71-85AF-84E4C6B5C2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515030"/>
            <a:ext cx="10017982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Retrieval-Augmented Generation (RAG)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pull live, trustworthy data from government portals, eco-blogs, and NGO databases.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Offers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personalized suggestions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based on user lifestyle, preferences, and local resources.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 adapt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urban and rural settings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making sustainability accessible for everyone.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Delivers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daily eco-tips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reminders to build long-term habits effortlessly.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Maintains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non-judgmental, empathetic tone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encouraging users rather than criticizing them.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Helps users make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eco-conscious shopping decisions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by comparing green alternatives.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goal tracking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users to measure their sustainability progress (e.g., plastic saved, energy reduced).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Capable of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multilingual interaction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support inclusivity and wider adoption across diverse regions.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Easily scalable to integrate into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school systems, smart cities, or community programs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offline support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storing basic local eco-guides and tips in areas with low connectivity.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7C8A7E2-74E5-2D46-5EE9-BDC90BC2A6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900024"/>
            <a:ext cx="691856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Eco-conscious individuals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Urban and rural households seeking sustainable practices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Students and environmental clubs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NGOs and green businesses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Local governments promoting recycling or energy conservation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32F0A-9D83-B256-3E61-FD54AA26E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10C9-747C-0C4D-FAD7-77167E83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845663-6CE4-9139-C8A1-FF4F7637E6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17" t="5295" r="1287" b="5788"/>
          <a:stretch>
            <a:fillRect/>
          </a:stretch>
        </p:blipFill>
        <p:spPr>
          <a:xfrm>
            <a:off x="5260257" y="855336"/>
            <a:ext cx="6646607" cy="25735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FB249F-34C4-90C6-86FF-8F39E96855F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08" t="4230" r="2452"/>
          <a:stretch>
            <a:fillRect/>
          </a:stretch>
        </p:blipFill>
        <p:spPr>
          <a:xfrm>
            <a:off x="1209696" y="3771606"/>
            <a:ext cx="7264950" cy="27719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444953-DEB9-E878-6A9B-FB661F201E79}"/>
              </a:ext>
            </a:extLst>
          </p:cNvPr>
          <p:cNvSpPr txBox="1"/>
          <p:nvPr/>
        </p:nvSpPr>
        <p:spPr>
          <a:xfrm>
            <a:off x="766916" y="1818968"/>
            <a:ext cx="20558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        Interface of</a:t>
            </a:r>
          </a:p>
          <a:p>
            <a:r>
              <a:rPr lang="en-US" dirty="0"/>
              <a:t>           ECO_AGENT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866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071FF73D-5342-C3BD-8079-84FEB642F9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l="51459" t="7414" r="3567"/>
          <a:stretch>
            <a:fillRect/>
          </a:stretch>
        </p:blipFill>
        <p:spPr>
          <a:xfrm>
            <a:off x="479528" y="1781467"/>
            <a:ext cx="4693328" cy="4530198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4C847EC-CC6B-9AF4-FFD9-9B3B46DF82D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1774" t="6484" r="565"/>
          <a:stretch>
            <a:fillRect/>
          </a:stretch>
        </p:blipFill>
        <p:spPr>
          <a:xfrm>
            <a:off x="7384026" y="1399601"/>
            <a:ext cx="4591665" cy="49120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F8D108-34D2-857F-B319-510FD8DB2188}"/>
              </a:ext>
            </a:extLst>
          </p:cNvPr>
          <p:cNvSpPr txBox="1"/>
          <p:nvPr/>
        </p:nvSpPr>
        <p:spPr>
          <a:xfrm>
            <a:off x="5346893" y="2824653"/>
            <a:ext cx="16722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 about components of</a:t>
            </a:r>
          </a:p>
          <a:p>
            <a:r>
              <a:rPr lang="en-US" dirty="0"/>
              <a:t>The system architecture on </a:t>
            </a:r>
          </a:p>
          <a:p>
            <a:r>
              <a:rPr lang="en-US" dirty="0"/>
              <a:t>IBM cloud life</a:t>
            </a:r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www.w3.org/2000/xmlns/"/>
    <ds:schemaRef ds:uri="b30265f8-c5e2-4918-b4a1-b977299ca3e2"/>
    <ds:schemaRef ds:uri="http://www.w3.org/2001/XMLSchema-instance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b30265f8-c5e2-4918-b4a1-b977299ca3e2"/>
    <ds:schemaRef ds:uri="fadb41d3-f9cb-40fb-903c-8cacaba95bb5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430</TotalTime>
  <Words>637</Words>
  <Application>Microsoft Office PowerPoint</Application>
  <PresentationFormat>Widescreen</PresentationFormat>
  <Paragraphs>84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 Unicode MS</vt:lpstr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ECO_AGENT (Eco Lifestyle Agent)</vt:lpstr>
      <vt:lpstr>OUTLINE</vt:lpstr>
      <vt:lpstr>Problem Statement</vt:lpstr>
      <vt:lpstr>Technology  used</vt:lpstr>
      <vt:lpstr>IBM cloud services used</vt:lpstr>
      <vt:lpstr>Wow factors</vt:lpstr>
      <vt:lpstr>End users</vt:lpstr>
      <vt:lpstr>Results</vt:lpstr>
      <vt:lpstr>Results</vt:lpstr>
      <vt:lpstr>Results</vt:lpstr>
      <vt:lpstr>Results</vt:lpstr>
      <vt:lpstr>Conclusion</vt:lpstr>
      <vt:lpstr>GitHub Link</vt:lpstr>
      <vt:lpstr>PowerPoint Presentation</vt:lpstr>
      <vt:lpstr>IBM Certifications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Shreya Yadav</cp:lastModifiedBy>
  <cp:revision>147</cp:revision>
  <dcterms:created xsi:type="dcterms:W3CDTF">2021-05-26T16:50:10Z</dcterms:created>
  <dcterms:modified xsi:type="dcterms:W3CDTF">2025-08-03T11:06:02Z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