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72" r:id="rId3"/>
    <p:sldId id="258" r:id="rId4"/>
    <p:sldId id="259" r:id="rId5"/>
    <p:sldId id="260" r:id="rId6"/>
    <p:sldId id="261" r:id="rId7"/>
    <p:sldId id="263" r:id="rId8"/>
    <p:sldId id="264" r:id="rId9"/>
    <p:sldId id="266" r:id="rId10"/>
    <p:sldId id="268" r:id="rId11"/>
    <p:sldId id="267" r:id="rId12"/>
    <p:sldId id="269" r:id="rId13"/>
    <p:sldId id="270" r:id="rId14"/>
    <p:sldId id="271"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91"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89ED"/>
    <a:srgbClr val="FFD37A"/>
    <a:srgbClr val="6FE5B6"/>
    <a:srgbClr val="F26C73"/>
    <a:srgbClr val="5B4FBB"/>
    <a:srgbClr val="FFFFFF"/>
    <a:srgbClr val="E789FF"/>
    <a:srgbClr val="FFAC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909FD-C2CA-41D7-AF51-61E7624C3A42}" v="639" dt="2024-01-31T11:35:26.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SH HIWALE" userId="81e2dcd4-7e32-472c-abdd-c29ee33c1c08" providerId="ADAL" clId="{0DA909FD-C2CA-41D7-AF51-61E7624C3A42}"/>
    <pc:docChg chg="undo custSel addSld delSld modSld sldOrd">
      <pc:chgData name="SHREYASH HIWALE" userId="81e2dcd4-7e32-472c-abdd-c29ee33c1c08" providerId="ADAL" clId="{0DA909FD-C2CA-41D7-AF51-61E7624C3A42}" dt="2024-01-31T11:35:32.154" v="9341" actId="20577"/>
      <pc:docMkLst>
        <pc:docMk/>
      </pc:docMkLst>
      <pc:sldChg chg="addSp delSp modAnim delDesignElem">
        <pc:chgData name="SHREYASH HIWALE" userId="81e2dcd4-7e32-472c-abdd-c29ee33c1c08" providerId="ADAL" clId="{0DA909FD-C2CA-41D7-AF51-61E7624C3A42}" dt="2024-01-28T14:39:40.983" v="557"/>
        <pc:sldMkLst>
          <pc:docMk/>
          <pc:sldMk cId="2036719025" sldId="256"/>
        </pc:sldMkLst>
        <pc:spChg chg="add del">
          <ac:chgData name="SHREYASH HIWALE" userId="81e2dcd4-7e32-472c-abdd-c29ee33c1c08" providerId="ADAL" clId="{0DA909FD-C2CA-41D7-AF51-61E7624C3A42}" dt="2024-01-28T14:39:40.983" v="557"/>
          <ac:spMkLst>
            <pc:docMk/>
            <pc:sldMk cId="2036719025" sldId="256"/>
            <ac:spMk id="55" creationId="{E91DC736-0EF8-4F87-9146-EBF1D2EE4D3D}"/>
          </ac:spMkLst>
        </pc:spChg>
        <pc:spChg chg="add del">
          <ac:chgData name="SHREYASH HIWALE" userId="81e2dcd4-7e32-472c-abdd-c29ee33c1c08" providerId="ADAL" clId="{0DA909FD-C2CA-41D7-AF51-61E7624C3A42}" dt="2024-01-28T14:39:40.983" v="557"/>
          <ac:spMkLst>
            <pc:docMk/>
            <pc:sldMk cId="2036719025" sldId="256"/>
            <ac:spMk id="57" creationId="{097CD68E-23E3-4007-8847-CD0944C4F7BE}"/>
          </ac:spMkLst>
        </pc:spChg>
        <pc:spChg chg="add del">
          <ac:chgData name="SHREYASH HIWALE" userId="81e2dcd4-7e32-472c-abdd-c29ee33c1c08" providerId="ADAL" clId="{0DA909FD-C2CA-41D7-AF51-61E7624C3A42}" dt="2024-01-28T14:39:40.983" v="557"/>
          <ac:spMkLst>
            <pc:docMk/>
            <pc:sldMk cId="2036719025" sldId="256"/>
            <ac:spMk id="59" creationId="{AF2F604E-43BE-4DC3-B983-E071523364F8}"/>
          </ac:spMkLst>
        </pc:spChg>
        <pc:spChg chg="add del">
          <ac:chgData name="SHREYASH HIWALE" userId="81e2dcd4-7e32-472c-abdd-c29ee33c1c08" providerId="ADAL" clId="{0DA909FD-C2CA-41D7-AF51-61E7624C3A42}" dt="2024-01-28T14:39:40.983" v="557"/>
          <ac:spMkLst>
            <pc:docMk/>
            <pc:sldMk cId="2036719025" sldId="256"/>
            <ac:spMk id="61" creationId="{08C9B587-E65E-4B52-B37C-ABEBB6E87928}"/>
          </ac:spMkLst>
        </pc:spChg>
      </pc:sldChg>
      <pc:sldChg chg="modSp mod">
        <pc:chgData name="SHREYASH HIWALE" userId="81e2dcd4-7e32-472c-abdd-c29ee33c1c08" providerId="ADAL" clId="{0DA909FD-C2CA-41D7-AF51-61E7624C3A42}" dt="2024-01-31T11:35:32.154" v="9341" actId="20577"/>
        <pc:sldMkLst>
          <pc:docMk/>
          <pc:sldMk cId="201249967" sldId="257"/>
        </pc:sldMkLst>
        <pc:spChg chg="mod">
          <ac:chgData name="SHREYASH HIWALE" userId="81e2dcd4-7e32-472c-abdd-c29ee33c1c08" providerId="ADAL" clId="{0DA909FD-C2CA-41D7-AF51-61E7624C3A42}" dt="2024-01-28T15:19:45.455" v="751" actId="2710"/>
          <ac:spMkLst>
            <pc:docMk/>
            <pc:sldMk cId="201249967" sldId="257"/>
            <ac:spMk id="2" creationId="{44B82446-875D-3EB2-99F2-16ABA43EE5DF}"/>
          </ac:spMkLst>
        </pc:spChg>
        <pc:spChg chg="mod">
          <ac:chgData name="SHREYASH HIWALE" userId="81e2dcd4-7e32-472c-abdd-c29ee33c1c08" providerId="ADAL" clId="{0DA909FD-C2CA-41D7-AF51-61E7624C3A42}" dt="2024-01-31T11:35:32.154" v="9341" actId="20577"/>
          <ac:spMkLst>
            <pc:docMk/>
            <pc:sldMk cId="201249967" sldId="257"/>
            <ac:spMk id="3" creationId="{B38CDE34-9091-2E2A-5D37-AE60E4E65BBA}"/>
          </ac:spMkLst>
        </pc:spChg>
      </pc:sldChg>
      <pc:sldChg chg="modSp mod">
        <pc:chgData name="SHREYASH HIWALE" userId="81e2dcd4-7e32-472c-abdd-c29ee33c1c08" providerId="ADAL" clId="{0DA909FD-C2CA-41D7-AF51-61E7624C3A42}" dt="2024-01-28T15:19:35.421" v="749" actId="2710"/>
        <pc:sldMkLst>
          <pc:docMk/>
          <pc:sldMk cId="2156747478" sldId="258"/>
        </pc:sldMkLst>
        <pc:spChg chg="mod">
          <ac:chgData name="SHREYASH HIWALE" userId="81e2dcd4-7e32-472c-abdd-c29ee33c1c08" providerId="ADAL" clId="{0DA909FD-C2CA-41D7-AF51-61E7624C3A42}" dt="2024-01-28T15:19:35.421" v="749" actId="2710"/>
          <ac:spMkLst>
            <pc:docMk/>
            <pc:sldMk cId="2156747478" sldId="258"/>
            <ac:spMk id="2" creationId="{44B82446-875D-3EB2-99F2-16ABA43EE5DF}"/>
          </ac:spMkLst>
        </pc:spChg>
        <pc:graphicFrameChg chg="mod">
          <ac:chgData name="SHREYASH HIWALE" userId="81e2dcd4-7e32-472c-abdd-c29ee33c1c08" providerId="ADAL" clId="{0DA909FD-C2CA-41D7-AF51-61E7624C3A42}" dt="2024-01-28T15:15:43.101" v="706" actId="1036"/>
          <ac:graphicFrameMkLst>
            <pc:docMk/>
            <pc:sldMk cId="2156747478" sldId="258"/>
            <ac:graphicFrameMk id="13" creationId="{9546000F-EE68-FF66-FEF0-6827B096A191}"/>
          </ac:graphicFrameMkLst>
        </pc:graphicFrameChg>
      </pc:sldChg>
      <pc:sldChg chg="modSp mod">
        <pc:chgData name="SHREYASH HIWALE" userId="81e2dcd4-7e32-472c-abdd-c29ee33c1c08" providerId="ADAL" clId="{0DA909FD-C2CA-41D7-AF51-61E7624C3A42}" dt="2024-01-28T15:19:30.629" v="748" actId="2710"/>
        <pc:sldMkLst>
          <pc:docMk/>
          <pc:sldMk cId="3497962510" sldId="259"/>
        </pc:sldMkLst>
        <pc:spChg chg="mod">
          <ac:chgData name="SHREYASH HIWALE" userId="81e2dcd4-7e32-472c-abdd-c29ee33c1c08" providerId="ADAL" clId="{0DA909FD-C2CA-41D7-AF51-61E7624C3A42}" dt="2024-01-28T15:19:30.629" v="748" actId="2710"/>
          <ac:spMkLst>
            <pc:docMk/>
            <pc:sldMk cId="3497962510" sldId="259"/>
            <ac:spMk id="2" creationId="{44B82446-875D-3EB2-99F2-16ABA43EE5DF}"/>
          </ac:spMkLst>
        </pc:spChg>
      </pc:sldChg>
      <pc:sldChg chg="addSp delSp modSp mod setBg">
        <pc:chgData name="SHREYASH HIWALE" userId="81e2dcd4-7e32-472c-abdd-c29ee33c1c08" providerId="ADAL" clId="{0DA909FD-C2CA-41D7-AF51-61E7624C3A42}" dt="2024-01-28T15:19:25.143" v="747" actId="2710"/>
        <pc:sldMkLst>
          <pc:docMk/>
          <pc:sldMk cId="302109031" sldId="260"/>
        </pc:sldMkLst>
        <pc:spChg chg="mod">
          <ac:chgData name="SHREYASH HIWALE" userId="81e2dcd4-7e32-472c-abdd-c29ee33c1c08" providerId="ADAL" clId="{0DA909FD-C2CA-41D7-AF51-61E7624C3A42}" dt="2024-01-28T15:19:25.143" v="747" actId="2710"/>
          <ac:spMkLst>
            <pc:docMk/>
            <pc:sldMk cId="302109031" sldId="260"/>
            <ac:spMk id="2" creationId="{44B82446-875D-3EB2-99F2-16ABA43EE5DF}"/>
          </ac:spMkLst>
        </pc:spChg>
        <pc:spChg chg="mod">
          <ac:chgData name="SHREYASH HIWALE" userId="81e2dcd4-7e32-472c-abdd-c29ee33c1c08" providerId="ADAL" clId="{0DA909FD-C2CA-41D7-AF51-61E7624C3A42}" dt="2024-01-27T19:44:57.635" v="98" actId="26606"/>
          <ac:spMkLst>
            <pc:docMk/>
            <pc:sldMk cId="302109031" sldId="260"/>
            <ac:spMk id="4" creationId="{B3A2B558-D428-9F90-7112-66907CB8813D}"/>
          </ac:spMkLst>
        </pc:spChg>
        <pc:spChg chg="mod">
          <ac:chgData name="SHREYASH HIWALE" userId="81e2dcd4-7e32-472c-abdd-c29ee33c1c08" providerId="ADAL" clId="{0DA909FD-C2CA-41D7-AF51-61E7624C3A42}" dt="2024-01-27T19:44:57.635" v="98" actId="26606"/>
          <ac:spMkLst>
            <pc:docMk/>
            <pc:sldMk cId="302109031" sldId="260"/>
            <ac:spMk id="6" creationId="{7E96C184-2ABE-3074-6919-D606B499F9B4}"/>
          </ac:spMkLst>
        </pc:spChg>
        <pc:spChg chg="add del">
          <ac:chgData name="SHREYASH HIWALE" userId="81e2dcd4-7e32-472c-abdd-c29ee33c1c08" providerId="ADAL" clId="{0DA909FD-C2CA-41D7-AF51-61E7624C3A42}" dt="2024-01-27T19:44:57.635" v="98" actId="26606"/>
          <ac:spMkLst>
            <pc:docMk/>
            <pc:sldMk cId="302109031" sldId="260"/>
            <ac:spMk id="1041" creationId="{53B021B3-DE93-4AB7-8A18-CF5F1CED88B8}"/>
          </ac:spMkLst>
        </pc:spChg>
        <pc:spChg chg="add del">
          <ac:chgData name="SHREYASH HIWALE" userId="81e2dcd4-7e32-472c-abdd-c29ee33c1c08" providerId="ADAL" clId="{0DA909FD-C2CA-41D7-AF51-61E7624C3A42}" dt="2024-01-27T19:44:57.635" v="98" actId="26606"/>
          <ac:spMkLst>
            <pc:docMk/>
            <pc:sldMk cId="302109031" sldId="260"/>
            <ac:spMk id="1043" creationId="{52D502E5-F6B4-4D58-B4AE-FC466FF15EE8}"/>
          </ac:spMkLst>
        </pc:spChg>
        <pc:spChg chg="add del">
          <ac:chgData name="SHREYASH HIWALE" userId="81e2dcd4-7e32-472c-abdd-c29ee33c1c08" providerId="ADAL" clId="{0DA909FD-C2CA-41D7-AF51-61E7624C3A42}" dt="2024-01-27T19:44:57.635" v="98" actId="26606"/>
          <ac:spMkLst>
            <pc:docMk/>
            <pc:sldMk cId="302109031" sldId="260"/>
            <ac:spMk id="1045" creationId="{9DECDBF4-02B6-4BB4-B65B-B8107AD6A9E8}"/>
          </ac:spMkLst>
        </pc:spChg>
        <pc:picChg chg="mod">
          <ac:chgData name="SHREYASH HIWALE" userId="81e2dcd4-7e32-472c-abdd-c29ee33c1c08" providerId="ADAL" clId="{0DA909FD-C2CA-41D7-AF51-61E7624C3A42}" dt="2024-01-27T19:44:57.635" v="98" actId="26606"/>
          <ac:picMkLst>
            <pc:docMk/>
            <pc:sldMk cId="302109031" sldId="260"/>
            <ac:picMk id="1036" creationId="{E661F8A1-71FA-35FC-D9B5-94B051EDE79A}"/>
          </ac:picMkLst>
        </pc:picChg>
      </pc:sldChg>
      <pc:sldChg chg="addSp delSp modSp mod">
        <pc:chgData name="SHREYASH HIWALE" userId="81e2dcd4-7e32-472c-abdd-c29ee33c1c08" providerId="ADAL" clId="{0DA909FD-C2CA-41D7-AF51-61E7624C3A42}" dt="2024-01-28T15:19:14.055" v="746" actId="255"/>
        <pc:sldMkLst>
          <pc:docMk/>
          <pc:sldMk cId="4276351997" sldId="261"/>
        </pc:sldMkLst>
        <pc:spChg chg="mod">
          <ac:chgData name="SHREYASH HIWALE" userId="81e2dcd4-7e32-472c-abdd-c29ee33c1c08" providerId="ADAL" clId="{0DA909FD-C2CA-41D7-AF51-61E7624C3A42}" dt="2024-01-28T15:19:14.055" v="746" actId="255"/>
          <ac:spMkLst>
            <pc:docMk/>
            <pc:sldMk cId="4276351997" sldId="261"/>
            <ac:spMk id="2" creationId="{44B82446-875D-3EB2-99F2-16ABA43EE5DF}"/>
          </ac:spMkLst>
        </pc:spChg>
        <pc:spChg chg="add del mod">
          <ac:chgData name="SHREYASH HIWALE" userId="81e2dcd4-7e32-472c-abdd-c29ee33c1c08" providerId="ADAL" clId="{0DA909FD-C2CA-41D7-AF51-61E7624C3A42}" dt="2024-01-28T15:16:41.824" v="716" actId="1076"/>
          <ac:spMkLst>
            <pc:docMk/>
            <pc:sldMk cId="4276351997" sldId="261"/>
            <ac:spMk id="11" creationId="{506AA58C-A0F5-2B87-9702-AFB69914C7B8}"/>
          </ac:spMkLst>
        </pc:spChg>
        <pc:graphicFrameChg chg="mod">
          <ac:chgData name="SHREYASH HIWALE" userId="81e2dcd4-7e32-472c-abdd-c29ee33c1c08" providerId="ADAL" clId="{0DA909FD-C2CA-41D7-AF51-61E7624C3A42}" dt="2024-01-28T15:16:41.824" v="716" actId="1076"/>
          <ac:graphicFrameMkLst>
            <pc:docMk/>
            <pc:sldMk cId="4276351997" sldId="261"/>
            <ac:graphicFrameMk id="10" creationId="{ED9EDC9F-0581-5E6A-A38E-A56217C681CF}"/>
          </ac:graphicFrameMkLst>
        </pc:graphicFrameChg>
        <pc:graphicFrameChg chg="add del">
          <ac:chgData name="SHREYASH HIWALE" userId="81e2dcd4-7e32-472c-abdd-c29ee33c1c08" providerId="ADAL" clId="{0DA909FD-C2CA-41D7-AF51-61E7624C3A42}" dt="2024-01-27T19:45:43.622" v="100" actId="26606"/>
          <ac:graphicFrameMkLst>
            <pc:docMk/>
            <pc:sldMk cId="4276351997" sldId="261"/>
            <ac:graphicFrameMk id="13" creationId="{1F9CB190-4161-8BA4-E795-85527B0167A0}"/>
          </ac:graphicFrameMkLst>
        </pc:graphicFrameChg>
        <pc:graphicFrameChg chg="add del mod">
          <ac:chgData name="SHREYASH HIWALE" userId="81e2dcd4-7e32-472c-abdd-c29ee33c1c08" providerId="ADAL" clId="{0DA909FD-C2CA-41D7-AF51-61E7624C3A42}" dt="2024-01-27T19:49:25.915" v="129" actId="26606"/>
          <ac:graphicFrameMkLst>
            <pc:docMk/>
            <pc:sldMk cId="4276351997" sldId="261"/>
            <ac:graphicFrameMk id="14" creationId="{D0DBA126-4C6D-A098-FF79-D178220134AD}"/>
          </ac:graphicFrameMkLst>
        </pc:graphicFrameChg>
        <pc:graphicFrameChg chg="add del">
          <ac:chgData name="SHREYASH HIWALE" userId="81e2dcd4-7e32-472c-abdd-c29ee33c1c08" providerId="ADAL" clId="{0DA909FD-C2CA-41D7-AF51-61E7624C3A42}" dt="2024-01-27T19:45:49.610" v="102" actId="26606"/>
          <ac:graphicFrameMkLst>
            <pc:docMk/>
            <pc:sldMk cId="4276351997" sldId="261"/>
            <ac:graphicFrameMk id="15" creationId="{31B35B64-8AC9-AE2E-3220-0F6F5919D04B}"/>
          </ac:graphicFrameMkLst>
        </pc:graphicFrameChg>
      </pc:sldChg>
      <pc:sldChg chg="addSp delSp modSp mod">
        <pc:chgData name="SHREYASH HIWALE" userId="81e2dcd4-7e32-472c-abdd-c29ee33c1c08" providerId="ADAL" clId="{0DA909FD-C2CA-41D7-AF51-61E7624C3A42}" dt="2024-01-28T15:18:54.229" v="744" actId="2710"/>
        <pc:sldMkLst>
          <pc:docMk/>
          <pc:sldMk cId="1655228013" sldId="263"/>
        </pc:sldMkLst>
        <pc:spChg chg="mod">
          <ac:chgData name="SHREYASH HIWALE" userId="81e2dcd4-7e32-472c-abdd-c29ee33c1c08" providerId="ADAL" clId="{0DA909FD-C2CA-41D7-AF51-61E7624C3A42}" dt="2024-01-28T15:18:54.229" v="744" actId="2710"/>
          <ac:spMkLst>
            <pc:docMk/>
            <pc:sldMk cId="1655228013" sldId="263"/>
            <ac:spMk id="2" creationId="{44B82446-875D-3EB2-99F2-16ABA43EE5DF}"/>
          </ac:spMkLst>
        </pc:spChg>
        <pc:spChg chg="add del mod">
          <ac:chgData name="SHREYASH HIWALE" userId="81e2dcd4-7e32-472c-abdd-c29ee33c1c08" providerId="ADAL" clId="{0DA909FD-C2CA-41D7-AF51-61E7624C3A42}" dt="2024-01-28T15:16:33.346" v="715" actId="1076"/>
          <ac:spMkLst>
            <pc:docMk/>
            <pc:sldMk cId="1655228013" sldId="263"/>
            <ac:spMk id="10" creationId="{2AD698CA-02C0-33A6-3A2A-2129414469D9}"/>
          </ac:spMkLst>
        </pc:spChg>
        <pc:graphicFrameChg chg="mod">
          <ac:chgData name="SHREYASH HIWALE" userId="81e2dcd4-7e32-472c-abdd-c29ee33c1c08" providerId="ADAL" clId="{0DA909FD-C2CA-41D7-AF51-61E7624C3A42}" dt="2024-01-28T15:16:33.346" v="715" actId="1076"/>
          <ac:graphicFrameMkLst>
            <pc:docMk/>
            <pc:sldMk cId="1655228013" sldId="263"/>
            <ac:graphicFrameMk id="3" creationId="{09AA45FA-6D8E-111F-4587-F013F205B365}"/>
          </ac:graphicFrameMkLst>
        </pc:graphicFrameChg>
        <pc:graphicFrameChg chg="add del mod">
          <ac:chgData name="SHREYASH HIWALE" userId="81e2dcd4-7e32-472c-abdd-c29ee33c1c08" providerId="ADAL" clId="{0DA909FD-C2CA-41D7-AF51-61E7624C3A42}" dt="2024-01-27T19:49:18.963" v="128" actId="26606"/>
          <ac:graphicFrameMkLst>
            <pc:docMk/>
            <pc:sldMk cId="1655228013" sldId="263"/>
            <ac:graphicFrameMk id="12" creationId="{723EED57-AAAB-5AD3-4A0A-C834B8137663}"/>
          </ac:graphicFrameMkLst>
        </pc:graphicFrameChg>
        <pc:graphicFrameChg chg="add del mod">
          <ac:chgData name="SHREYASH HIWALE" userId="81e2dcd4-7e32-472c-abdd-c29ee33c1c08" providerId="ADAL" clId="{0DA909FD-C2CA-41D7-AF51-61E7624C3A42}" dt="2024-01-27T19:50:38.554" v="145" actId="26606"/>
          <ac:graphicFrameMkLst>
            <pc:docMk/>
            <pc:sldMk cId="1655228013" sldId="263"/>
            <ac:graphicFrameMk id="13" creationId="{35C7AD3F-711B-A8A5-E991-9C320889A173}"/>
          </ac:graphicFrameMkLst>
        </pc:graphicFrameChg>
      </pc:sldChg>
      <pc:sldChg chg="modSp mod">
        <pc:chgData name="SHREYASH HIWALE" userId="81e2dcd4-7e32-472c-abdd-c29ee33c1c08" providerId="ADAL" clId="{0DA909FD-C2CA-41D7-AF51-61E7624C3A42}" dt="2024-01-28T15:18:49.825" v="743" actId="2710"/>
        <pc:sldMkLst>
          <pc:docMk/>
          <pc:sldMk cId="4271742450" sldId="264"/>
        </pc:sldMkLst>
        <pc:spChg chg="mod">
          <ac:chgData name="SHREYASH HIWALE" userId="81e2dcd4-7e32-472c-abdd-c29ee33c1c08" providerId="ADAL" clId="{0DA909FD-C2CA-41D7-AF51-61E7624C3A42}" dt="2024-01-28T15:18:49.825" v="743" actId="2710"/>
          <ac:spMkLst>
            <pc:docMk/>
            <pc:sldMk cId="4271742450" sldId="264"/>
            <ac:spMk id="2" creationId="{44B82446-875D-3EB2-99F2-16ABA43EE5DF}"/>
          </ac:spMkLst>
        </pc:spChg>
        <pc:graphicFrameChg chg="mod">
          <ac:chgData name="SHREYASH HIWALE" userId="81e2dcd4-7e32-472c-abdd-c29ee33c1c08" providerId="ADAL" clId="{0DA909FD-C2CA-41D7-AF51-61E7624C3A42}" dt="2024-01-28T14:29:01.032" v="334" actId="14861"/>
          <ac:graphicFrameMkLst>
            <pc:docMk/>
            <pc:sldMk cId="4271742450" sldId="264"/>
            <ac:graphicFrameMk id="6" creationId="{9551C5CF-DD37-133E-B088-74B93ABFBED3}"/>
          </ac:graphicFrameMkLst>
        </pc:graphicFrameChg>
      </pc:sldChg>
      <pc:sldChg chg="del">
        <pc:chgData name="SHREYASH HIWALE" userId="81e2dcd4-7e32-472c-abdd-c29ee33c1c08" providerId="ADAL" clId="{0DA909FD-C2CA-41D7-AF51-61E7624C3A42}" dt="2024-01-28T14:30:02.779" v="335" actId="2696"/>
        <pc:sldMkLst>
          <pc:docMk/>
          <pc:sldMk cId="119792523" sldId="265"/>
        </pc:sldMkLst>
      </pc:sldChg>
      <pc:sldChg chg="addSp delSp modSp mod">
        <pc:chgData name="SHREYASH HIWALE" userId="81e2dcd4-7e32-472c-abdd-c29ee33c1c08" providerId="ADAL" clId="{0DA909FD-C2CA-41D7-AF51-61E7624C3A42}" dt="2024-01-28T15:18:43.304" v="742" actId="2710"/>
        <pc:sldMkLst>
          <pc:docMk/>
          <pc:sldMk cId="1843567913" sldId="266"/>
        </pc:sldMkLst>
        <pc:spChg chg="mod">
          <ac:chgData name="SHREYASH HIWALE" userId="81e2dcd4-7e32-472c-abdd-c29ee33c1c08" providerId="ADAL" clId="{0DA909FD-C2CA-41D7-AF51-61E7624C3A42}" dt="2024-01-28T15:18:43.304" v="742" actId="2710"/>
          <ac:spMkLst>
            <pc:docMk/>
            <pc:sldMk cId="1843567913" sldId="266"/>
            <ac:spMk id="2" creationId="{44B82446-875D-3EB2-99F2-16ABA43EE5DF}"/>
          </ac:spMkLst>
        </pc:spChg>
        <pc:spChg chg="add del mod">
          <ac:chgData name="SHREYASH HIWALE" userId="81e2dcd4-7e32-472c-abdd-c29ee33c1c08" providerId="ADAL" clId="{0DA909FD-C2CA-41D7-AF51-61E7624C3A42}" dt="2024-01-28T15:17:12.942" v="725" actId="14100"/>
          <ac:spMkLst>
            <pc:docMk/>
            <pc:sldMk cId="1843567913" sldId="266"/>
            <ac:spMk id="9" creationId="{C827511A-1F03-8F4C-145C-CB255CC75004}"/>
          </ac:spMkLst>
        </pc:spChg>
        <pc:graphicFrameChg chg="add del mod modGraphic">
          <ac:chgData name="SHREYASH HIWALE" userId="81e2dcd4-7e32-472c-abdd-c29ee33c1c08" providerId="ADAL" clId="{0DA909FD-C2CA-41D7-AF51-61E7624C3A42}" dt="2024-01-27T19:54:48.844" v="179" actId="26606"/>
          <ac:graphicFrameMkLst>
            <pc:docMk/>
            <pc:sldMk cId="1843567913" sldId="266"/>
            <ac:graphicFrameMk id="7178" creationId="{D0939300-2541-958D-7F54-6DC1642F780F}"/>
          </ac:graphicFrameMkLst>
        </pc:graphicFrameChg>
        <pc:picChg chg="mod">
          <ac:chgData name="SHREYASH HIWALE" userId="81e2dcd4-7e32-472c-abdd-c29ee33c1c08" providerId="ADAL" clId="{0DA909FD-C2CA-41D7-AF51-61E7624C3A42}" dt="2024-01-28T15:17:10.155" v="724" actId="14100"/>
          <ac:picMkLst>
            <pc:docMk/>
            <pc:sldMk cId="1843567913" sldId="266"/>
            <ac:picMk id="7176" creationId="{314687E9-7B63-756A-6A21-6300F8C56F4B}"/>
          </ac:picMkLst>
        </pc:picChg>
      </pc:sldChg>
      <pc:sldChg chg="addSp delSp modSp mod setBg">
        <pc:chgData name="SHREYASH HIWALE" userId="81e2dcd4-7e32-472c-abdd-c29ee33c1c08" providerId="ADAL" clId="{0DA909FD-C2CA-41D7-AF51-61E7624C3A42}" dt="2024-01-28T15:17:41.750" v="731" actId="2710"/>
        <pc:sldMkLst>
          <pc:docMk/>
          <pc:sldMk cId="957442469" sldId="267"/>
        </pc:sldMkLst>
        <pc:spChg chg="mod">
          <ac:chgData name="SHREYASH HIWALE" userId="81e2dcd4-7e32-472c-abdd-c29ee33c1c08" providerId="ADAL" clId="{0DA909FD-C2CA-41D7-AF51-61E7624C3A42}" dt="2024-01-28T15:17:41.750" v="731" actId="2710"/>
          <ac:spMkLst>
            <pc:docMk/>
            <pc:sldMk cId="957442469" sldId="267"/>
            <ac:spMk id="2" creationId="{44B82446-875D-3EB2-99F2-16ABA43EE5DF}"/>
          </ac:spMkLst>
        </pc:spChg>
        <pc:spChg chg="add del mod ord">
          <ac:chgData name="SHREYASH HIWALE" userId="81e2dcd4-7e32-472c-abdd-c29ee33c1c08" providerId="ADAL" clId="{0DA909FD-C2CA-41D7-AF51-61E7624C3A42}" dt="2024-01-27T19:54:34.157" v="172" actId="26606"/>
          <ac:spMkLst>
            <pc:docMk/>
            <pc:sldMk cId="957442469" sldId="267"/>
            <ac:spMk id="7" creationId="{863549F1-4C8A-B3A6-2FF2-49D27A2A7433}"/>
          </ac:spMkLst>
        </pc:spChg>
        <pc:graphicFrameChg chg="add del">
          <ac:chgData name="SHREYASH HIWALE" userId="81e2dcd4-7e32-472c-abdd-c29ee33c1c08" providerId="ADAL" clId="{0DA909FD-C2CA-41D7-AF51-61E7624C3A42}" dt="2024-01-27T19:54:12.483" v="170" actId="26606"/>
          <ac:graphicFrameMkLst>
            <pc:docMk/>
            <pc:sldMk cId="957442469" sldId="267"/>
            <ac:graphicFrameMk id="9225" creationId="{CE0789EE-0EE4-3F84-872E-E30762CEB5A7}"/>
          </ac:graphicFrameMkLst>
        </pc:graphicFrameChg>
        <pc:graphicFrameChg chg="add del">
          <ac:chgData name="SHREYASH HIWALE" userId="81e2dcd4-7e32-472c-abdd-c29ee33c1c08" providerId="ADAL" clId="{0DA909FD-C2CA-41D7-AF51-61E7624C3A42}" dt="2024-01-27T19:54:34.157" v="172" actId="26606"/>
          <ac:graphicFrameMkLst>
            <pc:docMk/>
            <pc:sldMk cId="957442469" sldId="267"/>
            <ac:graphicFrameMk id="9227" creationId="{075BA3DD-1FAC-FC64-EC80-CCA83DC8F24E}"/>
          </ac:graphicFrameMkLst>
        </pc:graphicFrameChg>
        <pc:picChg chg="mod">
          <ac:chgData name="SHREYASH HIWALE" userId="81e2dcd4-7e32-472c-abdd-c29ee33c1c08" providerId="ADAL" clId="{0DA909FD-C2CA-41D7-AF51-61E7624C3A42}" dt="2024-01-28T14:41:09.717" v="558" actId="207"/>
          <ac:picMkLst>
            <pc:docMk/>
            <pc:sldMk cId="957442469" sldId="267"/>
            <ac:picMk id="9223" creationId="{D7241617-13BF-5589-093E-829248CD905D}"/>
          </ac:picMkLst>
        </pc:picChg>
      </pc:sldChg>
      <pc:sldChg chg="addSp delSp modSp mod">
        <pc:chgData name="SHREYASH HIWALE" userId="81e2dcd4-7e32-472c-abdd-c29ee33c1c08" providerId="ADAL" clId="{0DA909FD-C2CA-41D7-AF51-61E7624C3A42}" dt="2024-01-28T15:18:38.319" v="741" actId="1036"/>
        <pc:sldMkLst>
          <pc:docMk/>
          <pc:sldMk cId="3229217602" sldId="268"/>
        </pc:sldMkLst>
        <pc:spChg chg="mod">
          <ac:chgData name="SHREYASH HIWALE" userId="81e2dcd4-7e32-472c-abdd-c29ee33c1c08" providerId="ADAL" clId="{0DA909FD-C2CA-41D7-AF51-61E7624C3A42}" dt="2024-01-28T15:18:38.319" v="741" actId="1036"/>
          <ac:spMkLst>
            <pc:docMk/>
            <pc:sldMk cId="3229217602" sldId="268"/>
            <ac:spMk id="2" creationId="{44B82446-875D-3EB2-99F2-16ABA43EE5DF}"/>
          </ac:spMkLst>
        </pc:spChg>
        <pc:spChg chg="add del mod">
          <ac:chgData name="SHREYASH HIWALE" userId="81e2dcd4-7e32-472c-abdd-c29ee33c1c08" providerId="ADAL" clId="{0DA909FD-C2CA-41D7-AF51-61E7624C3A42}" dt="2024-01-27T19:54:40.010" v="174" actId="26606"/>
          <ac:spMkLst>
            <pc:docMk/>
            <pc:sldMk cId="3229217602" sldId="268"/>
            <ac:spMk id="7" creationId="{863549F1-4C8A-B3A6-2FF2-49D27A2A7433}"/>
          </ac:spMkLst>
        </pc:spChg>
        <pc:graphicFrameChg chg="add del mod modGraphic">
          <ac:chgData name="SHREYASH HIWALE" userId="81e2dcd4-7e32-472c-abdd-c29ee33c1c08" providerId="ADAL" clId="{0DA909FD-C2CA-41D7-AF51-61E7624C3A42}" dt="2024-01-27T19:54:40.010" v="174" actId="26606"/>
          <ac:graphicFrameMkLst>
            <pc:docMk/>
            <pc:sldMk cId="3229217602" sldId="268"/>
            <ac:graphicFrameMk id="9" creationId="{279F2CEB-4B37-7C38-0D62-A567D75FEF4E}"/>
          </ac:graphicFrameMkLst>
        </pc:graphicFrameChg>
      </pc:sldChg>
      <pc:sldChg chg="modSp mod">
        <pc:chgData name="SHREYASH HIWALE" userId="81e2dcd4-7e32-472c-abdd-c29ee33c1c08" providerId="ADAL" clId="{0DA909FD-C2CA-41D7-AF51-61E7624C3A42}" dt="2024-01-28T15:18:03.041" v="734" actId="2710"/>
        <pc:sldMkLst>
          <pc:docMk/>
          <pc:sldMk cId="3848025592" sldId="269"/>
        </pc:sldMkLst>
        <pc:spChg chg="mod">
          <ac:chgData name="SHREYASH HIWALE" userId="81e2dcd4-7e32-472c-abdd-c29ee33c1c08" providerId="ADAL" clId="{0DA909FD-C2CA-41D7-AF51-61E7624C3A42}" dt="2024-01-28T15:18:03.041" v="734" actId="2710"/>
          <ac:spMkLst>
            <pc:docMk/>
            <pc:sldMk cId="3848025592" sldId="269"/>
            <ac:spMk id="2" creationId="{44B82446-875D-3EB2-99F2-16ABA43EE5DF}"/>
          </ac:spMkLst>
        </pc:spChg>
      </pc:sldChg>
      <pc:sldChg chg="addSp delSp modSp mod">
        <pc:chgData name="SHREYASH HIWALE" userId="81e2dcd4-7e32-472c-abdd-c29ee33c1c08" providerId="ADAL" clId="{0DA909FD-C2CA-41D7-AF51-61E7624C3A42}" dt="2024-01-28T15:20:08.276" v="752" actId="14100"/>
        <pc:sldMkLst>
          <pc:docMk/>
          <pc:sldMk cId="2878720966" sldId="270"/>
        </pc:sldMkLst>
        <pc:spChg chg="mod">
          <ac:chgData name="SHREYASH HIWALE" userId="81e2dcd4-7e32-472c-abdd-c29ee33c1c08" providerId="ADAL" clId="{0DA909FD-C2CA-41D7-AF51-61E7624C3A42}" dt="2024-01-28T15:18:12.344" v="735" actId="2710"/>
          <ac:spMkLst>
            <pc:docMk/>
            <pc:sldMk cId="2878720966" sldId="270"/>
            <ac:spMk id="2" creationId="{44B82446-875D-3EB2-99F2-16ABA43EE5DF}"/>
          </ac:spMkLst>
        </pc:spChg>
        <pc:spChg chg="add del mod">
          <ac:chgData name="SHREYASH HIWALE" userId="81e2dcd4-7e32-472c-abdd-c29ee33c1c08" providerId="ADAL" clId="{0DA909FD-C2CA-41D7-AF51-61E7624C3A42}" dt="2024-01-27T19:33:40.709" v="2" actId="478"/>
          <ac:spMkLst>
            <pc:docMk/>
            <pc:sldMk cId="2878720966" sldId="270"/>
            <ac:spMk id="4" creationId="{5FBB6238-944F-F835-95C7-33AD1D345A58}"/>
          </ac:spMkLst>
        </pc:spChg>
        <pc:spChg chg="del">
          <ac:chgData name="SHREYASH HIWALE" userId="81e2dcd4-7e32-472c-abdd-c29ee33c1c08" providerId="ADAL" clId="{0DA909FD-C2CA-41D7-AF51-61E7624C3A42}" dt="2024-01-27T19:33:37.027" v="1" actId="478"/>
          <ac:spMkLst>
            <pc:docMk/>
            <pc:sldMk cId="2878720966" sldId="270"/>
            <ac:spMk id="7" creationId="{863549F1-4C8A-B3A6-2FF2-49D27A2A7433}"/>
          </ac:spMkLst>
        </pc:spChg>
        <pc:picChg chg="add del mod">
          <ac:chgData name="SHREYASH HIWALE" userId="81e2dcd4-7e32-472c-abdd-c29ee33c1c08" providerId="ADAL" clId="{0DA909FD-C2CA-41D7-AF51-61E7624C3A42}" dt="2024-01-27T19:37:23.715" v="39" actId="478"/>
          <ac:picMkLst>
            <pc:docMk/>
            <pc:sldMk cId="2878720966" sldId="270"/>
            <ac:picMk id="1026" creationId="{9FBF38FE-0438-C4F6-C2D1-2564121CFE14}"/>
          </ac:picMkLst>
        </pc:picChg>
        <pc:picChg chg="add mod">
          <ac:chgData name="SHREYASH HIWALE" userId="81e2dcd4-7e32-472c-abdd-c29ee33c1c08" providerId="ADAL" clId="{0DA909FD-C2CA-41D7-AF51-61E7624C3A42}" dt="2024-01-28T15:20:08.276" v="752" actId="14100"/>
          <ac:picMkLst>
            <pc:docMk/>
            <pc:sldMk cId="2878720966" sldId="270"/>
            <ac:picMk id="1028" creationId="{C2C4BE63-5320-9C1D-48CE-0EABE2AEBB09}"/>
          </ac:picMkLst>
        </pc:picChg>
      </pc:sldChg>
      <pc:sldChg chg="addSp delSp modSp add mod setBg">
        <pc:chgData name="SHREYASH HIWALE" userId="81e2dcd4-7e32-472c-abdd-c29ee33c1c08" providerId="ADAL" clId="{0DA909FD-C2CA-41D7-AF51-61E7624C3A42}" dt="2024-01-28T18:17:24.020" v="1393" actId="1076"/>
        <pc:sldMkLst>
          <pc:docMk/>
          <pc:sldMk cId="2121883564" sldId="271"/>
        </pc:sldMkLst>
        <pc:spChg chg="mod">
          <ac:chgData name="SHREYASH HIWALE" userId="81e2dcd4-7e32-472c-abdd-c29ee33c1c08" providerId="ADAL" clId="{0DA909FD-C2CA-41D7-AF51-61E7624C3A42}" dt="2024-01-28T15:44:32.521" v="1346" actId="26606"/>
          <ac:spMkLst>
            <pc:docMk/>
            <pc:sldMk cId="2121883564" sldId="271"/>
            <ac:spMk id="2" creationId="{44B82446-875D-3EB2-99F2-16ABA43EE5DF}"/>
          </ac:spMkLst>
        </pc:spChg>
        <pc:spChg chg="add mod ord">
          <ac:chgData name="SHREYASH HIWALE" userId="81e2dcd4-7e32-472c-abdd-c29ee33c1c08" providerId="ADAL" clId="{0DA909FD-C2CA-41D7-AF51-61E7624C3A42}" dt="2024-01-28T15:44:32.521" v="1346" actId="26606"/>
          <ac:spMkLst>
            <pc:docMk/>
            <pc:sldMk cId="2121883564" sldId="271"/>
            <ac:spMk id="3" creationId="{32FC7B01-8017-EAE3-A66F-43591369B44D}"/>
          </ac:spMkLst>
        </pc:spChg>
        <pc:spChg chg="add mod">
          <ac:chgData name="SHREYASH HIWALE" userId="81e2dcd4-7e32-472c-abdd-c29ee33c1c08" providerId="ADAL" clId="{0DA909FD-C2CA-41D7-AF51-61E7624C3A42}" dt="2024-01-28T18:17:24.020" v="1393" actId="1076"/>
          <ac:spMkLst>
            <pc:docMk/>
            <pc:sldMk cId="2121883564" sldId="271"/>
            <ac:spMk id="4" creationId="{B85E9ECC-19DA-6005-44E9-6E2607737CB7}"/>
          </ac:spMkLst>
        </pc:spChg>
        <pc:spChg chg="add del">
          <ac:chgData name="SHREYASH HIWALE" userId="81e2dcd4-7e32-472c-abdd-c29ee33c1c08" providerId="ADAL" clId="{0DA909FD-C2CA-41D7-AF51-61E7624C3A42}" dt="2024-01-28T15:44:32.521" v="1346" actId="26606"/>
          <ac:spMkLst>
            <pc:docMk/>
            <pc:sldMk cId="2121883564" sldId="271"/>
            <ac:spMk id="1041" creationId="{A51A0227-072A-4F5F-928C-E2C3E5CCD10C}"/>
          </ac:spMkLst>
        </pc:spChg>
        <pc:spChg chg="add del">
          <ac:chgData name="SHREYASH HIWALE" userId="81e2dcd4-7e32-472c-abdd-c29ee33c1c08" providerId="ADAL" clId="{0DA909FD-C2CA-41D7-AF51-61E7624C3A42}" dt="2024-01-28T15:44:32.521" v="1346" actId="26606"/>
          <ac:spMkLst>
            <pc:docMk/>
            <pc:sldMk cId="2121883564" sldId="271"/>
            <ac:spMk id="1043" creationId="{35D99776-4B38-47DF-A302-11AD9AF87ACA}"/>
          </ac:spMkLst>
        </pc:spChg>
        <pc:picChg chg="add del mod">
          <ac:chgData name="SHREYASH HIWALE" userId="81e2dcd4-7e32-472c-abdd-c29ee33c1c08" providerId="ADAL" clId="{0DA909FD-C2CA-41D7-AF51-61E7624C3A42}" dt="2024-01-28T15:42:33.731" v="1340" actId="478"/>
          <ac:picMkLst>
            <pc:docMk/>
            <pc:sldMk cId="2121883564" sldId="271"/>
            <ac:picMk id="1026" creationId="{448A2A85-2362-DB19-924F-0AC7CB5DEA34}"/>
          </ac:picMkLst>
        </pc:picChg>
        <pc:picChg chg="add del mod">
          <ac:chgData name="SHREYASH HIWALE" userId="81e2dcd4-7e32-472c-abdd-c29ee33c1c08" providerId="ADAL" clId="{0DA909FD-C2CA-41D7-AF51-61E7624C3A42}" dt="2024-01-28T15:27:53.574" v="979" actId="478"/>
          <ac:picMkLst>
            <pc:docMk/>
            <pc:sldMk cId="2121883564" sldId="271"/>
            <ac:picMk id="1028" creationId="{6EE23382-4D39-9C57-776A-EBDF852AD6CC}"/>
          </ac:picMkLst>
        </pc:picChg>
        <pc:picChg chg="del">
          <ac:chgData name="SHREYASH HIWALE" userId="81e2dcd4-7e32-472c-abdd-c29ee33c1c08" providerId="ADAL" clId="{0DA909FD-C2CA-41D7-AF51-61E7624C3A42}" dt="2024-01-27T19:41:37.773" v="81" actId="478"/>
          <ac:picMkLst>
            <pc:docMk/>
            <pc:sldMk cId="2121883564" sldId="271"/>
            <ac:picMk id="1028" creationId="{C2C4BE63-5320-9C1D-48CE-0EABE2AEBB09}"/>
          </ac:picMkLst>
        </pc:picChg>
        <pc:picChg chg="add del mod">
          <ac:chgData name="SHREYASH HIWALE" userId="81e2dcd4-7e32-472c-abdd-c29ee33c1c08" providerId="ADAL" clId="{0DA909FD-C2CA-41D7-AF51-61E7624C3A42}" dt="2024-01-28T15:28:39.104" v="986" actId="478"/>
          <ac:picMkLst>
            <pc:docMk/>
            <pc:sldMk cId="2121883564" sldId="271"/>
            <ac:picMk id="1030" creationId="{ABF5FE1E-2193-8FF6-681A-D77ACE92333D}"/>
          </ac:picMkLst>
        </pc:picChg>
        <pc:picChg chg="add del mod">
          <ac:chgData name="SHREYASH HIWALE" userId="81e2dcd4-7e32-472c-abdd-c29ee33c1c08" providerId="ADAL" clId="{0DA909FD-C2CA-41D7-AF51-61E7624C3A42}" dt="2024-01-28T15:42:15.087" v="1335" actId="478"/>
          <ac:picMkLst>
            <pc:docMk/>
            <pc:sldMk cId="2121883564" sldId="271"/>
            <ac:picMk id="1032" creationId="{BBBD8A0D-0395-8414-B80C-8539649A00AE}"/>
          </ac:picMkLst>
        </pc:picChg>
        <pc:picChg chg="add mod ord">
          <ac:chgData name="SHREYASH HIWALE" userId="81e2dcd4-7e32-472c-abdd-c29ee33c1c08" providerId="ADAL" clId="{0DA909FD-C2CA-41D7-AF51-61E7624C3A42}" dt="2024-01-28T15:44:32.521" v="1346" actId="26606"/>
          <ac:picMkLst>
            <pc:docMk/>
            <pc:sldMk cId="2121883564" sldId="271"/>
            <ac:picMk id="1034" creationId="{0F01152F-4EE0-8DD4-4EED-FC4324A1A1FA}"/>
          </ac:picMkLst>
        </pc:picChg>
        <pc:picChg chg="add mod">
          <ac:chgData name="SHREYASH HIWALE" userId="81e2dcd4-7e32-472c-abdd-c29ee33c1c08" providerId="ADAL" clId="{0DA909FD-C2CA-41D7-AF51-61E7624C3A42}" dt="2024-01-28T15:44:32.521" v="1346" actId="26606"/>
          <ac:picMkLst>
            <pc:docMk/>
            <pc:sldMk cId="2121883564" sldId="271"/>
            <ac:picMk id="1036" creationId="{96CBA480-4270-0BB4-F182-1FF3AD64EC77}"/>
          </ac:picMkLst>
        </pc:picChg>
      </pc:sldChg>
      <pc:sldChg chg="del">
        <pc:chgData name="SHREYASH HIWALE" userId="81e2dcd4-7e32-472c-abdd-c29ee33c1c08" providerId="ADAL" clId="{0DA909FD-C2CA-41D7-AF51-61E7624C3A42}" dt="2024-01-27T19:33:30.746" v="0" actId="47"/>
        <pc:sldMkLst>
          <pc:docMk/>
          <pc:sldMk cId="4096690893" sldId="271"/>
        </pc:sldMkLst>
      </pc:sldChg>
      <pc:sldChg chg="modSp add mod">
        <pc:chgData name="SHREYASH HIWALE" userId="81e2dcd4-7e32-472c-abdd-c29ee33c1c08" providerId="ADAL" clId="{0DA909FD-C2CA-41D7-AF51-61E7624C3A42}" dt="2024-01-28T15:19:40.595" v="750" actId="2710"/>
        <pc:sldMkLst>
          <pc:docMk/>
          <pc:sldMk cId="1521716235" sldId="272"/>
        </pc:sldMkLst>
        <pc:spChg chg="mod">
          <ac:chgData name="SHREYASH HIWALE" userId="81e2dcd4-7e32-472c-abdd-c29ee33c1c08" providerId="ADAL" clId="{0DA909FD-C2CA-41D7-AF51-61E7624C3A42}" dt="2024-01-28T15:19:40.595" v="750" actId="2710"/>
          <ac:spMkLst>
            <pc:docMk/>
            <pc:sldMk cId="1521716235" sldId="272"/>
            <ac:spMk id="2" creationId="{44B82446-875D-3EB2-99F2-16ABA43EE5DF}"/>
          </ac:spMkLst>
        </pc:spChg>
        <pc:spChg chg="mod">
          <ac:chgData name="SHREYASH HIWALE" userId="81e2dcd4-7e32-472c-abdd-c29ee33c1c08" providerId="ADAL" clId="{0DA909FD-C2CA-41D7-AF51-61E7624C3A42}" dt="2024-01-28T14:37:53.067" v="548" actId="20577"/>
          <ac:spMkLst>
            <pc:docMk/>
            <pc:sldMk cId="1521716235" sldId="272"/>
            <ac:spMk id="3" creationId="{B38CDE34-9091-2E2A-5D37-AE60E4E65BBA}"/>
          </ac:spMkLst>
        </pc:spChg>
      </pc:sldChg>
      <pc:sldChg chg="addSp delSp modSp add mod">
        <pc:chgData name="SHREYASH HIWALE" userId="81e2dcd4-7e32-472c-abdd-c29ee33c1c08" providerId="ADAL" clId="{0DA909FD-C2CA-41D7-AF51-61E7624C3A42}" dt="2024-01-28T18:18:26.325" v="1423" actId="20577"/>
        <pc:sldMkLst>
          <pc:docMk/>
          <pc:sldMk cId="4257800175" sldId="273"/>
        </pc:sldMkLst>
        <pc:spChg chg="mod">
          <ac:chgData name="SHREYASH HIWALE" userId="81e2dcd4-7e32-472c-abdd-c29ee33c1c08" providerId="ADAL" clId="{0DA909FD-C2CA-41D7-AF51-61E7624C3A42}" dt="2024-01-28T15:41:01.943" v="1327" actId="20577"/>
          <ac:spMkLst>
            <pc:docMk/>
            <pc:sldMk cId="4257800175" sldId="273"/>
            <ac:spMk id="2" creationId="{44B82446-875D-3EB2-99F2-16ABA43EE5DF}"/>
          </ac:spMkLst>
        </pc:spChg>
        <pc:spChg chg="mod">
          <ac:chgData name="SHREYASH HIWALE" userId="81e2dcd4-7e32-472c-abdd-c29ee33c1c08" providerId="ADAL" clId="{0DA909FD-C2CA-41D7-AF51-61E7624C3A42}" dt="2024-01-28T15:39:54.454" v="1281" actId="9"/>
          <ac:spMkLst>
            <pc:docMk/>
            <pc:sldMk cId="4257800175" sldId="273"/>
            <ac:spMk id="3" creationId="{32FC7B01-8017-EAE3-A66F-43591369B44D}"/>
          </ac:spMkLst>
        </pc:spChg>
        <pc:spChg chg="add mod">
          <ac:chgData name="SHREYASH HIWALE" userId="81e2dcd4-7e32-472c-abdd-c29ee33c1c08" providerId="ADAL" clId="{0DA909FD-C2CA-41D7-AF51-61E7624C3A42}" dt="2024-01-28T18:17:46.434" v="1395"/>
          <ac:spMkLst>
            <pc:docMk/>
            <pc:sldMk cId="4257800175" sldId="273"/>
            <ac:spMk id="4" creationId="{FC0C7FA0-1035-12B1-33CF-5B0887D21F92}"/>
          </ac:spMkLst>
        </pc:spChg>
        <pc:spChg chg="add mod">
          <ac:chgData name="SHREYASH HIWALE" userId="81e2dcd4-7e32-472c-abdd-c29ee33c1c08" providerId="ADAL" clId="{0DA909FD-C2CA-41D7-AF51-61E7624C3A42}" dt="2024-01-28T18:18:26.325" v="1423" actId="20577"/>
          <ac:spMkLst>
            <pc:docMk/>
            <pc:sldMk cId="4257800175" sldId="273"/>
            <ac:spMk id="5" creationId="{52BF6587-133F-827F-6E28-4491330288B1}"/>
          </ac:spMkLst>
        </pc:spChg>
        <pc:picChg chg="add del mod">
          <ac:chgData name="SHREYASH HIWALE" userId="81e2dcd4-7e32-472c-abdd-c29ee33c1c08" providerId="ADAL" clId="{0DA909FD-C2CA-41D7-AF51-61E7624C3A42}" dt="2024-01-28T15:35:10.493" v="1032" actId="478"/>
          <ac:picMkLst>
            <pc:docMk/>
            <pc:sldMk cId="4257800175" sldId="273"/>
            <ac:picMk id="1026" creationId="{448A2A85-2362-DB19-924F-0AC7CB5DEA34}"/>
          </ac:picMkLst>
        </pc:picChg>
        <pc:picChg chg="del mod">
          <ac:chgData name="SHREYASH HIWALE" userId="81e2dcd4-7e32-472c-abdd-c29ee33c1c08" providerId="ADAL" clId="{0DA909FD-C2CA-41D7-AF51-61E7624C3A42}" dt="2024-01-28T15:35:34.044" v="1039" actId="478"/>
          <ac:picMkLst>
            <pc:docMk/>
            <pc:sldMk cId="4257800175" sldId="273"/>
            <ac:picMk id="1032" creationId="{BBBD8A0D-0395-8414-B80C-8539649A00AE}"/>
          </ac:picMkLst>
        </pc:picChg>
        <pc:picChg chg="add">
          <ac:chgData name="SHREYASH HIWALE" userId="81e2dcd4-7e32-472c-abdd-c29ee33c1c08" providerId="ADAL" clId="{0DA909FD-C2CA-41D7-AF51-61E7624C3A42}" dt="2024-01-28T15:34:00.753" v="1016"/>
          <ac:picMkLst>
            <pc:docMk/>
            <pc:sldMk cId="4257800175" sldId="273"/>
            <ac:picMk id="2050" creationId="{7BF216E8-9AB1-430B-5519-FD24C0885DB2}"/>
          </ac:picMkLst>
        </pc:picChg>
        <pc:picChg chg="add mod">
          <ac:chgData name="SHREYASH HIWALE" userId="81e2dcd4-7e32-472c-abdd-c29ee33c1c08" providerId="ADAL" clId="{0DA909FD-C2CA-41D7-AF51-61E7624C3A42}" dt="2024-01-28T15:34:17.720" v="1020" actId="14100"/>
          <ac:picMkLst>
            <pc:docMk/>
            <pc:sldMk cId="4257800175" sldId="273"/>
            <ac:picMk id="2052" creationId="{9CAF9F61-3008-487C-5FC9-C64DA959591D}"/>
          </ac:picMkLst>
        </pc:picChg>
        <pc:picChg chg="add del mod">
          <ac:chgData name="SHREYASH HIWALE" userId="81e2dcd4-7e32-472c-abdd-c29ee33c1c08" providerId="ADAL" clId="{0DA909FD-C2CA-41D7-AF51-61E7624C3A42}" dt="2024-01-28T15:44:43.339" v="1347" actId="478"/>
          <ac:picMkLst>
            <pc:docMk/>
            <pc:sldMk cId="4257800175" sldId="273"/>
            <ac:picMk id="2054" creationId="{D3411BB9-2C8B-BAE3-8E35-4CB7EFB59ADE}"/>
          </ac:picMkLst>
        </pc:picChg>
        <pc:picChg chg="add del mod">
          <ac:chgData name="SHREYASH HIWALE" userId="81e2dcd4-7e32-472c-abdd-c29ee33c1c08" providerId="ADAL" clId="{0DA909FD-C2CA-41D7-AF51-61E7624C3A42}" dt="2024-01-28T15:45:07.314" v="1353" actId="478"/>
          <ac:picMkLst>
            <pc:docMk/>
            <pc:sldMk cId="4257800175" sldId="273"/>
            <ac:picMk id="2056" creationId="{581CB194-829B-8790-C604-30180D22E552}"/>
          </ac:picMkLst>
        </pc:picChg>
        <pc:picChg chg="add mod">
          <ac:chgData name="SHREYASH HIWALE" userId="81e2dcd4-7e32-472c-abdd-c29ee33c1c08" providerId="ADAL" clId="{0DA909FD-C2CA-41D7-AF51-61E7624C3A42}" dt="2024-01-28T15:45:00.860" v="1352" actId="14100"/>
          <ac:picMkLst>
            <pc:docMk/>
            <pc:sldMk cId="4257800175" sldId="273"/>
            <ac:picMk id="2058" creationId="{4BA906D1-1275-2006-446D-36466F5402B7}"/>
          </ac:picMkLst>
        </pc:picChg>
        <pc:picChg chg="add mod">
          <ac:chgData name="SHREYASH HIWALE" userId="81e2dcd4-7e32-472c-abdd-c29ee33c1c08" providerId="ADAL" clId="{0DA909FD-C2CA-41D7-AF51-61E7624C3A42}" dt="2024-01-28T15:45:24.918" v="1358" actId="14100"/>
          <ac:picMkLst>
            <pc:docMk/>
            <pc:sldMk cId="4257800175" sldId="273"/>
            <ac:picMk id="2060" creationId="{17E49952-812B-B0AB-A326-FBAB049BF3B3}"/>
          </ac:picMkLst>
        </pc:picChg>
      </pc:sldChg>
      <pc:sldChg chg="new del">
        <pc:chgData name="SHREYASH HIWALE" userId="81e2dcd4-7e32-472c-abdd-c29ee33c1c08" providerId="ADAL" clId="{0DA909FD-C2CA-41D7-AF51-61E7624C3A42}" dt="2024-01-28T19:06:52.889" v="2381" actId="2696"/>
        <pc:sldMkLst>
          <pc:docMk/>
          <pc:sldMk cId="4435517" sldId="274"/>
        </pc:sldMkLst>
      </pc:sldChg>
      <pc:sldChg chg="addSp delSp modSp add mod">
        <pc:chgData name="SHREYASH HIWALE" userId="81e2dcd4-7e32-472c-abdd-c29ee33c1c08" providerId="ADAL" clId="{0DA909FD-C2CA-41D7-AF51-61E7624C3A42}" dt="2024-01-29T11:01:56.735" v="9321" actId="1036"/>
        <pc:sldMkLst>
          <pc:docMk/>
          <pc:sldMk cId="2994229563" sldId="275"/>
        </pc:sldMkLst>
        <pc:spChg chg="mod">
          <ac:chgData name="SHREYASH HIWALE" userId="81e2dcd4-7e32-472c-abdd-c29ee33c1c08" providerId="ADAL" clId="{0DA909FD-C2CA-41D7-AF51-61E7624C3A42}" dt="2024-01-28T20:37:56.344" v="5313" actId="20577"/>
          <ac:spMkLst>
            <pc:docMk/>
            <pc:sldMk cId="2994229563" sldId="275"/>
            <ac:spMk id="3" creationId="{32FC7B01-8017-EAE3-A66F-43591369B44D}"/>
          </ac:spMkLst>
        </pc:spChg>
        <pc:spChg chg="add mod">
          <ac:chgData name="SHREYASH HIWALE" userId="81e2dcd4-7e32-472c-abdd-c29ee33c1c08" providerId="ADAL" clId="{0DA909FD-C2CA-41D7-AF51-61E7624C3A42}" dt="2024-01-28T18:54:34.054" v="1514" actId="1076"/>
          <ac:spMkLst>
            <pc:docMk/>
            <pc:sldMk cId="2994229563" sldId="275"/>
            <ac:spMk id="6" creationId="{9361A378-AD0D-201A-8AAD-952F927D6A23}"/>
          </ac:spMkLst>
        </pc:spChg>
        <pc:spChg chg="add mod">
          <ac:chgData name="SHREYASH HIWALE" userId="81e2dcd4-7e32-472c-abdd-c29ee33c1c08" providerId="ADAL" clId="{0DA909FD-C2CA-41D7-AF51-61E7624C3A42}" dt="2024-01-28T18:55:20.753" v="1518" actId="1076"/>
          <ac:spMkLst>
            <pc:docMk/>
            <pc:sldMk cId="2994229563" sldId="275"/>
            <ac:spMk id="7" creationId="{B4E62B38-598B-6B4A-4555-E19D9F4914F0}"/>
          </ac:spMkLst>
        </pc:spChg>
        <pc:picChg chg="add mod">
          <ac:chgData name="SHREYASH HIWALE" userId="81e2dcd4-7e32-472c-abdd-c29ee33c1c08" providerId="ADAL" clId="{0DA909FD-C2CA-41D7-AF51-61E7624C3A42}" dt="2024-01-28T18:52:40.715" v="1454" actId="571"/>
          <ac:picMkLst>
            <pc:docMk/>
            <pc:sldMk cId="2994229563" sldId="275"/>
            <ac:picMk id="4" creationId="{FB06028B-C8E1-77F1-B80D-D6A14FBC6454}"/>
          </ac:picMkLst>
        </pc:picChg>
        <pc:picChg chg="add mod">
          <ac:chgData name="SHREYASH HIWALE" userId="81e2dcd4-7e32-472c-abdd-c29ee33c1c08" providerId="ADAL" clId="{0DA909FD-C2CA-41D7-AF51-61E7624C3A42}" dt="2024-01-28T18:52:40.715" v="1454" actId="571"/>
          <ac:picMkLst>
            <pc:docMk/>
            <pc:sldMk cId="2994229563" sldId="275"/>
            <ac:picMk id="5" creationId="{B5DAD95D-597E-301C-9A42-CD1DA7BFBD81}"/>
          </ac:picMkLst>
        </pc:picChg>
        <pc:picChg chg="del mod">
          <ac:chgData name="SHREYASH HIWALE" userId="81e2dcd4-7e32-472c-abdd-c29ee33c1c08" providerId="ADAL" clId="{0DA909FD-C2CA-41D7-AF51-61E7624C3A42}" dt="2024-01-28T18:43:10.641" v="1424" actId="478"/>
          <ac:picMkLst>
            <pc:docMk/>
            <pc:sldMk cId="2994229563" sldId="275"/>
            <ac:picMk id="2054" creationId="{D3411BB9-2C8B-BAE3-8E35-4CB7EFB59ADE}"/>
          </ac:picMkLst>
        </pc:picChg>
        <pc:picChg chg="del mod">
          <ac:chgData name="SHREYASH HIWALE" userId="81e2dcd4-7e32-472c-abdd-c29ee33c1c08" providerId="ADAL" clId="{0DA909FD-C2CA-41D7-AF51-61E7624C3A42}" dt="2024-01-28T18:46:45.213" v="1430" actId="478"/>
          <ac:picMkLst>
            <pc:docMk/>
            <pc:sldMk cId="2994229563" sldId="275"/>
            <ac:picMk id="2056" creationId="{581CB194-829B-8790-C604-30180D22E552}"/>
          </ac:picMkLst>
        </pc:picChg>
        <pc:picChg chg="add del mod">
          <ac:chgData name="SHREYASH HIWALE" userId="81e2dcd4-7e32-472c-abdd-c29ee33c1c08" providerId="ADAL" clId="{0DA909FD-C2CA-41D7-AF51-61E7624C3A42}" dt="2024-01-28T18:16:13.494" v="1373" actId="14100"/>
          <ac:picMkLst>
            <pc:docMk/>
            <pc:sldMk cId="2994229563" sldId="275"/>
            <ac:picMk id="3074" creationId="{CE503407-1236-6EC4-F852-EA96F8BF99C4}"/>
          </ac:picMkLst>
        </pc:picChg>
        <pc:picChg chg="add del mod">
          <ac:chgData name="SHREYASH HIWALE" userId="81e2dcd4-7e32-472c-abdd-c29ee33c1c08" providerId="ADAL" clId="{0DA909FD-C2CA-41D7-AF51-61E7624C3A42}" dt="2024-01-28T18:48:57.035" v="1431" actId="478"/>
          <ac:picMkLst>
            <pc:docMk/>
            <pc:sldMk cId="2994229563" sldId="275"/>
            <ac:picMk id="3076" creationId="{9B325E55-B4E6-5AB9-6305-ED3EBD5A5172}"/>
          </ac:picMkLst>
        </pc:picChg>
        <pc:picChg chg="add mod">
          <ac:chgData name="SHREYASH HIWALE" userId="81e2dcd4-7e32-472c-abdd-c29ee33c1c08" providerId="ADAL" clId="{0DA909FD-C2CA-41D7-AF51-61E7624C3A42}" dt="2024-01-28T18:53:12.625" v="1460" actId="14100"/>
          <ac:picMkLst>
            <pc:docMk/>
            <pc:sldMk cId="2994229563" sldId="275"/>
            <ac:picMk id="3078" creationId="{0283F22E-34CE-2BEB-E718-1D1480EF7DF8}"/>
          </ac:picMkLst>
        </pc:picChg>
        <pc:picChg chg="add mod">
          <ac:chgData name="SHREYASH HIWALE" userId="81e2dcd4-7e32-472c-abdd-c29ee33c1c08" providerId="ADAL" clId="{0DA909FD-C2CA-41D7-AF51-61E7624C3A42}" dt="2024-01-29T11:01:56.735" v="9321" actId="1036"/>
          <ac:picMkLst>
            <pc:docMk/>
            <pc:sldMk cId="2994229563" sldId="275"/>
            <ac:picMk id="3080" creationId="{86098D8F-0A80-25C6-32AB-9A3C7FE0F63C}"/>
          </ac:picMkLst>
        </pc:picChg>
      </pc:sldChg>
      <pc:sldChg chg="addSp delSp modSp add mod">
        <pc:chgData name="SHREYASH HIWALE" userId="81e2dcd4-7e32-472c-abdd-c29ee33c1c08" providerId="ADAL" clId="{0DA909FD-C2CA-41D7-AF51-61E7624C3A42}" dt="2024-01-28T19:22:41.213" v="3128" actId="478"/>
        <pc:sldMkLst>
          <pc:docMk/>
          <pc:sldMk cId="3313388297" sldId="276"/>
        </pc:sldMkLst>
        <pc:spChg chg="mod">
          <ac:chgData name="SHREYASH HIWALE" userId="81e2dcd4-7e32-472c-abdd-c29ee33c1c08" providerId="ADAL" clId="{0DA909FD-C2CA-41D7-AF51-61E7624C3A42}" dt="2024-01-28T19:16:54.460" v="3109" actId="1076"/>
          <ac:spMkLst>
            <pc:docMk/>
            <pc:sldMk cId="3313388297" sldId="276"/>
            <ac:spMk id="3" creationId="{32FC7B01-8017-EAE3-A66F-43591369B44D}"/>
          </ac:spMkLst>
        </pc:spChg>
        <pc:spChg chg="add mod">
          <ac:chgData name="SHREYASH HIWALE" userId="81e2dcd4-7e32-472c-abdd-c29ee33c1c08" providerId="ADAL" clId="{0DA909FD-C2CA-41D7-AF51-61E7624C3A42}" dt="2024-01-28T19:08:39.398" v="2429" actId="1076"/>
          <ac:spMkLst>
            <pc:docMk/>
            <pc:sldMk cId="3313388297" sldId="276"/>
            <ac:spMk id="4" creationId="{4B1D69B6-2C80-255A-186C-B6BFEC7BD947}"/>
          </ac:spMkLst>
        </pc:spChg>
        <pc:spChg chg="mod">
          <ac:chgData name="SHREYASH HIWALE" userId="81e2dcd4-7e32-472c-abdd-c29ee33c1c08" providerId="ADAL" clId="{0DA909FD-C2CA-41D7-AF51-61E7624C3A42}" dt="2024-01-28T19:19:04.777" v="3115" actId="207"/>
          <ac:spMkLst>
            <pc:docMk/>
            <pc:sldMk cId="3313388297" sldId="276"/>
            <ac:spMk id="5" creationId="{52BF6587-133F-827F-6E28-4491330288B1}"/>
          </ac:spMkLst>
        </pc:spChg>
        <pc:spChg chg="add mod">
          <ac:chgData name="SHREYASH HIWALE" userId="81e2dcd4-7e32-472c-abdd-c29ee33c1c08" providerId="ADAL" clId="{0DA909FD-C2CA-41D7-AF51-61E7624C3A42}" dt="2024-01-28T19:08:49.906" v="2438" actId="14100"/>
          <ac:spMkLst>
            <pc:docMk/>
            <pc:sldMk cId="3313388297" sldId="276"/>
            <ac:spMk id="6" creationId="{F547F7CD-E353-9E05-1B32-0B8C260EADBC}"/>
          </ac:spMkLst>
        </pc:spChg>
        <pc:picChg chg="del">
          <ac:chgData name="SHREYASH HIWALE" userId="81e2dcd4-7e32-472c-abdd-c29ee33c1c08" providerId="ADAL" clId="{0DA909FD-C2CA-41D7-AF51-61E7624C3A42}" dt="2024-01-28T19:06:56.574" v="2382" actId="478"/>
          <ac:picMkLst>
            <pc:docMk/>
            <pc:sldMk cId="3313388297" sldId="276"/>
            <ac:picMk id="2058" creationId="{4BA906D1-1275-2006-446D-36466F5402B7}"/>
          </ac:picMkLst>
        </pc:picChg>
        <pc:picChg chg="del">
          <ac:chgData name="SHREYASH HIWALE" userId="81e2dcd4-7e32-472c-abdd-c29ee33c1c08" providerId="ADAL" clId="{0DA909FD-C2CA-41D7-AF51-61E7624C3A42}" dt="2024-01-28T19:09:19.363" v="2440" actId="478"/>
          <ac:picMkLst>
            <pc:docMk/>
            <pc:sldMk cId="3313388297" sldId="276"/>
            <ac:picMk id="2060" creationId="{17E49952-812B-B0AB-A326-FBAB049BF3B3}"/>
          </ac:picMkLst>
        </pc:picChg>
        <pc:picChg chg="add mod">
          <ac:chgData name="SHREYASH HIWALE" userId="81e2dcd4-7e32-472c-abdd-c29ee33c1c08" providerId="ADAL" clId="{0DA909FD-C2CA-41D7-AF51-61E7624C3A42}" dt="2024-01-28T19:07:21.524" v="2388" actId="14100"/>
          <ac:picMkLst>
            <pc:docMk/>
            <pc:sldMk cId="3313388297" sldId="276"/>
            <ac:picMk id="5122" creationId="{D9072133-340D-D6E4-3FDF-88E3F187DD5A}"/>
          </ac:picMkLst>
        </pc:picChg>
        <pc:picChg chg="add del">
          <ac:chgData name="SHREYASH HIWALE" userId="81e2dcd4-7e32-472c-abdd-c29ee33c1c08" providerId="ADAL" clId="{0DA909FD-C2CA-41D7-AF51-61E7624C3A42}" dt="2024-01-28T19:09:19.363" v="2440" actId="478"/>
          <ac:picMkLst>
            <pc:docMk/>
            <pc:sldMk cId="3313388297" sldId="276"/>
            <ac:picMk id="5124" creationId="{B875BB96-A7B8-BD31-26FE-945EB41404C2}"/>
          </ac:picMkLst>
        </pc:picChg>
        <pc:picChg chg="add del mod">
          <ac:chgData name="SHREYASH HIWALE" userId="81e2dcd4-7e32-472c-abdd-c29ee33c1c08" providerId="ADAL" clId="{0DA909FD-C2CA-41D7-AF51-61E7624C3A42}" dt="2024-01-28T19:22:41.213" v="3128" actId="478"/>
          <ac:picMkLst>
            <pc:docMk/>
            <pc:sldMk cId="3313388297" sldId="276"/>
            <ac:picMk id="5126" creationId="{FEF120E5-FFCA-0DBB-81FA-C89B7092DC85}"/>
          </ac:picMkLst>
        </pc:picChg>
        <pc:picChg chg="add mod">
          <ac:chgData name="SHREYASH HIWALE" userId="81e2dcd4-7e32-472c-abdd-c29ee33c1c08" providerId="ADAL" clId="{0DA909FD-C2CA-41D7-AF51-61E7624C3A42}" dt="2024-01-28T19:22:40.166" v="3127" actId="1076"/>
          <ac:picMkLst>
            <pc:docMk/>
            <pc:sldMk cId="3313388297" sldId="276"/>
            <ac:picMk id="5128" creationId="{1A48ACDB-F322-C0E5-C347-713FDF1E58F2}"/>
          </ac:picMkLst>
        </pc:picChg>
      </pc:sldChg>
      <pc:sldChg chg="addSp delSp modSp add mod">
        <pc:chgData name="SHREYASH HIWALE" userId="81e2dcd4-7e32-472c-abdd-c29ee33c1c08" providerId="ADAL" clId="{0DA909FD-C2CA-41D7-AF51-61E7624C3A42}" dt="2024-01-28T21:00:29.075" v="6231" actId="20577"/>
        <pc:sldMkLst>
          <pc:docMk/>
          <pc:sldMk cId="881829752" sldId="277"/>
        </pc:sldMkLst>
        <pc:spChg chg="mod">
          <ac:chgData name="SHREYASH HIWALE" userId="81e2dcd4-7e32-472c-abdd-c29ee33c1c08" providerId="ADAL" clId="{0DA909FD-C2CA-41D7-AF51-61E7624C3A42}" dt="2024-01-28T19:32:36.447" v="3687" actId="1076"/>
          <ac:spMkLst>
            <pc:docMk/>
            <pc:sldMk cId="881829752" sldId="277"/>
            <ac:spMk id="3" creationId="{32FC7B01-8017-EAE3-A66F-43591369B44D}"/>
          </ac:spMkLst>
        </pc:spChg>
        <pc:spChg chg="mod">
          <ac:chgData name="SHREYASH HIWALE" userId="81e2dcd4-7e32-472c-abdd-c29ee33c1c08" providerId="ADAL" clId="{0DA909FD-C2CA-41D7-AF51-61E7624C3A42}" dt="2024-01-28T21:00:29.075" v="6231" actId="20577"/>
          <ac:spMkLst>
            <pc:docMk/>
            <pc:sldMk cId="881829752" sldId="277"/>
            <ac:spMk id="5" creationId="{52BF6587-133F-827F-6E28-4491330288B1}"/>
          </ac:spMkLst>
        </pc:spChg>
        <pc:picChg chg="del">
          <ac:chgData name="SHREYASH HIWALE" userId="81e2dcd4-7e32-472c-abdd-c29ee33c1c08" providerId="ADAL" clId="{0DA909FD-C2CA-41D7-AF51-61E7624C3A42}" dt="2024-01-28T19:23:43.065" v="3129" actId="478"/>
          <ac:picMkLst>
            <pc:docMk/>
            <pc:sldMk cId="881829752" sldId="277"/>
            <ac:picMk id="2058" creationId="{4BA906D1-1275-2006-446D-36466F5402B7}"/>
          </ac:picMkLst>
        </pc:picChg>
        <pc:picChg chg="del">
          <ac:chgData name="SHREYASH HIWALE" userId="81e2dcd4-7e32-472c-abdd-c29ee33c1c08" providerId="ADAL" clId="{0DA909FD-C2CA-41D7-AF51-61E7624C3A42}" dt="2024-01-28T19:23:44.161" v="3130" actId="478"/>
          <ac:picMkLst>
            <pc:docMk/>
            <pc:sldMk cId="881829752" sldId="277"/>
            <ac:picMk id="2060" creationId="{17E49952-812B-B0AB-A326-FBAB049BF3B3}"/>
          </ac:picMkLst>
        </pc:picChg>
        <pc:picChg chg="add del mod">
          <ac:chgData name="SHREYASH HIWALE" userId="81e2dcd4-7e32-472c-abdd-c29ee33c1c08" providerId="ADAL" clId="{0DA909FD-C2CA-41D7-AF51-61E7624C3A42}" dt="2024-01-28T19:27:57.045" v="3264" actId="478"/>
          <ac:picMkLst>
            <pc:docMk/>
            <pc:sldMk cId="881829752" sldId="277"/>
            <ac:picMk id="4098" creationId="{36C7586F-A7CA-A65B-7A77-73277FE350DD}"/>
          </ac:picMkLst>
        </pc:picChg>
        <pc:picChg chg="add mod">
          <ac:chgData name="SHREYASH HIWALE" userId="81e2dcd4-7e32-472c-abdd-c29ee33c1c08" providerId="ADAL" clId="{0DA909FD-C2CA-41D7-AF51-61E7624C3A42}" dt="2024-01-28T19:28:04.233" v="3266" actId="1076"/>
          <ac:picMkLst>
            <pc:docMk/>
            <pc:sldMk cId="881829752" sldId="277"/>
            <ac:picMk id="4100" creationId="{9C0FBD1B-15EB-F2F4-52E8-FC433B7F62E9}"/>
          </ac:picMkLst>
        </pc:picChg>
      </pc:sldChg>
      <pc:sldChg chg="addSp delSp modSp add mod ord">
        <pc:chgData name="SHREYASH HIWALE" userId="81e2dcd4-7e32-472c-abdd-c29ee33c1c08" providerId="ADAL" clId="{0DA909FD-C2CA-41D7-AF51-61E7624C3A42}" dt="2024-01-28T19:47:10.098" v="4350" actId="1076"/>
        <pc:sldMkLst>
          <pc:docMk/>
          <pc:sldMk cId="1095428071" sldId="278"/>
        </pc:sldMkLst>
        <pc:spChg chg="mod">
          <ac:chgData name="SHREYASH HIWALE" userId="81e2dcd4-7e32-472c-abdd-c29ee33c1c08" providerId="ADAL" clId="{0DA909FD-C2CA-41D7-AF51-61E7624C3A42}" dt="2024-01-28T19:46:50.679" v="4345" actId="1076"/>
          <ac:spMkLst>
            <pc:docMk/>
            <pc:sldMk cId="1095428071" sldId="278"/>
            <ac:spMk id="3" creationId="{32FC7B01-8017-EAE3-A66F-43591369B44D}"/>
          </ac:spMkLst>
        </pc:spChg>
        <pc:spChg chg="mod">
          <ac:chgData name="SHREYASH HIWALE" userId="81e2dcd4-7e32-472c-abdd-c29ee33c1c08" providerId="ADAL" clId="{0DA909FD-C2CA-41D7-AF51-61E7624C3A42}" dt="2024-01-28T19:45:16.747" v="4229" actId="1076"/>
          <ac:spMkLst>
            <pc:docMk/>
            <pc:sldMk cId="1095428071" sldId="278"/>
            <ac:spMk id="4" creationId="{4B1D69B6-2C80-255A-186C-B6BFEC7BD947}"/>
          </ac:spMkLst>
        </pc:spChg>
        <pc:spChg chg="del mod">
          <ac:chgData name="SHREYASH HIWALE" userId="81e2dcd4-7e32-472c-abdd-c29ee33c1c08" providerId="ADAL" clId="{0DA909FD-C2CA-41D7-AF51-61E7624C3A42}" dt="2024-01-28T19:40:03.883" v="3773" actId="478"/>
          <ac:spMkLst>
            <pc:docMk/>
            <pc:sldMk cId="1095428071" sldId="278"/>
            <ac:spMk id="5" creationId="{52BF6587-133F-827F-6E28-4491330288B1}"/>
          </ac:spMkLst>
        </pc:spChg>
        <pc:spChg chg="mod">
          <ac:chgData name="SHREYASH HIWALE" userId="81e2dcd4-7e32-472c-abdd-c29ee33c1c08" providerId="ADAL" clId="{0DA909FD-C2CA-41D7-AF51-61E7624C3A42}" dt="2024-01-28T19:47:10.098" v="4350" actId="1076"/>
          <ac:spMkLst>
            <pc:docMk/>
            <pc:sldMk cId="1095428071" sldId="278"/>
            <ac:spMk id="6" creationId="{F547F7CD-E353-9E05-1B32-0B8C260EADBC}"/>
          </ac:spMkLst>
        </pc:spChg>
        <pc:spChg chg="add mod">
          <ac:chgData name="SHREYASH HIWALE" userId="81e2dcd4-7e32-472c-abdd-c29ee33c1c08" providerId="ADAL" clId="{0DA909FD-C2CA-41D7-AF51-61E7624C3A42}" dt="2024-01-28T19:44:44.593" v="4223" actId="1076"/>
          <ac:spMkLst>
            <pc:docMk/>
            <pc:sldMk cId="1095428071" sldId="278"/>
            <ac:spMk id="7" creationId="{4C2EC4EE-D2AA-6BCD-23B5-92A17A1255CC}"/>
          </ac:spMkLst>
        </pc:spChg>
        <pc:picChg chg="del">
          <ac:chgData name="SHREYASH HIWALE" userId="81e2dcd4-7e32-472c-abdd-c29ee33c1c08" providerId="ADAL" clId="{0DA909FD-C2CA-41D7-AF51-61E7624C3A42}" dt="2024-01-28T19:36:57.124" v="3691" actId="478"/>
          <ac:picMkLst>
            <pc:docMk/>
            <pc:sldMk cId="1095428071" sldId="278"/>
            <ac:picMk id="5122" creationId="{D9072133-340D-D6E4-3FDF-88E3F187DD5A}"/>
          </ac:picMkLst>
        </pc:picChg>
        <pc:picChg chg="del">
          <ac:chgData name="SHREYASH HIWALE" userId="81e2dcd4-7e32-472c-abdd-c29ee33c1c08" providerId="ADAL" clId="{0DA909FD-C2CA-41D7-AF51-61E7624C3A42}" dt="2024-01-28T19:36:58.578" v="3692" actId="478"/>
          <ac:picMkLst>
            <pc:docMk/>
            <pc:sldMk cId="1095428071" sldId="278"/>
            <ac:picMk id="5126" creationId="{FEF120E5-FFCA-0DBB-81FA-C89B7092DC85}"/>
          </ac:picMkLst>
        </pc:picChg>
        <pc:picChg chg="add del mod">
          <ac:chgData name="SHREYASH HIWALE" userId="81e2dcd4-7e32-472c-abdd-c29ee33c1c08" providerId="ADAL" clId="{0DA909FD-C2CA-41D7-AF51-61E7624C3A42}" dt="2024-01-28T19:38:48.243" v="3706" actId="478"/>
          <ac:picMkLst>
            <pc:docMk/>
            <pc:sldMk cId="1095428071" sldId="278"/>
            <ac:picMk id="6146" creationId="{7FA1270F-27CD-6700-6B6C-B541DD72D52A}"/>
          </ac:picMkLst>
        </pc:picChg>
        <pc:picChg chg="add del mod">
          <ac:chgData name="SHREYASH HIWALE" userId="81e2dcd4-7e32-472c-abdd-c29ee33c1c08" providerId="ADAL" clId="{0DA909FD-C2CA-41D7-AF51-61E7624C3A42}" dt="2024-01-28T19:38:49.970" v="3707" actId="478"/>
          <ac:picMkLst>
            <pc:docMk/>
            <pc:sldMk cId="1095428071" sldId="278"/>
            <ac:picMk id="6148" creationId="{8629A2ED-AA91-EDCE-C48A-A30172F01314}"/>
          </ac:picMkLst>
        </pc:picChg>
        <pc:picChg chg="add mod">
          <ac:chgData name="SHREYASH HIWALE" userId="81e2dcd4-7e32-472c-abdd-c29ee33c1c08" providerId="ADAL" clId="{0DA909FD-C2CA-41D7-AF51-61E7624C3A42}" dt="2024-01-28T19:47:05.497" v="4349" actId="1076"/>
          <ac:picMkLst>
            <pc:docMk/>
            <pc:sldMk cId="1095428071" sldId="278"/>
            <ac:picMk id="6150" creationId="{068DFD52-30CB-FEF9-97CD-D937681DB1FB}"/>
          </ac:picMkLst>
        </pc:picChg>
      </pc:sldChg>
      <pc:sldChg chg="addSp delSp modSp add mod">
        <pc:chgData name="SHREYASH HIWALE" userId="81e2dcd4-7e32-472c-abdd-c29ee33c1c08" providerId="ADAL" clId="{0DA909FD-C2CA-41D7-AF51-61E7624C3A42}" dt="2024-01-28T20:15:24.455" v="4925" actId="313"/>
        <pc:sldMkLst>
          <pc:docMk/>
          <pc:sldMk cId="1744694219" sldId="279"/>
        </pc:sldMkLst>
        <pc:spChg chg="mod">
          <ac:chgData name="SHREYASH HIWALE" userId="81e2dcd4-7e32-472c-abdd-c29ee33c1c08" providerId="ADAL" clId="{0DA909FD-C2CA-41D7-AF51-61E7624C3A42}" dt="2024-01-28T20:15:24.455" v="4925" actId="313"/>
          <ac:spMkLst>
            <pc:docMk/>
            <pc:sldMk cId="1744694219" sldId="279"/>
            <ac:spMk id="3" creationId="{32FC7B01-8017-EAE3-A66F-43591369B44D}"/>
          </ac:spMkLst>
        </pc:spChg>
        <pc:spChg chg="mod">
          <ac:chgData name="SHREYASH HIWALE" userId="81e2dcd4-7e32-472c-abdd-c29ee33c1c08" providerId="ADAL" clId="{0DA909FD-C2CA-41D7-AF51-61E7624C3A42}" dt="2024-01-28T20:04:00.085" v="4411" actId="1076"/>
          <ac:spMkLst>
            <pc:docMk/>
            <pc:sldMk cId="1744694219" sldId="279"/>
            <ac:spMk id="4" creationId="{4B1D69B6-2C80-255A-186C-B6BFEC7BD947}"/>
          </ac:spMkLst>
        </pc:spChg>
        <pc:spChg chg="mod">
          <ac:chgData name="SHREYASH HIWALE" userId="81e2dcd4-7e32-472c-abdd-c29ee33c1c08" providerId="ADAL" clId="{0DA909FD-C2CA-41D7-AF51-61E7624C3A42}" dt="2024-01-28T20:09:18.642" v="4787" actId="2710"/>
          <ac:spMkLst>
            <pc:docMk/>
            <pc:sldMk cId="1744694219" sldId="279"/>
            <ac:spMk id="5" creationId="{52BF6587-133F-827F-6E28-4491330288B1}"/>
          </ac:spMkLst>
        </pc:spChg>
        <pc:spChg chg="mod">
          <ac:chgData name="SHREYASH HIWALE" userId="81e2dcd4-7e32-472c-abdd-c29ee33c1c08" providerId="ADAL" clId="{0DA909FD-C2CA-41D7-AF51-61E7624C3A42}" dt="2024-01-28T19:59:15.411" v="4385" actId="20577"/>
          <ac:spMkLst>
            <pc:docMk/>
            <pc:sldMk cId="1744694219" sldId="279"/>
            <ac:spMk id="6" creationId="{F547F7CD-E353-9E05-1B32-0B8C260EADBC}"/>
          </ac:spMkLst>
        </pc:spChg>
        <pc:spChg chg="add mod">
          <ac:chgData name="SHREYASH HIWALE" userId="81e2dcd4-7e32-472c-abdd-c29ee33c1c08" providerId="ADAL" clId="{0DA909FD-C2CA-41D7-AF51-61E7624C3A42}" dt="2024-01-28T20:14:24.384" v="4845" actId="20577"/>
          <ac:spMkLst>
            <pc:docMk/>
            <pc:sldMk cId="1744694219" sldId="279"/>
            <ac:spMk id="7" creationId="{45009345-E129-9FAB-D806-E88B27AD0622}"/>
          </ac:spMkLst>
        </pc:spChg>
        <pc:spChg chg="add">
          <ac:chgData name="SHREYASH HIWALE" userId="81e2dcd4-7e32-472c-abdd-c29ee33c1c08" providerId="ADAL" clId="{0DA909FD-C2CA-41D7-AF51-61E7624C3A42}" dt="2024-01-28T20:13:00.151" v="4789"/>
          <ac:spMkLst>
            <pc:docMk/>
            <pc:sldMk cId="1744694219" sldId="279"/>
            <ac:spMk id="8" creationId="{2A0AD88A-FC34-B3F8-3DCB-A189A9F29729}"/>
          </ac:spMkLst>
        </pc:spChg>
        <pc:picChg chg="del">
          <ac:chgData name="SHREYASH HIWALE" userId="81e2dcd4-7e32-472c-abdd-c29ee33c1c08" providerId="ADAL" clId="{0DA909FD-C2CA-41D7-AF51-61E7624C3A42}" dt="2024-01-28T19:58:26.821" v="4352" actId="478"/>
          <ac:picMkLst>
            <pc:docMk/>
            <pc:sldMk cId="1744694219" sldId="279"/>
            <ac:picMk id="5122" creationId="{D9072133-340D-D6E4-3FDF-88E3F187DD5A}"/>
          </ac:picMkLst>
        </pc:picChg>
        <pc:picChg chg="del">
          <ac:chgData name="SHREYASH HIWALE" userId="81e2dcd4-7e32-472c-abdd-c29ee33c1c08" providerId="ADAL" clId="{0DA909FD-C2CA-41D7-AF51-61E7624C3A42}" dt="2024-01-28T20:02:38.591" v="4386" actId="478"/>
          <ac:picMkLst>
            <pc:docMk/>
            <pc:sldMk cId="1744694219" sldId="279"/>
            <ac:picMk id="5126" creationId="{FEF120E5-FFCA-0DBB-81FA-C89B7092DC85}"/>
          </ac:picMkLst>
        </pc:picChg>
        <pc:picChg chg="add mod">
          <ac:chgData name="SHREYASH HIWALE" userId="81e2dcd4-7e32-472c-abdd-c29ee33c1c08" providerId="ADAL" clId="{0DA909FD-C2CA-41D7-AF51-61E7624C3A42}" dt="2024-01-28T20:02:55.607" v="4390" actId="14100"/>
          <ac:picMkLst>
            <pc:docMk/>
            <pc:sldMk cId="1744694219" sldId="279"/>
            <ac:picMk id="7170" creationId="{CFE718DF-1D59-E32A-8F44-EAEF5C0118A8}"/>
          </ac:picMkLst>
        </pc:picChg>
        <pc:picChg chg="add del mod">
          <ac:chgData name="SHREYASH HIWALE" userId="81e2dcd4-7e32-472c-abdd-c29ee33c1c08" providerId="ADAL" clId="{0DA909FD-C2CA-41D7-AF51-61E7624C3A42}" dt="2024-01-28T20:13:54.694" v="4798" actId="478"/>
          <ac:picMkLst>
            <pc:docMk/>
            <pc:sldMk cId="1744694219" sldId="279"/>
            <ac:picMk id="7172" creationId="{ED4CF37A-9029-94E3-7290-E54FAD33464E}"/>
          </ac:picMkLst>
        </pc:picChg>
        <pc:picChg chg="add mod">
          <ac:chgData name="SHREYASH HIWALE" userId="81e2dcd4-7e32-472c-abdd-c29ee33c1c08" providerId="ADAL" clId="{0DA909FD-C2CA-41D7-AF51-61E7624C3A42}" dt="2024-01-28T20:14:09.782" v="4802" actId="171"/>
          <ac:picMkLst>
            <pc:docMk/>
            <pc:sldMk cId="1744694219" sldId="279"/>
            <ac:picMk id="7175" creationId="{0665A0B2-8823-4F9C-91C4-C58F92691AB2}"/>
          </ac:picMkLst>
        </pc:picChg>
      </pc:sldChg>
      <pc:sldChg chg="addSp delSp modSp add mod">
        <pc:chgData name="SHREYASH HIWALE" userId="81e2dcd4-7e32-472c-abdd-c29ee33c1c08" providerId="ADAL" clId="{0DA909FD-C2CA-41D7-AF51-61E7624C3A42}" dt="2024-01-28T20:32:39.569" v="5263" actId="14100"/>
        <pc:sldMkLst>
          <pc:docMk/>
          <pc:sldMk cId="2085034304" sldId="280"/>
        </pc:sldMkLst>
        <pc:spChg chg="mod">
          <ac:chgData name="SHREYASH HIWALE" userId="81e2dcd4-7e32-472c-abdd-c29ee33c1c08" providerId="ADAL" clId="{0DA909FD-C2CA-41D7-AF51-61E7624C3A42}" dt="2024-01-28T20:32:39.569" v="5263" actId="14100"/>
          <ac:spMkLst>
            <pc:docMk/>
            <pc:sldMk cId="2085034304" sldId="280"/>
            <ac:spMk id="3" creationId="{32FC7B01-8017-EAE3-A66F-43591369B44D}"/>
          </ac:spMkLst>
        </pc:spChg>
        <pc:spChg chg="mod">
          <ac:chgData name="SHREYASH HIWALE" userId="81e2dcd4-7e32-472c-abdd-c29ee33c1c08" providerId="ADAL" clId="{0DA909FD-C2CA-41D7-AF51-61E7624C3A42}" dt="2024-01-28T20:25:48.466" v="4947" actId="20577"/>
          <ac:spMkLst>
            <pc:docMk/>
            <pc:sldMk cId="2085034304" sldId="280"/>
            <ac:spMk id="4" creationId="{4B1D69B6-2C80-255A-186C-B6BFEC7BD947}"/>
          </ac:spMkLst>
        </pc:spChg>
        <pc:spChg chg="mod">
          <ac:chgData name="SHREYASH HIWALE" userId="81e2dcd4-7e32-472c-abdd-c29ee33c1c08" providerId="ADAL" clId="{0DA909FD-C2CA-41D7-AF51-61E7624C3A42}" dt="2024-01-28T20:30:00.432" v="4989" actId="20577"/>
          <ac:spMkLst>
            <pc:docMk/>
            <pc:sldMk cId="2085034304" sldId="280"/>
            <ac:spMk id="5" creationId="{52BF6587-133F-827F-6E28-4491330288B1}"/>
          </ac:spMkLst>
        </pc:spChg>
        <pc:spChg chg="mod">
          <ac:chgData name="SHREYASH HIWALE" userId="81e2dcd4-7e32-472c-abdd-c29ee33c1c08" providerId="ADAL" clId="{0DA909FD-C2CA-41D7-AF51-61E7624C3A42}" dt="2024-01-28T20:26:10.438" v="4971" actId="1076"/>
          <ac:spMkLst>
            <pc:docMk/>
            <pc:sldMk cId="2085034304" sldId="280"/>
            <ac:spMk id="6" creationId="{F547F7CD-E353-9E05-1B32-0B8C260EADBC}"/>
          </ac:spMkLst>
        </pc:spChg>
        <pc:spChg chg="mod">
          <ac:chgData name="SHREYASH HIWALE" userId="81e2dcd4-7e32-472c-abdd-c29ee33c1c08" providerId="ADAL" clId="{0DA909FD-C2CA-41D7-AF51-61E7624C3A42}" dt="2024-01-28T20:30:12.496" v="5016" actId="20577"/>
          <ac:spMkLst>
            <pc:docMk/>
            <pc:sldMk cId="2085034304" sldId="280"/>
            <ac:spMk id="7" creationId="{45009345-E129-9FAB-D806-E88B27AD0622}"/>
          </ac:spMkLst>
        </pc:spChg>
        <pc:picChg chg="del">
          <ac:chgData name="SHREYASH HIWALE" userId="81e2dcd4-7e32-472c-abdd-c29ee33c1c08" providerId="ADAL" clId="{0DA909FD-C2CA-41D7-AF51-61E7624C3A42}" dt="2024-01-28T20:25:13.028" v="4927" actId="478"/>
          <ac:picMkLst>
            <pc:docMk/>
            <pc:sldMk cId="2085034304" sldId="280"/>
            <ac:picMk id="7170" creationId="{CFE718DF-1D59-E32A-8F44-EAEF5C0118A8}"/>
          </ac:picMkLst>
        </pc:picChg>
        <pc:picChg chg="del">
          <ac:chgData name="SHREYASH HIWALE" userId="81e2dcd4-7e32-472c-abdd-c29ee33c1c08" providerId="ADAL" clId="{0DA909FD-C2CA-41D7-AF51-61E7624C3A42}" dt="2024-01-28T20:29:34.469" v="4972" actId="478"/>
          <ac:picMkLst>
            <pc:docMk/>
            <pc:sldMk cId="2085034304" sldId="280"/>
            <ac:picMk id="7175" creationId="{0665A0B2-8823-4F9C-91C4-C58F92691AB2}"/>
          </ac:picMkLst>
        </pc:picChg>
        <pc:picChg chg="add mod">
          <ac:chgData name="SHREYASH HIWALE" userId="81e2dcd4-7e32-472c-abdd-c29ee33c1c08" providerId="ADAL" clId="{0DA909FD-C2CA-41D7-AF51-61E7624C3A42}" dt="2024-01-28T20:25:35.691" v="4936" actId="171"/>
          <ac:picMkLst>
            <pc:docMk/>
            <pc:sldMk cId="2085034304" sldId="280"/>
            <ac:picMk id="8194" creationId="{3E75A15A-5B48-AE04-E4A2-8998550F750F}"/>
          </ac:picMkLst>
        </pc:picChg>
        <pc:picChg chg="add mod">
          <ac:chgData name="SHREYASH HIWALE" userId="81e2dcd4-7e32-472c-abdd-c29ee33c1c08" providerId="ADAL" clId="{0DA909FD-C2CA-41D7-AF51-61E7624C3A42}" dt="2024-01-28T20:29:50.988" v="4977" actId="171"/>
          <ac:picMkLst>
            <pc:docMk/>
            <pc:sldMk cId="2085034304" sldId="280"/>
            <ac:picMk id="8196" creationId="{12BAD8D9-5A8E-0457-F0C8-D26570DF6939}"/>
          </ac:picMkLst>
        </pc:picChg>
      </pc:sldChg>
      <pc:sldChg chg="addSp delSp modSp add mod">
        <pc:chgData name="SHREYASH HIWALE" userId="81e2dcd4-7e32-472c-abdd-c29ee33c1c08" providerId="ADAL" clId="{0DA909FD-C2CA-41D7-AF51-61E7624C3A42}" dt="2024-01-28T22:29:58.158" v="9309" actId="20577"/>
        <pc:sldMkLst>
          <pc:docMk/>
          <pc:sldMk cId="2082200977" sldId="281"/>
        </pc:sldMkLst>
        <pc:spChg chg="mod">
          <ac:chgData name="SHREYASH HIWALE" userId="81e2dcd4-7e32-472c-abdd-c29ee33c1c08" providerId="ADAL" clId="{0DA909FD-C2CA-41D7-AF51-61E7624C3A42}" dt="2024-01-28T22:29:58.158" v="9309" actId="20577"/>
          <ac:spMkLst>
            <pc:docMk/>
            <pc:sldMk cId="2082200977" sldId="281"/>
            <ac:spMk id="3" creationId="{32FC7B01-8017-EAE3-A66F-43591369B44D}"/>
          </ac:spMkLst>
        </pc:spChg>
        <pc:spChg chg="mod">
          <ac:chgData name="SHREYASH HIWALE" userId="81e2dcd4-7e32-472c-abdd-c29ee33c1c08" providerId="ADAL" clId="{0DA909FD-C2CA-41D7-AF51-61E7624C3A42}" dt="2024-01-28T20:37:09.664" v="5286" actId="14100"/>
          <ac:spMkLst>
            <pc:docMk/>
            <pc:sldMk cId="2082200977" sldId="281"/>
            <ac:spMk id="4" creationId="{4B1D69B6-2C80-255A-186C-B6BFEC7BD947}"/>
          </ac:spMkLst>
        </pc:spChg>
        <pc:spChg chg="mod">
          <ac:chgData name="SHREYASH HIWALE" userId="81e2dcd4-7e32-472c-abdd-c29ee33c1c08" providerId="ADAL" clId="{0DA909FD-C2CA-41D7-AF51-61E7624C3A42}" dt="2024-01-28T20:38:44.575" v="5317" actId="20577"/>
          <ac:spMkLst>
            <pc:docMk/>
            <pc:sldMk cId="2082200977" sldId="281"/>
            <ac:spMk id="5" creationId="{52BF6587-133F-827F-6E28-4491330288B1}"/>
          </ac:spMkLst>
        </pc:spChg>
        <pc:spChg chg="mod">
          <ac:chgData name="SHREYASH HIWALE" userId="81e2dcd4-7e32-472c-abdd-c29ee33c1c08" providerId="ADAL" clId="{0DA909FD-C2CA-41D7-AF51-61E7624C3A42}" dt="2024-01-28T20:37:23.554" v="5289" actId="1076"/>
          <ac:spMkLst>
            <pc:docMk/>
            <pc:sldMk cId="2082200977" sldId="281"/>
            <ac:spMk id="6" creationId="{F547F7CD-E353-9E05-1B32-0B8C260EADBC}"/>
          </ac:spMkLst>
        </pc:spChg>
        <pc:spChg chg="mod">
          <ac:chgData name="SHREYASH HIWALE" userId="81e2dcd4-7e32-472c-abdd-c29ee33c1c08" providerId="ADAL" clId="{0DA909FD-C2CA-41D7-AF51-61E7624C3A42}" dt="2024-01-28T20:51:08.815" v="6001" actId="20577"/>
          <ac:spMkLst>
            <pc:docMk/>
            <pc:sldMk cId="2082200977" sldId="281"/>
            <ac:spMk id="7" creationId="{45009345-E129-9FAB-D806-E88B27AD0622}"/>
          </ac:spMkLst>
        </pc:spChg>
        <pc:picChg chg="del">
          <ac:chgData name="SHREYASH HIWALE" userId="81e2dcd4-7e32-472c-abdd-c29ee33c1c08" providerId="ADAL" clId="{0DA909FD-C2CA-41D7-AF51-61E7624C3A42}" dt="2024-01-28T20:36:10.221" v="5265" actId="478"/>
          <ac:picMkLst>
            <pc:docMk/>
            <pc:sldMk cId="2082200977" sldId="281"/>
            <ac:picMk id="8194" creationId="{3E75A15A-5B48-AE04-E4A2-8998550F750F}"/>
          </ac:picMkLst>
        </pc:picChg>
        <pc:picChg chg="del">
          <ac:chgData name="SHREYASH HIWALE" userId="81e2dcd4-7e32-472c-abdd-c29ee33c1c08" providerId="ADAL" clId="{0DA909FD-C2CA-41D7-AF51-61E7624C3A42}" dt="2024-01-28T20:36:29.650" v="5270" actId="478"/>
          <ac:picMkLst>
            <pc:docMk/>
            <pc:sldMk cId="2082200977" sldId="281"/>
            <ac:picMk id="8196" creationId="{12BAD8D9-5A8E-0457-F0C8-D26570DF6939}"/>
          </ac:picMkLst>
        </pc:picChg>
        <pc:picChg chg="add del mod">
          <ac:chgData name="SHREYASH HIWALE" userId="81e2dcd4-7e32-472c-abdd-c29ee33c1c08" providerId="ADAL" clId="{0DA909FD-C2CA-41D7-AF51-61E7624C3A42}" dt="2024-01-28T20:41:39.126" v="5542" actId="478"/>
          <ac:picMkLst>
            <pc:docMk/>
            <pc:sldMk cId="2082200977" sldId="281"/>
            <ac:picMk id="9218" creationId="{12BEB8A0-66F6-76B6-5DC1-2956F5163B9C}"/>
          </ac:picMkLst>
        </pc:picChg>
        <pc:picChg chg="add mod">
          <ac:chgData name="SHREYASH HIWALE" userId="81e2dcd4-7e32-472c-abdd-c29ee33c1c08" providerId="ADAL" clId="{0DA909FD-C2CA-41D7-AF51-61E7624C3A42}" dt="2024-01-28T20:50:58.905" v="5990" actId="171"/>
          <ac:picMkLst>
            <pc:docMk/>
            <pc:sldMk cId="2082200977" sldId="281"/>
            <ac:picMk id="9220" creationId="{16898EFA-F393-77DE-51E4-D5F42E3DD4AA}"/>
          </ac:picMkLst>
        </pc:picChg>
        <pc:picChg chg="add mod">
          <ac:chgData name="SHREYASH HIWALE" userId="81e2dcd4-7e32-472c-abdd-c29ee33c1c08" providerId="ADAL" clId="{0DA909FD-C2CA-41D7-AF51-61E7624C3A42}" dt="2024-01-28T20:41:58.650" v="5551" actId="171"/>
          <ac:picMkLst>
            <pc:docMk/>
            <pc:sldMk cId="2082200977" sldId="281"/>
            <ac:picMk id="9222" creationId="{1C26CC6E-E9C1-D68F-174A-6858546CEE52}"/>
          </ac:picMkLst>
        </pc:picChg>
      </pc:sldChg>
      <pc:sldChg chg="addSp delSp modSp add mod">
        <pc:chgData name="SHREYASH HIWALE" userId="81e2dcd4-7e32-472c-abdd-c29ee33c1c08" providerId="ADAL" clId="{0DA909FD-C2CA-41D7-AF51-61E7624C3A42}" dt="2024-01-28T20:53:15.254" v="6190" actId="14100"/>
        <pc:sldMkLst>
          <pc:docMk/>
          <pc:sldMk cId="2104155484" sldId="282"/>
        </pc:sldMkLst>
        <pc:spChg chg="mod">
          <ac:chgData name="SHREYASH HIWALE" userId="81e2dcd4-7e32-472c-abdd-c29ee33c1c08" providerId="ADAL" clId="{0DA909FD-C2CA-41D7-AF51-61E7624C3A42}" dt="2024-01-28T20:53:15.254" v="6190" actId="14100"/>
          <ac:spMkLst>
            <pc:docMk/>
            <pc:sldMk cId="2104155484" sldId="282"/>
            <ac:spMk id="3" creationId="{32FC7B01-8017-EAE3-A66F-43591369B44D}"/>
          </ac:spMkLst>
        </pc:spChg>
        <pc:spChg chg="mod">
          <ac:chgData name="SHREYASH HIWALE" userId="81e2dcd4-7e32-472c-abdd-c29ee33c1c08" providerId="ADAL" clId="{0DA909FD-C2CA-41D7-AF51-61E7624C3A42}" dt="2024-01-28T20:50:20.737" v="5968" actId="20577"/>
          <ac:spMkLst>
            <pc:docMk/>
            <pc:sldMk cId="2104155484" sldId="282"/>
            <ac:spMk id="4" creationId="{4B1D69B6-2C80-255A-186C-B6BFEC7BD947}"/>
          </ac:spMkLst>
        </pc:spChg>
        <pc:spChg chg="mod">
          <ac:chgData name="SHREYASH HIWALE" userId="81e2dcd4-7e32-472c-abdd-c29ee33c1c08" providerId="ADAL" clId="{0DA909FD-C2CA-41D7-AF51-61E7624C3A42}" dt="2024-01-28T20:50:41.231" v="5986" actId="20577"/>
          <ac:spMkLst>
            <pc:docMk/>
            <pc:sldMk cId="2104155484" sldId="282"/>
            <ac:spMk id="5" creationId="{52BF6587-133F-827F-6E28-4491330288B1}"/>
          </ac:spMkLst>
        </pc:spChg>
        <pc:spChg chg="mod">
          <ac:chgData name="SHREYASH HIWALE" userId="81e2dcd4-7e32-472c-abdd-c29ee33c1c08" providerId="ADAL" clId="{0DA909FD-C2CA-41D7-AF51-61E7624C3A42}" dt="2024-01-28T20:50:34.126" v="5971" actId="1076"/>
          <ac:spMkLst>
            <pc:docMk/>
            <pc:sldMk cId="2104155484" sldId="282"/>
            <ac:spMk id="6" creationId="{F547F7CD-E353-9E05-1B32-0B8C260EADBC}"/>
          </ac:spMkLst>
        </pc:spChg>
        <pc:picChg chg="del">
          <ac:chgData name="SHREYASH HIWALE" userId="81e2dcd4-7e32-472c-abdd-c29ee33c1c08" providerId="ADAL" clId="{0DA909FD-C2CA-41D7-AF51-61E7624C3A42}" dt="2024-01-28T20:50:51.540" v="5987" actId="478"/>
          <ac:picMkLst>
            <pc:docMk/>
            <pc:sldMk cId="2104155484" sldId="282"/>
            <ac:picMk id="9220" creationId="{16898EFA-F393-77DE-51E4-D5F42E3DD4AA}"/>
          </ac:picMkLst>
        </pc:picChg>
        <pc:picChg chg="del">
          <ac:chgData name="SHREYASH HIWALE" userId="81e2dcd4-7e32-472c-abdd-c29ee33c1c08" providerId="ADAL" clId="{0DA909FD-C2CA-41D7-AF51-61E7624C3A42}" dt="2024-01-28T20:47:38.928" v="5913" actId="478"/>
          <ac:picMkLst>
            <pc:docMk/>
            <pc:sldMk cId="2104155484" sldId="282"/>
            <ac:picMk id="9222" creationId="{1C26CC6E-E9C1-D68F-174A-6858546CEE52}"/>
          </ac:picMkLst>
        </pc:picChg>
        <pc:picChg chg="add mod">
          <ac:chgData name="SHREYASH HIWALE" userId="81e2dcd4-7e32-472c-abdd-c29ee33c1c08" providerId="ADAL" clId="{0DA909FD-C2CA-41D7-AF51-61E7624C3A42}" dt="2024-01-28T20:48:00.779" v="5923" actId="171"/>
          <ac:picMkLst>
            <pc:docMk/>
            <pc:sldMk cId="2104155484" sldId="282"/>
            <ac:picMk id="10242" creationId="{93167DB7-4A96-10F4-562A-C416EA7CABEF}"/>
          </ac:picMkLst>
        </pc:picChg>
        <pc:picChg chg="add mod">
          <ac:chgData name="SHREYASH HIWALE" userId="81e2dcd4-7e32-472c-abdd-c29ee33c1c08" providerId="ADAL" clId="{0DA909FD-C2CA-41D7-AF51-61E7624C3A42}" dt="2024-01-28T20:51:25.250" v="6005" actId="14100"/>
          <ac:picMkLst>
            <pc:docMk/>
            <pc:sldMk cId="2104155484" sldId="282"/>
            <ac:picMk id="10244" creationId="{E1191B74-36CD-366B-72EA-2AD59FA5F25D}"/>
          </ac:picMkLst>
        </pc:picChg>
      </pc:sldChg>
      <pc:sldChg chg="addSp delSp modSp add mod">
        <pc:chgData name="SHREYASH HIWALE" userId="81e2dcd4-7e32-472c-abdd-c29ee33c1c08" providerId="ADAL" clId="{0DA909FD-C2CA-41D7-AF51-61E7624C3A42}" dt="2024-01-28T21:43:18.679" v="8022" actId="313"/>
        <pc:sldMkLst>
          <pc:docMk/>
          <pc:sldMk cId="2134933131" sldId="283"/>
        </pc:sldMkLst>
        <pc:spChg chg="mod">
          <ac:chgData name="SHREYASH HIWALE" userId="81e2dcd4-7e32-472c-abdd-c29ee33c1c08" providerId="ADAL" clId="{0DA909FD-C2CA-41D7-AF51-61E7624C3A42}" dt="2024-01-28T21:16:16.522" v="6707" actId="14100"/>
          <ac:spMkLst>
            <pc:docMk/>
            <pc:sldMk cId="2134933131" sldId="283"/>
            <ac:spMk id="3" creationId="{32FC7B01-8017-EAE3-A66F-43591369B44D}"/>
          </ac:spMkLst>
        </pc:spChg>
        <pc:spChg chg="mod">
          <ac:chgData name="SHREYASH HIWALE" userId="81e2dcd4-7e32-472c-abdd-c29ee33c1c08" providerId="ADAL" clId="{0DA909FD-C2CA-41D7-AF51-61E7624C3A42}" dt="2024-01-28T21:01:29.609" v="6239" actId="1076"/>
          <ac:spMkLst>
            <pc:docMk/>
            <pc:sldMk cId="2134933131" sldId="283"/>
            <ac:spMk id="4" creationId="{4B1D69B6-2C80-255A-186C-B6BFEC7BD947}"/>
          </ac:spMkLst>
        </pc:spChg>
        <pc:spChg chg="mod">
          <ac:chgData name="SHREYASH HIWALE" userId="81e2dcd4-7e32-472c-abdd-c29ee33c1c08" providerId="ADAL" clId="{0DA909FD-C2CA-41D7-AF51-61E7624C3A42}" dt="2024-01-28T20:59:17.388" v="6225" actId="20577"/>
          <ac:spMkLst>
            <pc:docMk/>
            <pc:sldMk cId="2134933131" sldId="283"/>
            <ac:spMk id="5" creationId="{52BF6587-133F-827F-6E28-4491330288B1}"/>
          </ac:spMkLst>
        </pc:spChg>
        <pc:spChg chg="mod">
          <ac:chgData name="SHREYASH HIWALE" userId="81e2dcd4-7e32-472c-abdd-c29ee33c1c08" providerId="ADAL" clId="{0DA909FD-C2CA-41D7-AF51-61E7624C3A42}" dt="2024-01-28T20:59:03.727" v="6209" actId="20577"/>
          <ac:spMkLst>
            <pc:docMk/>
            <pc:sldMk cId="2134933131" sldId="283"/>
            <ac:spMk id="6" creationId="{F547F7CD-E353-9E05-1B32-0B8C260EADBC}"/>
          </ac:spMkLst>
        </pc:spChg>
        <pc:spChg chg="mod">
          <ac:chgData name="SHREYASH HIWALE" userId="81e2dcd4-7e32-472c-abdd-c29ee33c1c08" providerId="ADAL" clId="{0DA909FD-C2CA-41D7-AF51-61E7624C3A42}" dt="2024-01-28T21:43:18.679" v="8022" actId="313"/>
          <ac:spMkLst>
            <pc:docMk/>
            <pc:sldMk cId="2134933131" sldId="283"/>
            <ac:spMk id="7" creationId="{45009345-E129-9FAB-D806-E88B27AD0622}"/>
          </ac:spMkLst>
        </pc:spChg>
        <pc:picChg chg="del">
          <ac:chgData name="SHREYASH HIWALE" userId="81e2dcd4-7e32-472c-abdd-c29ee33c1c08" providerId="ADAL" clId="{0DA909FD-C2CA-41D7-AF51-61E7624C3A42}" dt="2024-01-28T20:58:25.431" v="6192" actId="478"/>
          <ac:picMkLst>
            <pc:docMk/>
            <pc:sldMk cId="2134933131" sldId="283"/>
            <ac:picMk id="10242" creationId="{93167DB7-4A96-10F4-562A-C416EA7CABEF}"/>
          </ac:picMkLst>
        </pc:picChg>
        <pc:picChg chg="del">
          <ac:chgData name="SHREYASH HIWALE" userId="81e2dcd4-7e32-472c-abdd-c29ee33c1c08" providerId="ADAL" clId="{0DA909FD-C2CA-41D7-AF51-61E7624C3A42}" dt="2024-01-28T20:59:30.110" v="6226" actId="478"/>
          <ac:picMkLst>
            <pc:docMk/>
            <pc:sldMk cId="2134933131" sldId="283"/>
            <ac:picMk id="10244" creationId="{E1191B74-36CD-366B-72EA-2AD59FA5F25D}"/>
          </ac:picMkLst>
        </pc:picChg>
        <pc:picChg chg="add mod">
          <ac:chgData name="SHREYASH HIWALE" userId="81e2dcd4-7e32-472c-abdd-c29ee33c1c08" providerId="ADAL" clId="{0DA909FD-C2CA-41D7-AF51-61E7624C3A42}" dt="2024-01-28T20:58:47.385" v="6201" actId="171"/>
          <ac:picMkLst>
            <pc:docMk/>
            <pc:sldMk cId="2134933131" sldId="283"/>
            <ac:picMk id="11266" creationId="{75E4BFD1-06AE-66CB-F789-B474C7F61D04}"/>
          </ac:picMkLst>
        </pc:picChg>
        <pc:picChg chg="add mod">
          <ac:chgData name="SHREYASH HIWALE" userId="81e2dcd4-7e32-472c-abdd-c29ee33c1c08" providerId="ADAL" clId="{0DA909FD-C2CA-41D7-AF51-61E7624C3A42}" dt="2024-01-28T21:43:00.528" v="7998" actId="171"/>
          <ac:picMkLst>
            <pc:docMk/>
            <pc:sldMk cId="2134933131" sldId="283"/>
            <ac:picMk id="11268" creationId="{55C2E005-1F32-DECD-D7C1-83A4EB28A898}"/>
          </ac:picMkLst>
        </pc:picChg>
      </pc:sldChg>
      <pc:sldChg chg="addSp delSp modSp add mod">
        <pc:chgData name="SHREYASH HIWALE" userId="81e2dcd4-7e32-472c-abdd-c29ee33c1c08" providerId="ADAL" clId="{0DA909FD-C2CA-41D7-AF51-61E7624C3A42}" dt="2024-01-28T21:22:43.017" v="7060" actId="14100"/>
        <pc:sldMkLst>
          <pc:docMk/>
          <pc:sldMk cId="2033243010" sldId="284"/>
        </pc:sldMkLst>
        <pc:spChg chg="mod">
          <ac:chgData name="SHREYASH HIWALE" userId="81e2dcd4-7e32-472c-abdd-c29ee33c1c08" providerId="ADAL" clId="{0DA909FD-C2CA-41D7-AF51-61E7624C3A42}" dt="2024-01-28T21:22:39.120" v="7058" actId="1076"/>
          <ac:spMkLst>
            <pc:docMk/>
            <pc:sldMk cId="2033243010" sldId="284"/>
            <ac:spMk id="3" creationId="{32FC7B01-8017-EAE3-A66F-43591369B44D}"/>
          </ac:spMkLst>
        </pc:spChg>
        <pc:spChg chg="del mod">
          <ac:chgData name="SHREYASH HIWALE" userId="81e2dcd4-7e32-472c-abdd-c29ee33c1c08" providerId="ADAL" clId="{0DA909FD-C2CA-41D7-AF51-61E7624C3A42}" dt="2024-01-28T21:01:16.342" v="6237" actId="478"/>
          <ac:spMkLst>
            <pc:docMk/>
            <pc:sldMk cId="2033243010" sldId="284"/>
            <ac:spMk id="4" creationId="{4B1D69B6-2C80-255A-186C-B6BFEC7BD947}"/>
          </ac:spMkLst>
        </pc:spChg>
        <pc:spChg chg="del mod">
          <ac:chgData name="SHREYASH HIWALE" userId="81e2dcd4-7e32-472c-abdd-c29ee33c1c08" providerId="ADAL" clId="{0DA909FD-C2CA-41D7-AF51-61E7624C3A42}" dt="2024-01-28T21:18:26.386" v="6708" actId="478"/>
          <ac:spMkLst>
            <pc:docMk/>
            <pc:sldMk cId="2033243010" sldId="284"/>
            <ac:spMk id="5" creationId="{52BF6587-133F-827F-6E28-4491330288B1}"/>
          </ac:spMkLst>
        </pc:spChg>
        <pc:spChg chg="mod">
          <ac:chgData name="SHREYASH HIWALE" userId="81e2dcd4-7e32-472c-abdd-c29ee33c1c08" providerId="ADAL" clId="{0DA909FD-C2CA-41D7-AF51-61E7624C3A42}" dt="2024-01-28T21:22:39.120" v="7058" actId="1076"/>
          <ac:spMkLst>
            <pc:docMk/>
            <pc:sldMk cId="2033243010" sldId="284"/>
            <ac:spMk id="6" creationId="{F547F7CD-E353-9E05-1B32-0B8C260EADBC}"/>
          </ac:spMkLst>
        </pc:spChg>
        <pc:spChg chg="del">
          <ac:chgData name="SHREYASH HIWALE" userId="81e2dcd4-7e32-472c-abdd-c29ee33c1c08" providerId="ADAL" clId="{0DA909FD-C2CA-41D7-AF51-61E7624C3A42}" dt="2024-01-28T21:01:44.559" v="6243" actId="478"/>
          <ac:spMkLst>
            <pc:docMk/>
            <pc:sldMk cId="2033243010" sldId="284"/>
            <ac:spMk id="7" creationId="{45009345-E129-9FAB-D806-E88B27AD0622}"/>
          </ac:spMkLst>
        </pc:spChg>
        <pc:picChg chg="del">
          <ac:chgData name="SHREYASH HIWALE" userId="81e2dcd4-7e32-472c-abdd-c29ee33c1c08" providerId="ADAL" clId="{0DA909FD-C2CA-41D7-AF51-61E7624C3A42}" dt="2024-01-28T21:01:13.339" v="6234" actId="478"/>
          <ac:picMkLst>
            <pc:docMk/>
            <pc:sldMk cId="2033243010" sldId="284"/>
            <ac:picMk id="11266" creationId="{75E4BFD1-06AE-66CB-F789-B474C7F61D04}"/>
          </ac:picMkLst>
        </pc:picChg>
        <pc:picChg chg="del">
          <ac:chgData name="SHREYASH HIWALE" userId="81e2dcd4-7e32-472c-abdd-c29ee33c1c08" providerId="ADAL" clId="{0DA909FD-C2CA-41D7-AF51-61E7624C3A42}" dt="2024-01-28T21:01:14.105" v="6235" actId="478"/>
          <ac:picMkLst>
            <pc:docMk/>
            <pc:sldMk cId="2033243010" sldId="284"/>
            <ac:picMk id="11268" creationId="{55C2E005-1F32-DECD-D7C1-83A4EB28A898}"/>
          </ac:picMkLst>
        </pc:picChg>
        <pc:picChg chg="add del mod">
          <ac:chgData name="SHREYASH HIWALE" userId="81e2dcd4-7e32-472c-abdd-c29ee33c1c08" providerId="ADAL" clId="{0DA909FD-C2CA-41D7-AF51-61E7624C3A42}" dt="2024-01-28T21:02:44.468" v="6321" actId="478"/>
          <ac:picMkLst>
            <pc:docMk/>
            <pc:sldMk cId="2033243010" sldId="284"/>
            <ac:picMk id="12290" creationId="{17DFB83B-D9D0-B6DA-DCAA-120069F4B7B9}"/>
          </ac:picMkLst>
        </pc:picChg>
        <pc:picChg chg="add mod">
          <ac:chgData name="SHREYASH HIWALE" userId="81e2dcd4-7e32-472c-abdd-c29ee33c1c08" providerId="ADAL" clId="{0DA909FD-C2CA-41D7-AF51-61E7624C3A42}" dt="2024-01-28T21:22:43.017" v="7060" actId="14100"/>
          <ac:picMkLst>
            <pc:docMk/>
            <pc:sldMk cId="2033243010" sldId="284"/>
            <ac:picMk id="12292" creationId="{DD9C1006-B0E8-CE5D-86D0-E96BD6D65CE2}"/>
          </ac:picMkLst>
        </pc:picChg>
      </pc:sldChg>
      <pc:sldChg chg="addSp delSp modSp add mod">
        <pc:chgData name="SHREYASH HIWALE" userId="81e2dcd4-7e32-472c-abdd-c29ee33c1c08" providerId="ADAL" clId="{0DA909FD-C2CA-41D7-AF51-61E7624C3A42}" dt="2024-01-28T21:28:48.222" v="7702" actId="1076"/>
        <pc:sldMkLst>
          <pc:docMk/>
          <pc:sldMk cId="4154967385" sldId="285"/>
        </pc:sldMkLst>
        <pc:spChg chg="mod">
          <ac:chgData name="SHREYASH HIWALE" userId="81e2dcd4-7e32-472c-abdd-c29ee33c1c08" providerId="ADAL" clId="{0DA909FD-C2CA-41D7-AF51-61E7624C3A42}" dt="2024-01-28T21:28:48.222" v="7702" actId="1076"/>
          <ac:spMkLst>
            <pc:docMk/>
            <pc:sldMk cId="4154967385" sldId="285"/>
            <ac:spMk id="3" creationId="{32FC7B01-8017-EAE3-A66F-43591369B44D}"/>
          </ac:spMkLst>
        </pc:spChg>
        <pc:spChg chg="del mod">
          <ac:chgData name="SHREYASH HIWALE" userId="81e2dcd4-7e32-472c-abdd-c29ee33c1c08" providerId="ADAL" clId="{0DA909FD-C2CA-41D7-AF51-61E7624C3A42}" dt="2024-01-28T21:23:02.901" v="7063" actId="478"/>
          <ac:spMkLst>
            <pc:docMk/>
            <pc:sldMk cId="4154967385" sldId="285"/>
            <ac:spMk id="4" creationId="{4B1D69B6-2C80-255A-186C-B6BFEC7BD947}"/>
          </ac:spMkLst>
        </pc:spChg>
        <pc:spChg chg="del mod">
          <ac:chgData name="SHREYASH HIWALE" userId="81e2dcd4-7e32-472c-abdd-c29ee33c1c08" providerId="ADAL" clId="{0DA909FD-C2CA-41D7-AF51-61E7624C3A42}" dt="2024-01-28T21:23:13.130" v="7068" actId="478"/>
          <ac:spMkLst>
            <pc:docMk/>
            <pc:sldMk cId="4154967385" sldId="285"/>
            <ac:spMk id="5" creationId="{52BF6587-133F-827F-6E28-4491330288B1}"/>
          </ac:spMkLst>
        </pc:spChg>
        <pc:spChg chg="mod">
          <ac:chgData name="SHREYASH HIWALE" userId="81e2dcd4-7e32-472c-abdd-c29ee33c1c08" providerId="ADAL" clId="{0DA909FD-C2CA-41D7-AF51-61E7624C3A42}" dt="2024-01-28T21:23:59.869" v="7112" actId="20577"/>
          <ac:spMkLst>
            <pc:docMk/>
            <pc:sldMk cId="4154967385" sldId="285"/>
            <ac:spMk id="6" creationId="{F547F7CD-E353-9E05-1B32-0B8C260EADBC}"/>
          </ac:spMkLst>
        </pc:spChg>
        <pc:spChg chg="del">
          <ac:chgData name="SHREYASH HIWALE" userId="81e2dcd4-7e32-472c-abdd-c29ee33c1c08" providerId="ADAL" clId="{0DA909FD-C2CA-41D7-AF51-61E7624C3A42}" dt="2024-01-28T21:23:06.435" v="7065" actId="478"/>
          <ac:spMkLst>
            <pc:docMk/>
            <pc:sldMk cId="4154967385" sldId="285"/>
            <ac:spMk id="7" creationId="{45009345-E129-9FAB-D806-E88B27AD0622}"/>
          </ac:spMkLst>
        </pc:spChg>
        <pc:spChg chg="add">
          <ac:chgData name="SHREYASH HIWALE" userId="81e2dcd4-7e32-472c-abdd-c29ee33c1c08" providerId="ADAL" clId="{0DA909FD-C2CA-41D7-AF51-61E7624C3A42}" dt="2024-01-28T21:23:13.958" v="7069"/>
          <ac:spMkLst>
            <pc:docMk/>
            <pc:sldMk cId="4154967385" sldId="285"/>
            <ac:spMk id="8" creationId="{9D8A418B-0D7B-4A06-5134-0B4B0E2DC86E}"/>
          </ac:spMkLst>
        </pc:spChg>
        <pc:spChg chg="add">
          <ac:chgData name="SHREYASH HIWALE" userId="81e2dcd4-7e32-472c-abdd-c29ee33c1c08" providerId="ADAL" clId="{0DA909FD-C2CA-41D7-AF51-61E7624C3A42}" dt="2024-01-28T21:23:20.046" v="7070"/>
          <ac:spMkLst>
            <pc:docMk/>
            <pc:sldMk cId="4154967385" sldId="285"/>
            <ac:spMk id="9" creationId="{DF7699DB-547E-3636-A07F-7B7728B98A64}"/>
          </ac:spMkLst>
        </pc:spChg>
        <pc:picChg chg="del">
          <ac:chgData name="SHREYASH HIWALE" userId="81e2dcd4-7e32-472c-abdd-c29ee33c1c08" providerId="ADAL" clId="{0DA909FD-C2CA-41D7-AF51-61E7624C3A42}" dt="2024-01-28T21:22:58.760" v="7061" actId="478"/>
          <ac:picMkLst>
            <pc:docMk/>
            <pc:sldMk cId="4154967385" sldId="285"/>
            <ac:picMk id="11266" creationId="{75E4BFD1-06AE-66CB-F789-B474C7F61D04}"/>
          </ac:picMkLst>
        </pc:picChg>
        <pc:picChg chg="del">
          <ac:chgData name="SHREYASH HIWALE" userId="81e2dcd4-7e32-472c-abdd-c29ee33c1c08" providerId="ADAL" clId="{0DA909FD-C2CA-41D7-AF51-61E7624C3A42}" dt="2024-01-28T21:23:03.480" v="7064" actId="478"/>
          <ac:picMkLst>
            <pc:docMk/>
            <pc:sldMk cId="4154967385" sldId="285"/>
            <ac:picMk id="11268" creationId="{55C2E005-1F32-DECD-D7C1-83A4EB28A898}"/>
          </ac:picMkLst>
        </pc:picChg>
        <pc:picChg chg="add mod">
          <ac:chgData name="SHREYASH HIWALE" userId="81e2dcd4-7e32-472c-abdd-c29ee33c1c08" providerId="ADAL" clId="{0DA909FD-C2CA-41D7-AF51-61E7624C3A42}" dt="2024-01-28T21:23:46.882" v="7076" actId="171"/>
          <ac:picMkLst>
            <pc:docMk/>
            <pc:sldMk cId="4154967385" sldId="285"/>
            <ac:picMk id="13316" creationId="{6B6EC140-8DC4-FC6D-9EE3-16B6DD8A12DD}"/>
          </ac:picMkLst>
        </pc:picChg>
      </pc:sldChg>
      <pc:sldChg chg="addSp delSp modSp add mod">
        <pc:chgData name="SHREYASH HIWALE" userId="81e2dcd4-7e32-472c-abdd-c29ee33c1c08" providerId="ADAL" clId="{0DA909FD-C2CA-41D7-AF51-61E7624C3A42}" dt="2024-01-28T21:39:58.655" v="7978" actId="14100"/>
        <pc:sldMkLst>
          <pc:docMk/>
          <pc:sldMk cId="482250350" sldId="286"/>
        </pc:sldMkLst>
        <pc:spChg chg="del">
          <ac:chgData name="SHREYASH HIWALE" userId="81e2dcd4-7e32-472c-abdd-c29ee33c1c08" providerId="ADAL" clId="{0DA909FD-C2CA-41D7-AF51-61E7624C3A42}" dt="2024-01-28T21:29:06.069" v="7705" actId="478"/>
          <ac:spMkLst>
            <pc:docMk/>
            <pc:sldMk cId="482250350" sldId="286"/>
            <ac:spMk id="3" creationId="{32FC7B01-8017-EAE3-A66F-43591369B44D}"/>
          </ac:spMkLst>
        </pc:spChg>
        <pc:spChg chg="add del mod">
          <ac:chgData name="SHREYASH HIWALE" userId="81e2dcd4-7e32-472c-abdd-c29ee33c1c08" providerId="ADAL" clId="{0DA909FD-C2CA-41D7-AF51-61E7624C3A42}" dt="2024-01-28T21:29:14.062" v="7707" actId="478"/>
          <ac:spMkLst>
            <pc:docMk/>
            <pc:sldMk cId="482250350" sldId="286"/>
            <ac:spMk id="5" creationId="{E74A4E5B-ABE0-EB06-6D9F-CEEADBFFF348}"/>
          </ac:spMkLst>
        </pc:spChg>
        <pc:spChg chg="del">
          <ac:chgData name="SHREYASH HIWALE" userId="81e2dcd4-7e32-472c-abdd-c29ee33c1c08" providerId="ADAL" clId="{0DA909FD-C2CA-41D7-AF51-61E7624C3A42}" dt="2024-01-28T21:29:09.975" v="7706" actId="478"/>
          <ac:spMkLst>
            <pc:docMk/>
            <pc:sldMk cId="482250350" sldId="286"/>
            <ac:spMk id="6" creationId="{F547F7CD-E353-9E05-1B32-0B8C260EADBC}"/>
          </ac:spMkLst>
        </pc:spChg>
        <pc:spChg chg="add mod">
          <ac:chgData name="SHREYASH HIWALE" userId="81e2dcd4-7e32-472c-abdd-c29ee33c1c08" providerId="ADAL" clId="{0DA909FD-C2CA-41D7-AF51-61E7624C3A42}" dt="2024-01-28T21:38:50.501" v="7874" actId="14100"/>
          <ac:spMkLst>
            <pc:docMk/>
            <pc:sldMk cId="482250350" sldId="286"/>
            <ac:spMk id="7" creationId="{BA29C98A-B708-AF33-8BD3-41489AF34046}"/>
          </ac:spMkLst>
        </pc:spChg>
        <pc:spChg chg="add mod">
          <ac:chgData name="SHREYASH HIWALE" userId="81e2dcd4-7e32-472c-abdd-c29ee33c1c08" providerId="ADAL" clId="{0DA909FD-C2CA-41D7-AF51-61E7624C3A42}" dt="2024-01-28T21:39:58.655" v="7978" actId="14100"/>
          <ac:spMkLst>
            <pc:docMk/>
            <pc:sldMk cId="482250350" sldId="286"/>
            <ac:spMk id="8" creationId="{E11E1629-F7D1-03AA-8D1E-AA75348B3EB4}"/>
          </ac:spMkLst>
        </pc:spChg>
        <pc:picChg chg="del">
          <ac:chgData name="SHREYASH HIWALE" userId="81e2dcd4-7e32-472c-abdd-c29ee33c1c08" providerId="ADAL" clId="{0DA909FD-C2CA-41D7-AF51-61E7624C3A42}" dt="2024-01-28T21:29:03.473" v="7704" actId="478"/>
          <ac:picMkLst>
            <pc:docMk/>
            <pc:sldMk cId="482250350" sldId="286"/>
            <ac:picMk id="13316" creationId="{6B6EC140-8DC4-FC6D-9EE3-16B6DD8A12DD}"/>
          </ac:picMkLst>
        </pc:picChg>
        <pc:picChg chg="add del mod">
          <ac:chgData name="SHREYASH HIWALE" userId="81e2dcd4-7e32-472c-abdd-c29ee33c1c08" providerId="ADAL" clId="{0DA909FD-C2CA-41D7-AF51-61E7624C3A42}" dt="2024-01-28T21:33:36.247" v="7716" actId="478"/>
          <ac:picMkLst>
            <pc:docMk/>
            <pc:sldMk cId="482250350" sldId="286"/>
            <ac:picMk id="15362" creationId="{2E33953C-B4E9-044C-F30D-4FEAB94B6F66}"/>
          </ac:picMkLst>
        </pc:picChg>
        <pc:picChg chg="add del mod">
          <ac:chgData name="SHREYASH HIWALE" userId="81e2dcd4-7e32-472c-abdd-c29ee33c1c08" providerId="ADAL" clId="{0DA909FD-C2CA-41D7-AF51-61E7624C3A42}" dt="2024-01-28T21:36:02.781" v="7719" actId="478"/>
          <ac:picMkLst>
            <pc:docMk/>
            <pc:sldMk cId="482250350" sldId="286"/>
            <ac:picMk id="15364" creationId="{49A78978-8046-F443-DC63-EAC7AC174B17}"/>
          </ac:picMkLst>
        </pc:picChg>
        <pc:picChg chg="add mod">
          <ac:chgData name="SHREYASH HIWALE" userId="81e2dcd4-7e32-472c-abdd-c29ee33c1c08" providerId="ADAL" clId="{0DA909FD-C2CA-41D7-AF51-61E7624C3A42}" dt="2024-01-28T21:37:05.066" v="7735" actId="14100"/>
          <ac:picMkLst>
            <pc:docMk/>
            <pc:sldMk cId="482250350" sldId="286"/>
            <ac:picMk id="15366" creationId="{8C53570F-7108-524E-5E57-3F98420312F3}"/>
          </ac:picMkLst>
        </pc:picChg>
        <pc:picChg chg="add mod">
          <ac:chgData name="SHREYASH HIWALE" userId="81e2dcd4-7e32-472c-abdd-c29ee33c1c08" providerId="ADAL" clId="{0DA909FD-C2CA-41D7-AF51-61E7624C3A42}" dt="2024-01-28T21:37:32.600" v="7737" actId="1076"/>
          <ac:picMkLst>
            <pc:docMk/>
            <pc:sldMk cId="482250350" sldId="286"/>
            <ac:picMk id="15368" creationId="{7188CBBA-1744-BE3F-7ACE-91BAE805BA1D}"/>
          </ac:picMkLst>
        </pc:picChg>
      </pc:sldChg>
      <pc:sldChg chg="addSp delSp modSp add mod">
        <pc:chgData name="SHREYASH HIWALE" userId="81e2dcd4-7e32-472c-abdd-c29ee33c1c08" providerId="ADAL" clId="{0DA909FD-C2CA-41D7-AF51-61E7624C3A42}" dt="2024-01-28T21:47:45.077" v="8421" actId="14100"/>
        <pc:sldMkLst>
          <pc:docMk/>
          <pc:sldMk cId="1913938459" sldId="287"/>
        </pc:sldMkLst>
        <pc:spChg chg="mod">
          <ac:chgData name="SHREYASH HIWALE" userId="81e2dcd4-7e32-472c-abdd-c29ee33c1c08" providerId="ADAL" clId="{0DA909FD-C2CA-41D7-AF51-61E7624C3A42}" dt="2024-01-28T21:47:45.077" v="8421" actId="14100"/>
          <ac:spMkLst>
            <pc:docMk/>
            <pc:sldMk cId="1913938459" sldId="287"/>
            <ac:spMk id="3" creationId="{32FC7B01-8017-EAE3-A66F-43591369B44D}"/>
          </ac:spMkLst>
        </pc:spChg>
        <pc:spChg chg="del mod">
          <ac:chgData name="SHREYASH HIWALE" userId="81e2dcd4-7e32-472c-abdd-c29ee33c1c08" providerId="ADAL" clId="{0DA909FD-C2CA-41D7-AF51-61E7624C3A42}" dt="2024-01-28T21:41:06.464" v="7994" actId="478"/>
          <ac:spMkLst>
            <pc:docMk/>
            <pc:sldMk cId="1913938459" sldId="287"/>
            <ac:spMk id="4" creationId="{4B1D69B6-2C80-255A-186C-B6BFEC7BD947}"/>
          </ac:spMkLst>
        </pc:spChg>
        <pc:spChg chg="mod">
          <ac:chgData name="SHREYASH HIWALE" userId="81e2dcd4-7e32-472c-abdd-c29ee33c1c08" providerId="ADAL" clId="{0DA909FD-C2CA-41D7-AF51-61E7624C3A42}" dt="2024-01-28T21:44:44.063" v="8104" actId="313"/>
          <ac:spMkLst>
            <pc:docMk/>
            <pc:sldMk cId="1913938459" sldId="287"/>
            <ac:spMk id="5" creationId="{52BF6587-133F-827F-6E28-4491330288B1}"/>
          </ac:spMkLst>
        </pc:spChg>
        <pc:spChg chg="del">
          <ac:chgData name="SHREYASH HIWALE" userId="81e2dcd4-7e32-472c-abdd-c29ee33c1c08" providerId="ADAL" clId="{0DA909FD-C2CA-41D7-AF51-61E7624C3A42}" dt="2024-01-28T21:41:09.301" v="7995" actId="478"/>
          <ac:spMkLst>
            <pc:docMk/>
            <pc:sldMk cId="1913938459" sldId="287"/>
            <ac:spMk id="6" creationId="{F547F7CD-E353-9E05-1B32-0B8C260EADBC}"/>
          </ac:spMkLst>
        </pc:spChg>
        <pc:spChg chg="mod">
          <ac:chgData name="SHREYASH HIWALE" userId="81e2dcd4-7e32-472c-abdd-c29ee33c1c08" providerId="ADAL" clId="{0DA909FD-C2CA-41D7-AF51-61E7624C3A42}" dt="2024-01-28T21:44:06" v="8080" actId="1076"/>
          <ac:spMkLst>
            <pc:docMk/>
            <pc:sldMk cId="1913938459" sldId="287"/>
            <ac:spMk id="7" creationId="{45009345-E129-9FAB-D806-E88B27AD0622}"/>
          </ac:spMkLst>
        </pc:spChg>
        <pc:picChg chg="del">
          <ac:chgData name="SHREYASH HIWALE" userId="81e2dcd4-7e32-472c-abdd-c29ee33c1c08" providerId="ADAL" clId="{0DA909FD-C2CA-41D7-AF51-61E7624C3A42}" dt="2024-01-28T21:40:26.971" v="7982" actId="478"/>
          <ac:picMkLst>
            <pc:docMk/>
            <pc:sldMk cId="1913938459" sldId="287"/>
            <ac:picMk id="11266" creationId="{75E4BFD1-06AE-66CB-F789-B474C7F61D04}"/>
          </ac:picMkLst>
        </pc:picChg>
        <pc:picChg chg="del">
          <ac:chgData name="SHREYASH HIWALE" userId="81e2dcd4-7e32-472c-abdd-c29ee33c1c08" providerId="ADAL" clId="{0DA909FD-C2CA-41D7-AF51-61E7624C3A42}" dt="2024-01-28T21:42:53.837" v="7996" actId="478"/>
          <ac:picMkLst>
            <pc:docMk/>
            <pc:sldMk cId="1913938459" sldId="287"/>
            <ac:picMk id="11268" creationId="{55C2E005-1F32-DECD-D7C1-83A4EB28A898}"/>
          </ac:picMkLst>
        </pc:picChg>
        <pc:picChg chg="add mod">
          <ac:chgData name="SHREYASH HIWALE" userId="81e2dcd4-7e32-472c-abdd-c29ee33c1c08" providerId="ADAL" clId="{0DA909FD-C2CA-41D7-AF51-61E7624C3A42}" dt="2024-01-28T21:41:02.330" v="7992" actId="171"/>
          <ac:picMkLst>
            <pc:docMk/>
            <pc:sldMk cId="1913938459" sldId="287"/>
            <ac:picMk id="16386" creationId="{49A1301E-67E7-B3BB-FE76-01CB3A6E7C8B}"/>
          </ac:picMkLst>
        </pc:picChg>
        <pc:picChg chg="add mod">
          <ac:chgData name="SHREYASH HIWALE" userId="81e2dcd4-7e32-472c-abdd-c29ee33c1c08" providerId="ADAL" clId="{0DA909FD-C2CA-41D7-AF51-61E7624C3A42}" dt="2024-01-28T21:44:01.296" v="8079" actId="1076"/>
          <ac:picMkLst>
            <pc:docMk/>
            <pc:sldMk cId="1913938459" sldId="287"/>
            <ac:picMk id="16388" creationId="{B310A200-FB6E-F678-4533-2F20C636844B}"/>
          </ac:picMkLst>
        </pc:picChg>
      </pc:sldChg>
      <pc:sldChg chg="add del">
        <pc:chgData name="SHREYASH HIWALE" userId="81e2dcd4-7e32-472c-abdd-c29ee33c1c08" providerId="ADAL" clId="{0DA909FD-C2CA-41D7-AF51-61E7624C3A42}" dt="2024-01-28T21:29:16.254" v="7709"/>
        <pc:sldMkLst>
          <pc:docMk/>
          <pc:sldMk cId="3459336417" sldId="287"/>
        </pc:sldMkLst>
      </pc:sldChg>
      <pc:sldChg chg="add del">
        <pc:chgData name="SHREYASH HIWALE" userId="81e2dcd4-7e32-472c-abdd-c29ee33c1c08" providerId="ADAL" clId="{0DA909FD-C2CA-41D7-AF51-61E7624C3A42}" dt="2024-01-28T21:40:18.050" v="7980" actId="2696"/>
        <pc:sldMkLst>
          <pc:docMk/>
          <pc:sldMk cId="3632755978" sldId="287"/>
        </pc:sldMkLst>
      </pc:sldChg>
      <pc:sldChg chg="addSp delSp modSp add mod">
        <pc:chgData name="SHREYASH HIWALE" userId="81e2dcd4-7e32-472c-abdd-c29ee33c1c08" providerId="ADAL" clId="{0DA909FD-C2CA-41D7-AF51-61E7624C3A42}" dt="2024-01-28T22:11:05.152" v="8800" actId="478"/>
        <pc:sldMkLst>
          <pc:docMk/>
          <pc:sldMk cId="1086864603" sldId="288"/>
        </pc:sldMkLst>
        <pc:spChg chg="mod">
          <ac:chgData name="SHREYASH HIWALE" userId="81e2dcd4-7e32-472c-abdd-c29ee33c1c08" providerId="ADAL" clId="{0DA909FD-C2CA-41D7-AF51-61E7624C3A42}" dt="2024-01-28T22:05:02.029" v="8758" actId="20577"/>
          <ac:spMkLst>
            <pc:docMk/>
            <pc:sldMk cId="1086864603" sldId="288"/>
            <ac:spMk id="3" creationId="{32FC7B01-8017-EAE3-A66F-43591369B44D}"/>
          </ac:spMkLst>
        </pc:spChg>
        <pc:spChg chg="add mod">
          <ac:chgData name="SHREYASH HIWALE" userId="81e2dcd4-7e32-472c-abdd-c29ee33c1c08" providerId="ADAL" clId="{0DA909FD-C2CA-41D7-AF51-61E7624C3A42}" dt="2024-01-28T21:51:14.436" v="8475"/>
          <ac:spMkLst>
            <pc:docMk/>
            <pc:sldMk cId="1086864603" sldId="288"/>
            <ac:spMk id="4" creationId="{CC6BBEB1-86CC-9E1D-70B5-11DDF99DC04E}"/>
          </ac:spMkLst>
        </pc:spChg>
        <pc:spChg chg="mod">
          <ac:chgData name="SHREYASH HIWALE" userId="81e2dcd4-7e32-472c-abdd-c29ee33c1c08" providerId="ADAL" clId="{0DA909FD-C2CA-41D7-AF51-61E7624C3A42}" dt="2024-01-28T21:51:37.100" v="8480"/>
          <ac:spMkLst>
            <pc:docMk/>
            <pc:sldMk cId="1086864603" sldId="288"/>
            <ac:spMk id="5" creationId="{52BF6587-133F-827F-6E28-4491330288B1}"/>
          </ac:spMkLst>
        </pc:spChg>
        <pc:spChg chg="add mod">
          <ac:chgData name="SHREYASH HIWALE" userId="81e2dcd4-7e32-472c-abdd-c29ee33c1c08" providerId="ADAL" clId="{0DA909FD-C2CA-41D7-AF51-61E7624C3A42}" dt="2024-01-28T22:09:36.507" v="8785" actId="20577"/>
          <ac:spMkLst>
            <pc:docMk/>
            <pc:sldMk cId="1086864603" sldId="288"/>
            <ac:spMk id="6" creationId="{7DFAE59D-8F63-1717-EFD6-06727BDC45CC}"/>
          </ac:spMkLst>
        </pc:spChg>
        <pc:spChg chg="mod">
          <ac:chgData name="SHREYASH HIWALE" userId="81e2dcd4-7e32-472c-abdd-c29ee33c1c08" providerId="ADAL" clId="{0DA909FD-C2CA-41D7-AF51-61E7624C3A42}" dt="2024-01-28T22:09:44.264" v="8793" actId="1076"/>
          <ac:spMkLst>
            <pc:docMk/>
            <pc:sldMk cId="1086864603" sldId="288"/>
            <ac:spMk id="7" creationId="{45009345-E129-9FAB-D806-E88B27AD0622}"/>
          </ac:spMkLst>
        </pc:spChg>
        <pc:spChg chg="add del mod">
          <ac:chgData name="SHREYASH HIWALE" userId="81e2dcd4-7e32-472c-abdd-c29ee33c1c08" providerId="ADAL" clId="{0DA909FD-C2CA-41D7-AF51-61E7624C3A42}" dt="2024-01-28T22:11:05.152" v="8800" actId="478"/>
          <ac:spMkLst>
            <pc:docMk/>
            <pc:sldMk cId="1086864603" sldId="288"/>
            <ac:spMk id="8" creationId="{B53B5CA3-BE78-A881-16A7-3DFCEB17B082}"/>
          </ac:spMkLst>
        </pc:spChg>
        <pc:spChg chg="del">
          <ac:chgData name="SHREYASH HIWALE" userId="81e2dcd4-7e32-472c-abdd-c29ee33c1c08" providerId="ADAL" clId="{0DA909FD-C2CA-41D7-AF51-61E7624C3A42}" dt="2024-01-28T22:09:47.612" v="8794" actId="478"/>
          <ac:spMkLst>
            <pc:docMk/>
            <pc:sldMk cId="1086864603" sldId="288"/>
            <ac:spMk id="10" creationId="{AC18DE5E-B7C6-A13C-C821-0131037755E6}"/>
          </ac:spMkLst>
        </pc:spChg>
        <pc:spChg chg="del mod">
          <ac:chgData name="SHREYASH HIWALE" userId="81e2dcd4-7e32-472c-abdd-c29ee33c1c08" providerId="ADAL" clId="{0DA909FD-C2CA-41D7-AF51-61E7624C3A42}" dt="2024-01-28T22:09:29.809" v="8777" actId="478"/>
          <ac:spMkLst>
            <pc:docMk/>
            <pc:sldMk cId="1086864603" sldId="288"/>
            <ac:spMk id="11" creationId="{2FFEB00D-FE55-A74E-0EA6-9E11758F71BA}"/>
          </ac:spMkLst>
        </pc:spChg>
        <pc:picChg chg="add del">
          <ac:chgData name="SHREYASH HIWALE" userId="81e2dcd4-7e32-472c-abdd-c29ee33c1c08" providerId="ADAL" clId="{0DA909FD-C2CA-41D7-AF51-61E7624C3A42}" dt="2024-01-28T21:49:43.651" v="8427" actId="478"/>
          <ac:picMkLst>
            <pc:docMk/>
            <pc:sldMk cId="1086864603" sldId="288"/>
            <ac:picMk id="16386" creationId="{49A1301E-67E7-B3BB-FE76-01CB3A6E7C8B}"/>
          </ac:picMkLst>
        </pc:picChg>
        <pc:picChg chg="del">
          <ac:chgData name="SHREYASH HIWALE" userId="81e2dcd4-7e32-472c-abdd-c29ee33c1c08" providerId="ADAL" clId="{0DA909FD-C2CA-41D7-AF51-61E7624C3A42}" dt="2024-01-28T21:50:07.041" v="8433" actId="478"/>
          <ac:picMkLst>
            <pc:docMk/>
            <pc:sldMk cId="1086864603" sldId="288"/>
            <ac:picMk id="16388" creationId="{B310A200-FB6E-F678-4533-2F20C636844B}"/>
          </ac:picMkLst>
        </pc:picChg>
        <pc:picChg chg="add del mod">
          <ac:chgData name="SHREYASH HIWALE" userId="81e2dcd4-7e32-472c-abdd-c29ee33c1c08" providerId="ADAL" clId="{0DA909FD-C2CA-41D7-AF51-61E7624C3A42}" dt="2024-01-28T22:02:23.658" v="8648" actId="478"/>
          <ac:picMkLst>
            <pc:docMk/>
            <pc:sldMk cId="1086864603" sldId="288"/>
            <ac:picMk id="18434" creationId="{FA825470-15AE-9564-E651-7DD7EB901928}"/>
          </ac:picMkLst>
        </pc:picChg>
        <pc:picChg chg="add del mod">
          <ac:chgData name="SHREYASH HIWALE" userId="81e2dcd4-7e32-472c-abdd-c29ee33c1c08" providerId="ADAL" clId="{0DA909FD-C2CA-41D7-AF51-61E7624C3A42}" dt="2024-01-28T22:04:13.719" v="8700" actId="478"/>
          <ac:picMkLst>
            <pc:docMk/>
            <pc:sldMk cId="1086864603" sldId="288"/>
            <ac:picMk id="18436" creationId="{D2393DF5-F792-2AAE-90BB-1ED99FF0DA11}"/>
          </ac:picMkLst>
        </pc:picChg>
        <pc:picChg chg="add mod">
          <ac:chgData name="SHREYASH HIWALE" userId="81e2dcd4-7e32-472c-abdd-c29ee33c1c08" providerId="ADAL" clId="{0DA909FD-C2CA-41D7-AF51-61E7624C3A42}" dt="2024-01-28T22:09:20.839" v="8775" actId="14100"/>
          <ac:picMkLst>
            <pc:docMk/>
            <pc:sldMk cId="1086864603" sldId="288"/>
            <ac:picMk id="19458" creationId="{AA3F5F5B-224D-B3E1-81BF-BE510AA5BE71}"/>
          </ac:picMkLst>
        </pc:picChg>
        <pc:picChg chg="add mod">
          <ac:chgData name="SHREYASH HIWALE" userId="81e2dcd4-7e32-472c-abdd-c29ee33c1c08" providerId="ADAL" clId="{0DA909FD-C2CA-41D7-AF51-61E7624C3A42}" dt="2024-01-28T22:04:26.812" v="8706" actId="171"/>
          <ac:picMkLst>
            <pc:docMk/>
            <pc:sldMk cId="1086864603" sldId="288"/>
            <ac:picMk id="19460" creationId="{CD0F47E2-CD08-819D-B295-A62728563234}"/>
          </ac:picMkLst>
        </pc:picChg>
      </pc:sldChg>
      <pc:sldChg chg="add del">
        <pc:chgData name="SHREYASH HIWALE" userId="81e2dcd4-7e32-472c-abdd-c29ee33c1c08" providerId="ADAL" clId="{0DA909FD-C2CA-41D7-AF51-61E7624C3A42}" dt="2024-01-28T21:49:40.021" v="8425"/>
        <pc:sldMkLst>
          <pc:docMk/>
          <pc:sldMk cId="360528686" sldId="289"/>
        </pc:sldMkLst>
      </pc:sldChg>
      <pc:sldChg chg="delSp add del">
        <pc:chgData name="SHREYASH HIWALE" userId="81e2dcd4-7e32-472c-abdd-c29ee33c1c08" providerId="ADAL" clId="{0DA909FD-C2CA-41D7-AF51-61E7624C3A42}" dt="2024-01-28T22:10:02.264" v="8796" actId="2696"/>
        <pc:sldMkLst>
          <pc:docMk/>
          <pc:sldMk cId="428589454" sldId="289"/>
        </pc:sldMkLst>
        <pc:picChg chg="del">
          <ac:chgData name="SHREYASH HIWALE" userId="81e2dcd4-7e32-472c-abdd-c29ee33c1c08" providerId="ADAL" clId="{0DA909FD-C2CA-41D7-AF51-61E7624C3A42}" dt="2024-01-28T22:05:19.310" v="8760" actId="478"/>
          <ac:picMkLst>
            <pc:docMk/>
            <pc:sldMk cId="428589454" sldId="289"/>
            <ac:picMk id="19458" creationId="{AA3F5F5B-224D-B3E1-81BF-BE510AA5BE71}"/>
          </ac:picMkLst>
        </pc:picChg>
      </pc:sldChg>
      <pc:sldChg chg="delSp add del">
        <pc:chgData name="SHREYASH HIWALE" userId="81e2dcd4-7e32-472c-abdd-c29ee33c1c08" providerId="ADAL" clId="{0DA909FD-C2CA-41D7-AF51-61E7624C3A42}" dt="2024-01-28T22:09:59.870" v="8795" actId="2696"/>
        <pc:sldMkLst>
          <pc:docMk/>
          <pc:sldMk cId="582090943" sldId="290"/>
        </pc:sldMkLst>
        <pc:picChg chg="del">
          <ac:chgData name="SHREYASH HIWALE" userId="81e2dcd4-7e32-472c-abdd-c29ee33c1c08" providerId="ADAL" clId="{0DA909FD-C2CA-41D7-AF51-61E7624C3A42}" dt="2024-01-28T22:06:47.938" v="8774" actId="478"/>
          <ac:picMkLst>
            <pc:docMk/>
            <pc:sldMk cId="582090943" sldId="290"/>
            <ac:picMk id="19458" creationId="{AA3F5F5B-224D-B3E1-81BF-BE510AA5BE71}"/>
          </ac:picMkLst>
        </pc:picChg>
      </pc:sldChg>
      <pc:sldChg chg="modSp add del">
        <pc:chgData name="SHREYASH HIWALE" userId="81e2dcd4-7e32-472c-abdd-c29ee33c1c08" providerId="ADAL" clId="{0DA909FD-C2CA-41D7-AF51-61E7624C3A42}" dt="2024-01-28T22:06:28.034" v="8771" actId="2696"/>
        <pc:sldMkLst>
          <pc:docMk/>
          <pc:sldMk cId="1669601430" sldId="290"/>
        </pc:sldMkLst>
        <pc:picChg chg="mod">
          <ac:chgData name="SHREYASH HIWALE" userId="81e2dcd4-7e32-472c-abdd-c29ee33c1c08" providerId="ADAL" clId="{0DA909FD-C2CA-41D7-AF51-61E7624C3A42}" dt="2024-01-28T22:05:35.341" v="8763" actId="14100"/>
          <ac:picMkLst>
            <pc:docMk/>
            <pc:sldMk cId="1669601430" sldId="290"/>
            <ac:picMk id="19458" creationId="{AA3F5F5B-224D-B3E1-81BF-BE510AA5BE71}"/>
          </ac:picMkLst>
        </pc:picChg>
      </pc:sldChg>
      <pc:sldChg chg="delSp add del">
        <pc:chgData name="SHREYASH HIWALE" userId="81e2dcd4-7e32-472c-abdd-c29ee33c1c08" providerId="ADAL" clId="{0DA909FD-C2CA-41D7-AF51-61E7624C3A42}" dt="2024-01-28T22:06:00.123" v="8767" actId="2696"/>
        <pc:sldMkLst>
          <pc:docMk/>
          <pc:sldMk cId="1423298966" sldId="291"/>
        </pc:sldMkLst>
        <pc:picChg chg="del">
          <ac:chgData name="SHREYASH HIWALE" userId="81e2dcd4-7e32-472c-abdd-c29ee33c1c08" providerId="ADAL" clId="{0DA909FD-C2CA-41D7-AF51-61E7624C3A42}" dt="2024-01-28T22:05:48.774" v="8765" actId="478"/>
          <ac:picMkLst>
            <pc:docMk/>
            <pc:sldMk cId="1423298966" sldId="291"/>
            <ac:picMk id="19458" creationId="{AA3F5F5B-224D-B3E1-81BF-BE510AA5BE71}"/>
          </ac:picMkLst>
        </pc:picChg>
      </pc:sldChg>
      <pc:sldChg chg="addSp delSp modSp mod">
        <pc:chgData name="SHREYASH HIWALE" userId="81e2dcd4-7e32-472c-abdd-c29ee33c1c08" providerId="ADAL" clId="{0DA909FD-C2CA-41D7-AF51-61E7624C3A42}" dt="2024-01-28T22:17:06.718" v="9094" actId="20577"/>
        <pc:sldMkLst>
          <pc:docMk/>
          <pc:sldMk cId="2514629811" sldId="291"/>
        </pc:sldMkLst>
        <pc:spChg chg="mod">
          <ac:chgData name="SHREYASH HIWALE" userId="81e2dcd4-7e32-472c-abdd-c29ee33c1c08" providerId="ADAL" clId="{0DA909FD-C2CA-41D7-AF51-61E7624C3A42}" dt="2024-01-28T22:17:06.718" v="9094" actId="20577"/>
          <ac:spMkLst>
            <pc:docMk/>
            <pc:sldMk cId="2514629811" sldId="291"/>
            <ac:spMk id="3" creationId="{32FC7B01-8017-EAE3-A66F-43591369B44D}"/>
          </ac:spMkLst>
        </pc:spChg>
        <pc:spChg chg="add">
          <ac:chgData name="SHREYASH HIWALE" userId="81e2dcd4-7e32-472c-abdd-c29ee33c1c08" providerId="ADAL" clId="{0DA909FD-C2CA-41D7-AF51-61E7624C3A42}" dt="2024-01-28T22:12:51.898" v="8812"/>
          <ac:spMkLst>
            <pc:docMk/>
            <pc:sldMk cId="2514629811" sldId="291"/>
            <ac:spMk id="4" creationId="{7C2029CB-F00B-F198-1F30-0F6E7F649FFA}"/>
          </ac:spMkLst>
        </pc:spChg>
        <pc:spChg chg="mod">
          <ac:chgData name="SHREYASH HIWALE" userId="81e2dcd4-7e32-472c-abdd-c29ee33c1c08" providerId="ADAL" clId="{0DA909FD-C2CA-41D7-AF51-61E7624C3A42}" dt="2024-01-28T22:13:34.687" v="8840"/>
          <ac:spMkLst>
            <pc:docMk/>
            <pc:sldMk cId="2514629811" sldId="291"/>
            <ac:spMk id="5" creationId="{52BF6587-133F-827F-6E28-4491330288B1}"/>
          </ac:spMkLst>
        </pc:spChg>
        <pc:spChg chg="add mod">
          <ac:chgData name="SHREYASH HIWALE" userId="81e2dcd4-7e32-472c-abdd-c29ee33c1c08" providerId="ADAL" clId="{0DA909FD-C2CA-41D7-AF51-61E7624C3A42}" dt="2024-01-28T22:14:14.878" v="8862" actId="20577"/>
          <ac:spMkLst>
            <pc:docMk/>
            <pc:sldMk cId="2514629811" sldId="291"/>
            <ac:spMk id="6" creationId="{BA6B5A71-A5E8-D1D9-8AA8-3E2D7EA51227}"/>
          </ac:spMkLst>
        </pc:spChg>
        <pc:spChg chg="mod">
          <ac:chgData name="SHREYASH HIWALE" userId="81e2dcd4-7e32-472c-abdd-c29ee33c1c08" providerId="ADAL" clId="{0DA909FD-C2CA-41D7-AF51-61E7624C3A42}" dt="2024-01-28T22:13:51.134" v="8843"/>
          <ac:spMkLst>
            <pc:docMk/>
            <pc:sldMk cId="2514629811" sldId="291"/>
            <ac:spMk id="7" creationId="{45009345-E129-9FAB-D806-E88B27AD0622}"/>
          </ac:spMkLst>
        </pc:spChg>
        <pc:spChg chg="add mod">
          <ac:chgData name="SHREYASH HIWALE" userId="81e2dcd4-7e32-472c-abdd-c29ee33c1c08" providerId="ADAL" clId="{0DA909FD-C2CA-41D7-AF51-61E7624C3A42}" dt="2024-01-28T22:14:04.483" v="8854" actId="20577"/>
          <ac:spMkLst>
            <pc:docMk/>
            <pc:sldMk cId="2514629811" sldId="291"/>
            <ac:spMk id="8" creationId="{0953A5C1-2A91-E3B6-40AA-368FBEA3B674}"/>
          </ac:spMkLst>
        </pc:spChg>
        <pc:picChg chg="del mod">
          <ac:chgData name="SHREYASH HIWALE" userId="81e2dcd4-7e32-472c-abdd-c29ee33c1c08" providerId="ADAL" clId="{0DA909FD-C2CA-41D7-AF51-61E7624C3A42}" dt="2024-01-28T22:11:34.121" v="8802" actId="478"/>
          <ac:picMkLst>
            <pc:docMk/>
            <pc:sldMk cId="2514629811" sldId="291"/>
            <ac:picMk id="1026" creationId="{FA03756E-CCD0-47DB-6248-6305380F095B}"/>
          </ac:picMkLst>
        </pc:picChg>
        <pc:picChg chg="add del mod">
          <ac:chgData name="SHREYASH HIWALE" userId="81e2dcd4-7e32-472c-abdd-c29ee33c1c08" providerId="ADAL" clId="{0DA909FD-C2CA-41D7-AF51-61E7624C3A42}" dt="2024-01-28T22:11:42.852" v="8806" actId="478"/>
          <ac:picMkLst>
            <pc:docMk/>
            <pc:sldMk cId="2514629811" sldId="291"/>
            <ac:picMk id="1028" creationId="{70142EA2-BC51-12A2-0176-5215582298A1}"/>
          </ac:picMkLst>
        </pc:picChg>
        <pc:picChg chg="add mod">
          <ac:chgData name="SHREYASH HIWALE" userId="81e2dcd4-7e32-472c-abdd-c29ee33c1c08" providerId="ADAL" clId="{0DA909FD-C2CA-41D7-AF51-61E7624C3A42}" dt="2024-01-28T22:13:43.891" v="8841" actId="14100"/>
          <ac:picMkLst>
            <pc:docMk/>
            <pc:sldMk cId="2514629811" sldId="291"/>
            <ac:picMk id="1030" creationId="{D21FCC01-A7A3-B155-FB4D-BC5D29A9C78C}"/>
          </ac:picMkLst>
        </pc:picChg>
        <pc:picChg chg="add mod">
          <ac:chgData name="SHREYASH HIWALE" userId="81e2dcd4-7e32-472c-abdd-c29ee33c1c08" providerId="ADAL" clId="{0DA909FD-C2CA-41D7-AF51-61E7624C3A42}" dt="2024-01-28T22:13:16.470" v="8818" actId="171"/>
          <ac:picMkLst>
            <pc:docMk/>
            <pc:sldMk cId="2514629811" sldId="291"/>
            <ac:picMk id="1033" creationId="{9E0282C1-E84B-5E73-9312-7E60D24102DE}"/>
          </ac:picMkLst>
        </pc:picChg>
        <pc:picChg chg="del">
          <ac:chgData name="SHREYASH HIWALE" userId="81e2dcd4-7e32-472c-abdd-c29ee33c1c08" providerId="ADAL" clId="{0DA909FD-C2CA-41D7-AF51-61E7624C3A42}" dt="2024-01-28T22:12:50.600" v="8811" actId="478"/>
          <ac:picMkLst>
            <pc:docMk/>
            <pc:sldMk cId="2514629811" sldId="291"/>
            <ac:picMk id="18436" creationId="{D2393DF5-F792-2AAE-90BB-1ED99FF0DA11}"/>
          </ac:picMkLst>
        </pc:picChg>
      </pc:sldChg>
      <pc:sldChg chg="addSp delSp modSp add mod">
        <pc:chgData name="SHREYASH HIWALE" userId="81e2dcd4-7e32-472c-abdd-c29ee33c1c08" providerId="ADAL" clId="{0DA909FD-C2CA-41D7-AF51-61E7624C3A42}" dt="2024-01-28T22:29:47.959" v="9307" actId="20577"/>
        <pc:sldMkLst>
          <pc:docMk/>
          <pc:sldMk cId="386491174" sldId="292"/>
        </pc:sldMkLst>
        <pc:spChg chg="mod">
          <ac:chgData name="SHREYASH HIWALE" userId="81e2dcd4-7e32-472c-abdd-c29ee33c1c08" providerId="ADAL" clId="{0DA909FD-C2CA-41D7-AF51-61E7624C3A42}" dt="2024-01-28T22:22:59.588" v="9301" actId="1076"/>
          <ac:spMkLst>
            <pc:docMk/>
            <pc:sldMk cId="386491174" sldId="292"/>
            <ac:spMk id="3" creationId="{32FC7B01-8017-EAE3-A66F-43591369B44D}"/>
          </ac:spMkLst>
        </pc:spChg>
        <pc:spChg chg="mod">
          <ac:chgData name="SHREYASH HIWALE" userId="81e2dcd4-7e32-472c-abdd-c29ee33c1c08" providerId="ADAL" clId="{0DA909FD-C2CA-41D7-AF51-61E7624C3A42}" dt="2024-01-28T22:29:47.959" v="9307" actId="20577"/>
          <ac:spMkLst>
            <pc:docMk/>
            <pc:sldMk cId="386491174" sldId="292"/>
            <ac:spMk id="5" creationId="{52BF6587-133F-827F-6E28-4491330288B1}"/>
          </ac:spMkLst>
        </pc:spChg>
        <pc:spChg chg="mod">
          <ac:chgData name="SHREYASH HIWALE" userId="81e2dcd4-7e32-472c-abdd-c29ee33c1c08" providerId="ADAL" clId="{0DA909FD-C2CA-41D7-AF51-61E7624C3A42}" dt="2024-01-28T22:20:39" v="9119" actId="20577"/>
          <ac:spMkLst>
            <pc:docMk/>
            <pc:sldMk cId="386491174" sldId="292"/>
            <ac:spMk id="6" creationId="{BA6B5A71-A5E8-D1D9-8AA8-3E2D7EA51227}"/>
          </ac:spMkLst>
        </pc:spChg>
        <pc:spChg chg="mod">
          <ac:chgData name="SHREYASH HIWALE" userId="81e2dcd4-7e32-472c-abdd-c29ee33c1c08" providerId="ADAL" clId="{0DA909FD-C2CA-41D7-AF51-61E7624C3A42}" dt="2024-01-28T22:20:58.598" v="9147" actId="20577"/>
          <ac:spMkLst>
            <pc:docMk/>
            <pc:sldMk cId="386491174" sldId="292"/>
            <ac:spMk id="7" creationId="{45009345-E129-9FAB-D806-E88B27AD0622}"/>
          </ac:spMkLst>
        </pc:spChg>
        <pc:spChg chg="mod">
          <ac:chgData name="SHREYASH HIWALE" userId="81e2dcd4-7e32-472c-abdd-c29ee33c1c08" providerId="ADAL" clId="{0DA909FD-C2CA-41D7-AF51-61E7624C3A42}" dt="2024-01-28T22:21:04.787" v="9148" actId="20577"/>
          <ac:spMkLst>
            <pc:docMk/>
            <pc:sldMk cId="386491174" sldId="292"/>
            <ac:spMk id="8" creationId="{0953A5C1-2A91-E3B6-40AA-368FBEA3B674}"/>
          </ac:spMkLst>
        </pc:spChg>
        <pc:picChg chg="del">
          <ac:chgData name="SHREYASH HIWALE" userId="81e2dcd4-7e32-472c-abdd-c29ee33c1c08" providerId="ADAL" clId="{0DA909FD-C2CA-41D7-AF51-61E7624C3A42}" dt="2024-01-28T22:19:33.871" v="9096" actId="478"/>
          <ac:picMkLst>
            <pc:docMk/>
            <pc:sldMk cId="386491174" sldId="292"/>
            <ac:picMk id="1030" creationId="{D21FCC01-A7A3-B155-FB4D-BC5D29A9C78C}"/>
          </ac:picMkLst>
        </pc:picChg>
        <pc:picChg chg="del">
          <ac:chgData name="SHREYASH HIWALE" userId="81e2dcd4-7e32-472c-abdd-c29ee33c1c08" providerId="ADAL" clId="{0DA909FD-C2CA-41D7-AF51-61E7624C3A42}" dt="2024-01-28T22:20:03.430" v="9101" actId="478"/>
          <ac:picMkLst>
            <pc:docMk/>
            <pc:sldMk cId="386491174" sldId="292"/>
            <ac:picMk id="1033" creationId="{9E0282C1-E84B-5E73-9312-7E60D24102DE}"/>
          </ac:picMkLst>
        </pc:picChg>
        <pc:picChg chg="add mod">
          <ac:chgData name="SHREYASH HIWALE" userId="81e2dcd4-7e32-472c-abdd-c29ee33c1c08" providerId="ADAL" clId="{0DA909FD-C2CA-41D7-AF51-61E7624C3A42}" dt="2024-01-28T22:20:28.532" v="9112" actId="171"/>
          <ac:picMkLst>
            <pc:docMk/>
            <pc:sldMk cId="386491174" sldId="292"/>
            <ac:picMk id="3074" creationId="{45D1377A-7610-8385-BD61-F2522A76C229}"/>
          </ac:picMkLst>
        </pc:picChg>
        <pc:picChg chg="add mod">
          <ac:chgData name="SHREYASH HIWALE" userId="81e2dcd4-7e32-472c-abdd-c29ee33c1c08" providerId="ADAL" clId="{0DA909FD-C2CA-41D7-AF51-61E7624C3A42}" dt="2024-01-28T22:20:25.725" v="9109" actId="171"/>
          <ac:picMkLst>
            <pc:docMk/>
            <pc:sldMk cId="386491174" sldId="292"/>
            <ac:picMk id="3076" creationId="{4A9260C8-F05D-08A6-C966-FA5D6157F02C}"/>
          </ac:picMkLst>
        </pc:picChg>
      </pc:sldChg>
      <pc:sldChg chg="add del">
        <pc:chgData name="SHREYASH HIWALE" userId="81e2dcd4-7e32-472c-abdd-c29ee33c1c08" providerId="ADAL" clId="{0DA909FD-C2CA-41D7-AF51-61E7624C3A42}" dt="2024-01-28T22:06:24.464" v="8770" actId="2696"/>
        <pc:sldMkLst>
          <pc:docMk/>
          <pc:sldMk cId="1842855739" sldId="292"/>
        </pc:sldMkLst>
      </pc:sldChg>
      <pc:sldChg chg="modSp add del">
        <pc:chgData name="SHREYASH HIWALE" userId="81e2dcd4-7e32-472c-abdd-c29ee33c1c08" providerId="ADAL" clId="{0DA909FD-C2CA-41D7-AF51-61E7624C3A42}" dt="2024-01-28T22:06:34.463" v="8772" actId="2696"/>
        <pc:sldMkLst>
          <pc:docMk/>
          <pc:sldMk cId="4094437877" sldId="293"/>
        </pc:sldMkLst>
        <pc:picChg chg="mod">
          <ac:chgData name="SHREYASH HIWALE" userId="81e2dcd4-7e32-472c-abdd-c29ee33c1c08" providerId="ADAL" clId="{0DA909FD-C2CA-41D7-AF51-61E7624C3A42}" dt="2024-01-28T22:06:10.846" v="8769" actId="1076"/>
          <ac:picMkLst>
            <pc:docMk/>
            <pc:sldMk cId="4094437877" sldId="293"/>
            <ac:picMk id="19458" creationId="{AA3F5F5B-224D-B3E1-81BF-BE510AA5BE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0AEFBD-97E2-4F1B-BD5E-C74DA3B51A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D9DA647-D0D8-4CB7-A627-2872718EA320}">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Birth Rate </a:t>
          </a:r>
        </a:p>
        <a:p>
          <a:r>
            <a:rPr lang="en-US" sz="1400" b="0" i="0" dirty="0">
              <a:solidFill>
                <a:srgbClr val="5B4FBB"/>
              </a:solidFill>
            </a:rPr>
            <a:t>The number of live births per thousand of population per year. </a:t>
          </a:r>
          <a:endParaRPr lang="en-US" sz="1400" dirty="0">
            <a:solidFill>
              <a:srgbClr val="5B4FBB"/>
            </a:solidFill>
          </a:endParaRPr>
        </a:p>
      </dgm:t>
    </dgm:pt>
    <dgm:pt modelId="{77FE9718-100C-4ACA-B869-D607699F2EB2}" type="parTrans" cxnId="{84A1F494-D9DD-444A-A899-B01D6116D909}">
      <dgm:prSet/>
      <dgm:spPr/>
      <dgm:t>
        <a:bodyPr/>
        <a:lstStyle/>
        <a:p>
          <a:endParaRPr lang="en-US" sz="1400"/>
        </a:p>
      </dgm:t>
    </dgm:pt>
    <dgm:pt modelId="{D81BB28A-FD94-4165-A60F-424F5CA6C375}" type="sibTrans" cxnId="{84A1F494-D9DD-444A-A899-B01D6116D909}">
      <dgm:prSet/>
      <dgm:spPr/>
      <dgm:t>
        <a:bodyPr/>
        <a:lstStyle/>
        <a:p>
          <a:endParaRPr lang="en-US" sz="1400"/>
        </a:p>
      </dgm:t>
    </dgm:pt>
    <dgm:pt modelId="{8B1A2E7D-877C-4F2F-BDC6-8503862D3DA0}">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Business Tax Rate (%)</a:t>
          </a:r>
        </a:p>
        <a:p>
          <a:r>
            <a:rPr lang="en-US" sz="1400" b="1" i="0" dirty="0">
              <a:solidFill>
                <a:srgbClr val="5B4FBB"/>
              </a:solidFill>
            </a:rPr>
            <a:t> </a:t>
          </a:r>
          <a:r>
            <a:rPr lang="en-US" sz="1400" b="0" i="0" dirty="0">
              <a:solidFill>
                <a:srgbClr val="5B4FBB"/>
              </a:solidFill>
            </a:rPr>
            <a:t>A levy placed by government to a firms profit </a:t>
          </a:r>
          <a:endParaRPr lang="en-US" sz="1400" dirty="0">
            <a:solidFill>
              <a:srgbClr val="5B4FBB"/>
            </a:solidFill>
          </a:endParaRPr>
        </a:p>
      </dgm:t>
    </dgm:pt>
    <dgm:pt modelId="{03619EB5-35FD-4E05-B8AE-E6AF66FA0E69}" type="parTrans" cxnId="{045C52DE-6714-424C-ABF9-864F4A23D80E}">
      <dgm:prSet/>
      <dgm:spPr/>
      <dgm:t>
        <a:bodyPr/>
        <a:lstStyle/>
        <a:p>
          <a:endParaRPr lang="en-US" sz="1400"/>
        </a:p>
      </dgm:t>
    </dgm:pt>
    <dgm:pt modelId="{B27EC05B-A4DD-4CD8-8571-0A591CB52830}" type="sibTrans" cxnId="{045C52DE-6714-424C-ABF9-864F4A23D80E}">
      <dgm:prSet/>
      <dgm:spPr/>
      <dgm:t>
        <a:bodyPr/>
        <a:lstStyle/>
        <a:p>
          <a:endParaRPr lang="en-US" sz="1400"/>
        </a:p>
      </dgm:t>
    </dgm:pt>
    <dgm:pt modelId="{F8DB2B48-3002-4505-A86A-36D1A618B7AF}">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CO2 Emissions </a:t>
          </a:r>
        </a:p>
        <a:p>
          <a:r>
            <a:rPr lang="en-US" sz="1400" b="0" i="0" dirty="0">
              <a:solidFill>
                <a:srgbClr val="5B4FBB"/>
              </a:solidFill>
            </a:rPr>
            <a:t>Carbon dioxide emission per capita </a:t>
          </a:r>
          <a:endParaRPr lang="en-US" sz="1400" dirty="0">
            <a:solidFill>
              <a:srgbClr val="5B4FBB"/>
            </a:solidFill>
          </a:endParaRPr>
        </a:p>
      </dgm:t>
    </dgm:pt>
    <dgm:pt modelId="{5B3A79D0-FA6E-4564-9674-3A707AA0656B}" type="parTrans" cxnId="{4C4878C1-2EBE-42B0-A381-F55EDA394684}">
      <dgm:prSet/>
      <dgm:spPr/>
      <dgm:t>
        <a:bodyPr/>
        <a:lstStyle/>
        <a:p>
          <a:endParaRPr lang="en-US" sz="1400"/>
        </a:p>
      </dgm:t>
    </dgm:pt>
    <dgm:pt modelId="{7AC5723F-466F-4A6F-8998-34AEF95CB5BD}" type="sibTrans" cxnId="{4C4878C1-2EBE-42B0-A381-F55EDA394684}">
      <dgm:prSet/>
      <dgm:spPr/>
      <dgm:t>
        <a:bodyPr/>
        <a:lstStyle/>
        <a:p>
          <a:endParaRPr lang="en-US" sz="1400"/>
        </a:p>
      </dgm:t>
    </dgm:pt>
    <dgm:pt modelId="{208C7132-77D8-4D5F-AB15-B8B10CC41A26}">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Country</a:t>
          </a:r>
          <a:r>
            <a:rPr lang="en-US" sz="1400" b="0" i="0" dirty="0">
              <a:solidFill>
                <a:srgbClr val="5B4FBB"/>
              </a:solidFill>
            </a:rPr>
            <a:t> </a:t>
          </a:r>
        </a:p>
        <a:p>
          <a:r>
            <a:rPr lang="en-US" sz="1400" b="0" i="0" dirty="0">
              <a:solidFill>
                <a:srgbClr val="5B4FBB"/>
              </a:solidFill>
            </a:rPr>
            <a:t>Name of Country</a:t>
          </a:r>
          <a:endParaRPr lang="en-US" sz="1400" dirty="0">
            <a:solidFill>
              <a:srgbClr val="5B4FBB"/>
            </a:solidFill>
          </a:endParaRPr>
        </a:p>
      </dgm:t>
    </dgm:pt>
    <dgm:pt modelId="{A7BBC1AD-5FAC-4B4C-BF89-7CFAC2EF54B2}" type="parTrans" cxnId="{D5C5C559-3BD3-4674-8D3B-50D4E0DD50ED}">
      <dgm:prSet/>
      <dgm:spPr/>
      <dgm:t>
        <a:bodyPr/>
        <a:lstStyle/>
        <a:p>
          <a:endParaRPr lang="en-US" sz="1400"/>
        </a:p>
      </dgm:t>
    </dgm:pt>
    <dgm:pt modelId="{40C6372E-47AC-4A0C-AA44-1A6104F4767B}" type="sibTrans" cxnId="{D5C5C559-3BD3-4674-8D3B-50D4E0DD50ED}">
      <dgm:prSet/>
      <dgm:spPr/>
      <dgm:t>
        <a:bodyPr/>
        <a:lstStyle/>
        <a:p>
          <a:endParaRPr lang="en-US" sz="1400"/>
        </a:p>
      </dgm:t>
    </dgm:pt>
    <dgm:pt modelId="{91DBBEFE-7345-4F71-8294-8478F1F4C4E8}">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i="0" dirty="0">
              <a:solidFill>
                <a:srgbClr val="5B4FBB"/>
              </a:solidFill>
            </a:rPr>
            <a:t>Days to Start Business </a:t>
          </a:r>
        </a:p>
        <a:p>
          <a:r>
            <a:rPr lang="en-US" sz="1200" b="0" i="0" dirty="0">
              <a:solidFill>
                <a:srgbClr val="5B4FBB"/>
              </a:solidFill>
            </a:rPr>
            <a:t>The number of days needed to complete the procedures to legally operate a business</a:t>
          </a:r>
          <a:endParaRPr lang="en-US" sz="1200" dirty="0">
            <a:solidFill>
              <a:srgbClr val="5B4FBB"/>
            </a:solidFill>
          </a:endParaRPr>
        </a:p>
      </dgm:t>
    </dgm:pt>
    <dgm:pt modelId="{B3C21014-C329-4BAF-ADA6-E51DE307F7DA}" type="parTrans" cxnId="{D6B0F6CD-3601-4122-AF15-E86D674C78BB}">
      <dgm:prSet/>
      <dgm:spPr/>
      <dgm:t>
        <a:bodyPr/>
        <a:lstStyle/>
        <a:p>
          <a:endParaRPr lang="en-US" sz="1400"/>
        </a:p>
      </dgm:t>
    </dgm:pt>
    <dgm:pt modelId="{92B3D835-F6D0-4A2A-87FA-5954B5C03868}" type="sibTrans" cxnId="{D6B0F6CD-3601-4122-AF15-E86D674C78BB}">
      <dgm:prSet/>
      <dgm:spPr/>
      <dgm:t>
        <a:bodyPr/>
        <a:lstStyle/>
        <a:p>
          <a:endParaRPr lang="en-US" sz="1400"/>
        </a:p>
      </dgm:t>
    </dgm:pt>
    <dgm:pt modelId="{A755EC37-9AE0-4E67-A055-4A85987F0373}">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GDP ($)</a:t>
          </a:r>
          <a:r>
            <a:rPr lang="en-US" sz="1400" b="0" i="0" dirty="0">
              <a:solidFill>
                <a:srgbClr val="5B4FBB"/>
              </a:solidFill>
            </a:rPr>
            <a:t> </a:t>
          </a:r>
        </a:p>
        <a:p>
          <a:r>
            <a:rPr lang="en-US" sz="1400" b="0" i="0" dirty="0">
              <a:solidFill>
                <a:srgbClr val="5B4FBB"/>
              </a:solidFill>
            </a:rPr>
            <a:t>Gross Domestic Product</a:t>
          </a:r>
          <a:endParaRPr lang="en-US" sz="1400" dirty="0">
            <a:solidFill>
              <a:srgbClr val="5B4FBB"/>
            </a:solidFill>
          </a:endParaRPr>
        </a:p>
      </dgm:t>
    </dgm:pt>
    <dgm:pt modelId="{245CBA70-6A6B-4952-ADD6-751AA551C9B1}" type="parTrans" cxnId="{A04AEA06-5436-4E62-A14B-380D9A67F5E4}">
      <dgm:prSet/>
      <dgm:spPr/>
      <dgm:t>
        <a:bodyPr/>
        <a:lstStyle/>
        <a:p>
          <a:endParaRPr lang="en-US" sz="1400"/>
        </a:p>
      </dgm:t>
    </dgm:pt>
    <dgm:pt modelId="{7CD5FAD2-5CC9-43DD-B8D9-B38A749313C2}" type="sibTrans" cxnId="{A04AEA06-5436-4E62-A14B-380D9A67F5E4}">
      <dgm:prSet/>
      <dgm:spPr/>
      <dgm:t>
        <a:bodyPr/>
        <a:lstStyle/>
        <a:p>
          <a:endParaRPr lang="en-US" sz="1400"/>
        </a:p>
      </dgm:t>
    </dgm:pt>
    <dgm:pt modelId="{30FF2FC2-8256-4C9B-9820-4CDAE090A27E}">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Health Exp % GDP </a:t>
          </a:r>
        </a:p>
        <a:p>
          <a:r>
            <a:rPr lang="en-US" sz="1400" b="0" i="0" dirty="0">
              <a:solidFill>
                <a:srgbClr val="5B4FBB"/>
              </a:solidFill>
            </a:rPr>
            <a:t>Percentage of GDP spent on Health care </a:t>
          </a:r>
          <a:endParaRPr lang="en-US" sz="1400" dirty="0">
            <a:solidFill>
              <a:srgbClr val="5B4FBB"/>
            </a:solidFill>
          </a:endParaRPr>
        </a:p>
      </dgm:t>
    </dgm:pt>
    <dgm:pt modelId="{F905C7D9-27C5-4701-8E0A-E0FF9D1B5954}" type="parTrans" cxnId="{80A0ADAF-EADE-4127-9F31-89F8F46BAD43}">
      <dgm:prSet/>
      <dgm:spPr/>
      <dgm:t>
        <a:bodyPr/>
        <a:lstStyle/>
        <a:p>
          <a:endParaRPr lang="en-US" sz="1400"/>
        </a:p>
      </dgm:t>
    </dgm:pt>
    <dgm:pt modelId="{071F52A1-1C29-485D-BA4C-20882D45224C}" type="sibTrans" cxnId="{80A0ADAF-EADE-4127-9F31-89F8F46BAD43}">
      <dgm:prSet/>
      <dgm:spPr/>
      <dgm:t>
        <a:bodyPr/>
        <a:lstStyle/>
        <a:p>
          <a:endParaRPr lang="en-US" sz="1400"/>
        </a:p>
      </dgm:t>
    </dgm:pt>
    <dgm:pt modelId="{BEF7AEFC-52CC-42C3-A63A-547486217983}">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Health Exp/Capita </a:t>
          </a:r>
        </a:p>
        <a:p>
          <a:r>
            <a:rPr lang="en-US" sz="1400" b="0" i="0" dirty="0">
              <a:solidFill>
                <a:srgbClr val="5B4FBB"/>
              </a:solidFill>
            </a:rPr>
            <a:t>Health expenditure per capita </a:t>
          </a:r>
          <a:endParaRPr lang="en-US" sz="1400" dirty="0">
            <a:solidFill>
              <a:srgbClr val="5B4FBB"/>
            </a:solidFill>
          </a:endParaRPr>
        </a:p>
      </dgm:t>
    </dgm:pt>
    <dgm:pt modelId="{11A77AF1-960D-496F-AC80-17FACB14265D}" type="parTrans" cxnId="{A2B939E1-5727-457B-9F32-D57E7444B090}">
      <dgm:prSet/>
      <dgm:spPr/>
      <dgm:t>
        <a:bodyPr/>
        <a:lstStyle/>
        <a:p>
          <a:endParaRPr lang="en-US" sz="1400"/>
        </a:p>
      </dgm:t>
    </dgm:pt>
    <dgm:pt modelId="{029548A0-BAE7-4EAF-88DA-19E82F015B6A}" type="sibTrans" cxnId="{A2B939E1-5727-457B-9F32-D57E7444B090}">
      <dgm:prSet/>
      <dgm:spPr/>
      <dgm:t>
        <a:bodyPr/>
        <a:lstStyle/>
        <a:p>
          <a:endParaRPr lang="en-US" sz="1400"/>
        </a:p>
      </dgm:t>
    </dgm:pt>
    <dgm:pt modelId="{FDBC5E63-F59F-4572-A067-387FAB66D135}">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200" b="1" i="0" dirty="0">
              <a:solidFill>
                <a:srgbClr val="5B4FBB"/>
              </a:solidFill>
            </a:rPr>
            <a:t>Hours to do Tax </a:t>
          </a:r>
        </a:p>
        <a:p>
          <a:r>
            <a:rPr lang="en-US" sz="1200" b="0" i="0" dirty="0">
              <a:solidFill>
                <a:srgbClr val="5B4FBB"/>
              </a:solidFill>
            </a:rPr>
            <a:t>The time, in hours per year, it takes to prepare, file, and pay three major types of taxes </a:t>
          </a:r>
          <a:endParaRPr lang="en-US" sz="1200" dirty="0">
            <a:solidFill>
              <a:srgbClr val="5B4FBB"/>
            </a:solidFill>
          </a:endParaRPr>
        </a:p>
      </dgm:t>
    </dgm:pt>
    <dgm:pt modelId="{11917887-7F4C-4D9A-9C4B-988A15A2AF72}" type="parTrans" cxnId="{F20EA55A-F9F5-4545-BB58-77A8D83D7F76}">
      <dgm:prSet/>
      <dgm:spPr/>
      <dgm:t>
        <a:bodyPr/>
        <a:lstStyle/>
        <a:p>
          <a:endParaRPr lang="en-US" sz="1400"/>
        </a:p>
      </dgm:t>
    </dgm:pt>
    <dgm:pt modelId="{0C64FAA2-ACFA-4818-A205-49B072C44080}" type="sibTrans" cxnId="{F20EA55A-F9F5-4545-BB58-77A8D83D7F76}">
      <dgm:prSet/>
      <dgm:spPr/>
      <dgm:t>
        <a:bodyPr/>
        <a:lstStyle/>
        <a:p>
          <a:endParaRPr lang="en-US" sz="1400"/>
        </a:p>
      </dgm:t>
    </dgm:pt>
    <dgm:pt modelId="{1D263381-45BA-440B-B641-12887A25D2B9}">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Infant Mortality Rate</a:t>
          </a:r>
          <a:r>
            <a:rPr lang="en-US" sz="1400" b="0" i="0" dirty="0">
              <a:solidFill>
                <a:srgbClr val="5B4FBB"/>
              </a:solidFill>
            </a:rPr>
            <a:t> </a:t>
          </a:r>
        </a:p>
        <a:p>
          <a:r>
            <a:rPr lang="en-US" sz="1400" b="0" i="0" dirty="0">
              <a:solidFill>
                <a:srgbClr val="5B4FBB"/>
              </a:solidFill>
            </a:rPr>
            <a:t>the number of deaths per 1,000 live births of children under one year of age </a:t>
          </a:r>
          <a:endParaRPr lang="en-US" sz="1400" dirty="0">
            <a:solidFill>
              <a:srgbClr val="5B4FBB"/>
            </a:solidFill>
          </a:endParaRPr>
        </a:p>
      </dgm:t>
    </dgm:pt>
    <dgm:pt modelId="{60DF032C-98F6-4818-A69A-F988E44AC874}" type="parTrans" cxnId="{35702517-C060-48ED-BC26-1E8389643312}">
      <dgm:prSet/>
      <dgm:spPr/>
      <dgm:t>
        <a:bodyPr/>
        <a:lstStyle/>
        <a:p>
          <a:endParaRPr lang="en-US" sz="1400"/>
        </a:p>
      </dgm:t>
    </dgm:pt>
    <dgm:pt modelId="{C0352E5F-8469-4F4F-A6B0-86CC727380D4}" type="sibTrans" cxnId="{35702517-C060-48ED-BC26-1E8389643312}">
      <dgm:prSet/>
      <dgm:spPr/>
      <dgm:t>
        <a:bodyPr/>
        <a:lstStyle/>
        <a:p>
          <a:endParaRPr lang="en-US" sz="1400"/>
        </a:p>
      </dgm:t>
    </dgm:pt>
    <dgm:pt modelId="{08916ADC-5FA7-4195-8150-55066F4341AB}">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Internet Usage</a:t>
          </a:r>
          <a:r>
            <a:rPr lang="en-US" sz="1400" b="0" i="0" dirty="0">
              <a:solidFill>
                <a:srgbClr val="5B4FBB"/>
              </a:solidFill>
            </a:rPr>
            <a:t> </a:t>
          </a:r>
        </a:p>
        <a:p>
          <a:r>
            <a:rPr lang="en-US" sz="1400" b="0" i="0" dirty="0">
              <a:solidFill>
                <a:srgbClr val="5B4FBB"/>
              </a:solidFill>
            </a:rPr>
            <a:t>Percentage of </a:t>
          </a:r>
          <a:r>
            <a:rPr lang="en-US" sz="1400" b="0" i="0" dirty="0" err="1">
              <a:solidFill>
                <a:srgbClr val="5B4FBB"/>
              </a:solidFill>
            </a:rPr>
            <a:t>Countrys</a:t>
          </a:r>
          <a:r>
            <a:rPr lang="en-US" sz="1400" b="0" i="0" dirty="0">
              <a:solidFill>
                <a:srgbClr val="5B4FBB"/>
              </a:solidFill>
            </a:rPr>
            <a:t> population using internet </a:t>
          </a:r>
          <a:endParaRPr lang="en-US" sz="1400" dirty="0">
            <a:solidFill>
              <a:srgbClr val="5B4FBB"/>
            </a:solidFill>
          </a:endParaRPr>
        </a:p>
      </dgm:t>
    </dgm:pt>
    <dgm:pt modelId="{354ABB26-1820-4E3F-BDBE-F396129BB4E8}" type="parTrans" cxnId="{28DAC06F-918C-41FC-A46E-53B90CF5984B}">
      <dgm:prSet/>
      <dgm:spPr/>
      <dgm:t>
        <a:bodyPr/>
        <a:lstStyle/>
        <a:p>
          <a:endParaRPr lang="en-US" sz="1400"/>
        </a:p>
      </dgm:t>
    </dgm:pt>
    <dgm:pt modelId="{50559FEA-756E-4AA4-B6D7-729153308705}" type="sibTrans" cxnId="{28DAC06F-918C-41FC-A46E-53B90CF5984B}">
      <dgm:prSet/>
      <dgm:spPr/>
      <dgm:t>
        <a:bodyPr/>
        <a:lstStyle/>
        <a:p>
          <a:endParaRPr lang="en-US" sz="1400"/>
        </a:p>
      </dgm:t>
    </dgm:pt>
    <dgm:pt modelId="{49CB4165-536A-4DA8-A604-F84DB600A841}">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100" b="1" i="0" dirty="0">
              <a:solidFill>
                <a:srgbClr val="5B4FBB"/>
              </a:solidFill>
            </a:rPr>
            <a:t>Lending Interest</a:t>
          </a:r>
        </a:p>
        <a:p>
          <a:r>
            <a:rPr lang="en-US" sz="1100" b="1" i="0" dirty="0">
              <a:solidFill>
                <a:srgbClr val="5B4FBB"/>
              </a:solidFill>
            </a:rPr>
            <a:t> </a:t>
          </a:r>
          <a:r>
            <a:rPr lang="en-US" sz="1100" b="0" i="0" dirty="0">
              <a:solidFill>
                <a:srgbClr val="5B4FBB"/>
              </a:solidFill>
            </a:rPr>
            <a:t>The proportion of a loan that is charged as interest to the borrower, typically expressed as an annual percentage of the loan outstanding. </a:t>
          </a:r>
          <a:endParaRPr lang="en-US" sz="1100" dirty="0">
            <a:solidFill>
              <a:srgbClr val="5B4FBB"/>
            </a:solidFill>
          </a:endParaRPr>
        </a:p>
      </dgm:t>
    </dgm:pt>
    <dgm:pt modelId="{320AE433-AC44-4E09-9301-ED2A0E813452}" type="parTrans" cxnId="{53E8D886-3D17-496B-A648-C05E4E86B22D}">
      <dgm:prSet/>
      <dgm:spPr/>
      <dgm:t>
        <a:bodyPr/>
        <a:lstStyle/>
        <a:p>
          <a:endParaRPr lang="en-US" sz="1400"/>
        </a:p>
      </dgm:t>
    </dgm:pt>
    <dgm:pt modelId="{114B7819-37BC-4586-B386-3DD440632119}" type="sibTrans" cxnId="{53E8D886-3D17-496B-A648-C05E4E86B22D}">
      <dgm:prSet/>
      <dgm:spPr/>
      <dgm:t>
        <a:bodyPr/>
        <a:lstStyle/>
        <a:p>
          <a:endParaRPr lang="en-US" sz="1400"/>
        </a:p>
      </dgm:t>
    </dgm:pt>
    <dgm:pt modelId="{5BDAD707-1FB3-42D2-ABE4-2F2C2B4417F3}">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Life Expectancy Female</a:t>
          </a:r>
        </a:p>
        <a:p>
          <a:r>
            <a:rPr lang="en-US" sz="1400" b="1" i="0" dirty="0">
              <a:solidFill>
                <a:srgbClr val="5B4FBB"/>
              </a:solidFill>
            </a:rPr>
            <a:t> </a:t>
          </a:r>
          <a:r>
            <a:rPr lang="en-US" sz="1400" b="0" i="0" dirty="0">
              <a:solidFill>
                <a:srgbClr val="5B4FBB"/>
              </a:solidFill>
            </a:rPr>
            <a:t>The average period that a female may expect to live. </a:t>
          </a:r>
          <a:endParaRPr lang="en-US" sz="1400" dirty="0">
            <a:solidFill>
              <a:srgbClr val="5B4FBB"/>
            </a:solidFill>
          </a:endParaRPr>
        </a:p>
      </dgm:t>
    </dgm:pt>
    <dgm:pt modelId="{4E29331A-7F0A-4457-8EB0-83FC92059882}" type="parTrans" cxnId="{BF3293DE-3311-4742-803E-59646BD9333C}">
      <dgm:prSet/>
      <dgm:spPr/>
      <dgm:t>
        <a:bodyPr/>
        <a:lstStyle/>
        <a:p>
          <a:endParaRPr lang="en-US" sz="1400"/>
        </a:p>
      </dgm:t>
    </dgm:pt>
    <dgm:pt modelId="{B19BA3AA-91E6-4E94-AD97-7535C841BA70}" type="sibTrans" cxnId="{BF3293DE-3311-4742-803E-59646BD9333C}">
      <dgm:prSet/>
      <dgm:spPr/>
      <dgm:t>
        <a:bodyPr/>
        <a:lstStyle/>
        <a:p>
          <a:endParaRPr lang="en-US" sz="1400"/>
        </a:p>
      </dgm:t>
    </dgm:pt>
    <dgm:pt modelId="{958F78BA-B19B-4EA7-A0B9-835EC1092A69}">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Life Expectancy Male </a:t>
          </a:r>
        </a:p>
        <a:p>
          <a:r>
            <a:rPr lang="en-US" sz="1400" b="0" i="0" dirty="0">
              <a:solidFill>
                <a:srgbClr val="5B4FBB"/>
              </a:solidFill>
            </a:rPr>
            <a:t>The average period that a male may expect to live.</a:t>
          </a:r>
          <a:endParaRPr lang="en-US" sz="1400" dirty="0">
            <a:solidFill>
              <a:srgbClr val="5B4FBB"/>
            </a:solidFill>
          </a:endParaRPr>
        </a:p>
      </dgm:t>
    </dgm:pt>
    <dgm:pt modelId="{40B154F0-C66E-4706-A9AA-FB9A6512979A}" type="parTrans" cxnId="{BEF52127-01E4-44B9-ABD8-C6D0F31309C5}">
      <dgm:prSet/>
      <dgm:spPr/>
      <dgm:t>
        <a:bodyPr/>
        <a:lstStyle/>
        <a:p>
          <a:endParaRPr lang="en-US" sz="1400"/>
        </a:p>
      </dgm:t>
    </dgm:pt>
    <dgm:pt modelId="{E0543D96-E4DE-469C-BBD4-24191892A0F1}" type="sibTrans" cxnId="{BEF52127-01E4-44B9-ABD8-C6D0F31309C5}">
      <dgm:prSet/>
      <dgm:spPr/>
      <dgm:t>
        <a:bodyPr/>
        <a:lstStyle/>
        <a:p>
          <a:endParaRPr lang="en-US" sz="1400"/>
        </a:p>
      </dgm:t>
    </dgm:pt>
    <dgm:pt modelId="{C6EC337A-A07B-49B6-B52E-A666D5E8B9C3}">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Mobile Phone Usage</a:t>
          </a:r>
          <a:r>
            <a:rPr lang="en-US" sz="1400" b="0" i="0" dirty="0">
              <a:solidFill>
                <a:srgbClr val="5B4FBB"/>
              </a:solidFill>
            </a:rPr>
            <a:t> Percentage of cell phone users</a:t>
          </a:r>
          <a:endParaRPr lang="en-US" sz="1400" dirty="0">
            <a:solidFill>
              <a:srgbClr val="5B4FBB"/>
            </a:solidFill>
          </a:endParaRPr>
        </a:p>
      </dgm:t>
    </dgm:pt>
    <dgm:pt modelId="{4CC047DD-E038-405D-9FC1-E06B924C9B37}" type="parTrans" cxnId="{D19DDC8D-4D80-4DD6-884E-D023DD602EF9}">
      <dgm:prSet/>
      <dgm:spPr/>
      <dgm:t>
        <a:bodyPr/>
        <a:lstStyle/>
        <a:p>
          <a:endParaRPr lang="en-US" sz="1400"/>
        </a:p>
      </dgm:t>
    </dgm:pt>
    <dgm:pt modelId="{8EF46B8D-8874-482B-8B9E-81824128DDBD}" type="sibTrans" cxnId="{D19DDC8D-4D80-4DD6-884E-D023DD602EF9}">
      <dgm:prSet/>
      <dgm:spPr/>
      <dgm:t>
        <a:bodyPr/>
        <a:lstStyle/>
        <a:p>
          <a:endParaRPr lang="en-US" sz="1400"/>
        </a:p>
      </dgm:t>
    </dgm:pt>
    <dgm:pt modelId="{B12B1B61-F560-46B3-B952-A9FE9752A87B}">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Population 0-14</a:t>
          </a:r>
        </a:p>
        <a:p>
          <a:r>
            <a:rPr lang="en-US" sz="1400" b="0" i="0" dirty="0">
              <a:solidFill>
                <a:srgbClr val="5B4FBB"/>
              </a:solidFill>
            </a:rPr>
            <a:t>Percentage of Population between </a:t>
          </a:r>
        </a:p>
        <a:p>
          <a:r>
            <a:rPr lang="en-US" sz="1400" b="0" i="0" dirty="0">
              <a:solidFill>
                <a:srgbClr val="5B4FBB"/>
              </a:solidFill>
            </a:rPr>
            <a:t>0-14 years of age.</a:t>
          </a:r>
          <a:endParaRPr lang="en-US" sz="1400" dirty="0">
            <a:solidFill>
              <a:srgbClr val="5B4FBB"/>
            </a:solidFill>
          </a:endParaRPr>
        </a:p>
      </dgm:t>
    </dgm:pt>
    <dgm:pt modelId="{C7CE2C19-D250-4CD3-AFE6-4555AEFA9656}" type="parTrans" cxnId="{2983A2B0-8F2F-43E8-9A12-86E298DE7170}">
      <dgm:prSet/>
      <dgm:spPr/>
      <dgm:t>
        <a:bodyPr/>
        <a:lstStyle/>
        <a:p>
          <a:endParaRPr lang="en-US" sz="1400"/>
        </a:p>
      </dgm:t>
    </dgm:pt>
    <dgm:pt modelId="{0C3A5754-7932-49B3-BF19-F119A6EE442B}" type="sibTrans" cxnId="{2983A2B0-8F2F-43E8-9A12-86E298DE7170}">
      <dgm:prSet/>
      <dgm:spPr/>
      <dgm:t>
        <a:bodyPr/>
        <a:lstStyle/>
        <a:p>
          <a:endParaRPr lang="en-US" sz="1400"/>
        </a:p>
      </dgm:t>
    </dgm:pt>
    <dgm:pt modelId="{8C34EA5E-1C49-4035-B77D-6D4F722371BD}">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Population 15-64 </a:t>
          </a:r>
        </a:p>
        <a:p>
          <a:r>
            <a:rPr lang="en-US" sz="1400" b="0" i="0" dirty="0">
              <a:solidFill>
                <a:srgbClr val="5B4FBB"/>
              </a:solidFill>
            </a:rPr>
            <a:t>Percentage of Population between 15-64 years of age. </a:t>
          </a:r>
          <a:endParaRPr lang="en-US" sz="1400" dirty="0">
            <a:solidFill>
              <a:srgbClr val="5B4FBB"/>
            </a:solidFill>
          </a:endParaRPr>
        </a:p>
      </dgm:t>
    </dgm:pt>
    <dgm:pt modelId="{A988B810-A1AE-47DB-8C4C-0A62F6A02F60}" type="parTrans" cxnId="{AF8AC9F3-148C-4C4E-A23C-E23FC782B18C}">
      <dgm:prSet/>
      <dgm:spPr/>
      <dgm:t>
        <a:bodyPr/>
        <a:lstStyle/>
        <a:p>
          <a:endParaRPr lang="en-US" sz="1400"/>
        </a:p>
      </dgm:t>
    </dgm:pt>
    <dgm:pt modelId="{C64319B6-015D-4D97-B5B5-8DFEAE116804}" type="sibTrans" cxnId="{AF8AC9F3-148C-4C4E-A23C-E23FC782B18C}">
      <dgm:prSet/>
      <dgm:spPr/>
      <dgm:t>
        <a:bodyPr/>
        <a:lstStyle/>
        <a:p>
          <a:endParaRPr lang="en-US" sz="1400"/>
        </a:p>
      </dgm:t>
    </dgm:pt>
    <dgm:pt modelId="{9CED7D73-710C-454F-B6E0-3D7D6A62E584}">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Population 65+ </a:t>
          </a:r>
        </a:p>
        <a:p>
          <a:r>
            <a:rPr lang="en-US" sz="1400" i="0" dirty="0">
              <a:solidFill>
                <a:srgbClr val="5B4FBB"/>
              </a:solidFill>
            </a:rPr>
            <a:t>Percentage of Population</a:t>
          </a:r>
          <a:r>
            <a:rPr lang="en-US" sz="1400" b="0" i="0" dirty="0">
              <a:solidFill>
                <a:srgbClr val="5B4FBB"/>
              </a:solidFill>
            </a:rPr>
            <a:t> above 65 years of age </a:t>
          </a:r>
          <a:endParaRPr lang="en-US" sz="1400" dirty="0">
            <a:solidFill>
              <a:srgbClr val="5B4FBB"/>
            </a:solidFill>
          </a:endParaRPr>
        </a:p>
      </dgm:t>
    </dgm:pt>
    <dgm:pt modelId="{341C4452-15FD-4FA5-93DE-86B065BE62CB}" type="parTrans" cxnId="{681401A1-6B52-4731-BE3E-739B70E49E3C}">
      <dgm:prSet/>
      <dgm:spPr/>
      <dgm:t>
        <a:bodyPr/>
        <a:lstStyle/>
        <a:p>
          <a:endParaRPr lang="en-US" sz="1400"/>
        </a:p>
      </dgm:t>
    </dgm:pt>
    <dgm:pt modelId="{640CE68B-0A25-45E0-BE45-AD133FFD7B7E}" type="sibTrans" cxnId="{681401A1-6B52-4731-BE3E-739B70E49E3C}">
      <dgm:prSet/>
      <dgm:spPr/>
      <dgm:t>
        <a:bodyPr/>
        <a:lstStyle/>
        <a:p>
          <a:endParaRPr lang="en-US" sz="1400"/>
        </a:p>
      </dgm:t>
    </dgm:pt>
    <dgm:pt modelId="{9794A062-5D06-4DF6-B3C2-5C1AC0F20D4C}">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Population Total </a:t>
          </a:r>
        </a:p>
        <a:p>
          <a:r>
            <a:rPr lang="en-US" sz="1400" b="0" i="0" dirty="0">
              <a:solidFill>
                <a:srgbClr val="5B4FBB"/>
              </a:solidFill>
            </a:rPr>
            <a:t>Total of overall population</a:t>
          </a:r>
        </a:p>
        <a:p>
          <a:r>
            <a:rPr lang="en-US" sz="1400" b="0" i="0" dirty="0">
              <a:solidFill>
                <a:srgbClr val="5B4FBB"/>
              </a:solidFill>
            </a:rPr>
            <a:t>Of Country </a:t>
          </a:r>
          <a:endParaRPr lang="en-US" sz="1400" dirty="0">
            <a:solidFill>
              <a:srgbClr val="5B4FBB"/>
            </a:solidFill>
          </a:endParaRPr>
        </a:p>
      </dgm:t>
    </dgm:pt>
    <dgm:pt modelId="{6669B343-B35F-4E30-9998-ACE4C424E7B2}" type="parTrans" cxnId="{5044D88E-38EE-4695-AAC2-FFC12856E6BA}">
      <dgm:prSet/>
      <dgm:spPr/>
      <dgm:t>
        <a:bodyPr/>
        <a:lstStyle/>
        <a:p>
          <a:endParaRPr lang="en-US" sz="1400"/>
        </a:p>
      </dgm:t>
    </dgm:pt>
    <dgm:pt modelId="{A3666CAE-D525-482C-9092-7B9DEDC09CA7}" type="sibTrans" cxnId="{5044D88E-38EE-4695-AAC2-FFC12856E6BA}">
      <dgm:prSet/>
      <dgm:spPr/>
      <dgm:t>
        <a:bodyPr/>
        <a:lstStyle/>
        <a:p>
          <a:endParaRPr lang="en-US" sz="1400"/>
        </a:p>
      </dgm:t>
    </dgm:pt>
    <dgm:pt modelId="{149F2CFA-0CA3-47A5-9163-E1259B83D7CF}">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Population Urban </a:t>
          </a:r>
        </a:p>
        <a:p>
          <a:r>
            <a:rPr lang="en-US" sz="1400" b="0" i="0" dirty="0">
              <a:solidFill>
                <a:srgbClr val="5B4FBB"/>
              </a:solidFill>
            </a:rPr>
            <a:t>Percentage of urban population </a:t>
          </a:r>
          <a:endParaRPr lang="en-US" sz="1400" dirty="0">
            <a:solidFill>
              <a:srgbClr val="5B4FBB"/>
            </a:solidFill>
          </a:endParaRPr>
        </a:p>
      </dgm:t>
    </dgm:pt>
    <dgm:pt modelId="{9455C061-7E71-470F-BE64-A7820D896A20}" type="parTrans" cxnId="{D1D52921-EBF4-4DD8-BA71-A270AB3C4C71}">
      <dgm:prSet/>
      <dgm:spPr/>
      <dgm:t>
        <a:bodyPr/>
        <a:lstStyle/>
        <a:p>
          <a:endParaRPr lang="en-US" sz="1400"/>
        </a:p>
      </dgm:t>
    </dgm:pt>
    <dgm:pt modelId="{F87D655E-AA4C-40A4-97F4-50B265AE14B6}" type="sibTrans" cxnId="{D1D52921-EBF4-4DD8-BA71-A270AB3C4C71}">
      <dgm:prSet/>
      <dgm:spPr/>
      <dgm:t>
        <a:bodyPr/>
        <a:lstStyle/>
        <a:p>
          <a:endParaRPr lang="en-US" sz="1400"/>
        </a:p>
      </dgm:t>
    </dgm:pt>
    <dgm:pt modelId="{3CBE457F-9436-441D-8F72-65E8B9A9E5C8}">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Tourism Inbound </a:t>
          </a:r>
        </a:p>
        <a:p>
          <a:r>
            <a:rPr lang="en-US" sz="1400" b="0" i="0" dirty="0">
              <a:solidFill>
                <a:srgbClr val="5B4FBB"/>
              </a:solidFill>
            </a:rPr>
            <a:t>The tourism spending of visitors who are not residents of that country </a:t>
          </a:r>
          <a:endParaRPr lang="en-US" sz="1400" dirty="0">
            <a:solidFill>
              <a:srgbClr val="5B4FBB"/>
            </a:solidFill>
          </a:endParaRPr>
        </a:p>
      </dgm:t>
    </dgm:pt>
    <dgm:pt modelId="{1BAB0288-3D49-4F24-9FD2-5DAF28F40300}" type="parTrans" cxnId="{6F6B54D3-0AF0-4EA1-9E94-023FA16CD1CF}">
      <dgm:prSet/>
      <dgm:spPr/>
      <dgm:t>
        <a:bodyPr/>
        <a:lstStyle/>
        <a:p>
          <a:endParaRPr lang="en-US" sz="1400"/>
        </a:p>
      </dgm:t>
    </dgm:pt>
    <dgm:pt modelId="{585214CC-DD49-43E6-B5A0-95589C089EFA}" type="sibTrans" cxnId="{6F6B54D3-0AF0-4EA1-9E94-023FA16CD1CF}">
      <dgm:prSet/>
      <dgm:spPr/>
      <dgm:t>
        <a:bodyPr/>
        <a:lstStyle/>
        <a:p>
          <a:endParaRPr lang="en-US" sz="1400"/>
        </a:p>
      </dgm:t>
    </dgm:pt>
    <dgm:pt modelId="{262B37B1-BC69-4BF2-9E52-7231E843E314}">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rPr>
            <a:t>Tourism Outbound </a:t>
          </a:r>
        </a:p>
        <a:p>
          <a:r>
            <a:rPr lang="en-US" sz="1400" b="0" i="0" dirty="0">
              <a:solidFill>
                <a:srgbClr val="5B4FBB"/>
              </a:solidFill>
            </a:rPr>
            <a:t>The tourism spending of residents of certain country to another country</a:t>
          </a:r>
          <a:endParaRPr lang="en-US" sz="1400" dirty="0">
            <a:solidFill>
              <a:srgbClr val="5B4FBB"/>
            </a:solidFill>
          </a:endParaRPr>
        </a:p>
      </dgm:t>
    </dgm:pt>
    <dgm:pt modelId="{302F51CB-40C3-4760-803E-02ACFC5F2CFC}" type="parTrans" cxnId="{D651D7C6-E890-4150-AAD3-3690AFA2DAA4}">
      <dgm:prSet/>
      <dgm:spPr/>
      <dgm:t>
        <a:bodyPr/>
        <a:lstStyle/>
        <a:p>
          <a:endParaRPr lang="en-US" sz="1400"/>
        </a:p>
      </dgm:t>
    </dgm:pt>
    <dgm:pt modelId="{F6D799F0-08AD-4C3E-8DE4-A4E3B6534DDA}" type="sibTrans" cxnId="{D651D7C6-E890-4150-AAD3-3690AFA2DAA4}">
      <dgm:prSet/>
      <dgm:spPr/>
      <dgm:t>
        <a:bodyPr/>
        <a:lstStyle/>
        <a:p>
          <a:endParaRPr lang="en-US" sz="1400"/>
        </a:p>
      </dgm:t>
    </dgm:pt>
    <dgm:pt modelId="{625F77E2-FA5F-47ED-BB45-5A4EAEB16270}">
      <dgm:prSet custT="1"/>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1400" b="1" i="0" dirty="0">
              <a:solidFill>
                <a:srgbClr val="5B4FBB"/>
              </a:solidFill>
              <a:effectLst/>
              <a:latin typeface="Inter"/>
            </a:rPr>
            <a:t>Ease of doing business </a:t>
          </a:r>
          <a:r>
            <a:rPr lang="en-US" sz="1400" b="0" i="0" dirty="0">
              <a:solidFill>
                <a:srgbClr val="5B4FBB"/>
              </a:solidFill>
              <a:effectLst/>
              <a:latin typeface="Inter"/>
            </a:rPr>
            <a:t>rank from 1 - 190 (1 = most business-friendly regulation)</a:t>
          </a:r>
          <a:endParaRPr lang="en-US" sz="1400" dirty="0">
            <a:solidFill>
              <a:srgbClr val="5B4FBB"/>
            </a:solidFill>
          </a:endParaRPr>
        </a:p>
      </dgm:t>
    </dgm:pt>
    <dgm:pt modelId="{3D3292F4-A012-4C14-B555-50D06F0FC9AB}" type="parTrans" cxnId="{DCDC6EAD-DEE4-4F55-9597-7FCB0E0B06C0}">
      <dgm:prSet/>
      <dgm:spPr/>
      <dgm:t>
        <a:bodyPr/>
        <a:lstStyle/>
        <a:p>
          <a:endParaRPr lang="en-IN" sz="1400"/>
        </a:p>
      </dgm:t>
    </dgm:pt>
    <dgm:pt modelId="{96DA7DB3-83C7-4245-8529-06D70FAD5CE2}" type="sibTrans" cxnId="{DCDC6EAD-DEE4-4F55-9597-7FCB0E0B06C0}">
      <dgm:prSet/>
      <dgm:spPr/>
      <dgm:t>
        <a:bodyPr/>
        <a:lstStyle/>
        <a:p>
          <a:endParaRPr lang="en-IN" sz="1400"/>
        </a:p>
      </dgm:t>
    </dgm:pt>
    <dgm:pt modelId="{2544B1B3-3AAB-4DC3-988F-8AE16C81FCC4}">
      <dgm:prSet/>
      <dgm:spPr>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i="0" dirty="0">
              <a:solidFill>
                <a:srgbClr val="5B4FBB"/>
              </a:solidFill>
            </a:rPr>
            <a:t>Energy Usage </a:t>
          </a:r>
        </a:p>
        <a:p>
          <a:r>
            <a:rPr lang="en-US" b="0" i="0" dirty="0">
              <a:solidFill>
                <a:srgbClr val="5B4FBB"/>
              </a:solidFill>
            </a:rPr>
            <a:t>Energy</a:t>
          </a:r>
          <a:r>
            <a:rPr lang="en-US" b="1" i="0" dirty="0">
              <a:solidFill>
                <a:srgbClr val="5B4FBB"/>
              </a:solidFill>
            </a:rPr>
            <a:t> </a:t>
          </a:r>
          <a:r>
            <a:rPr lang="en-US" b="0" i="0" dirty="0">
              <a:solidFill>
                <a:srgbClr val="5B4FBB"/>
              </a:solidFill>
            </a:rPr>
            <a:t>consumption of a country </a:t>
          </a:r>
          <a:endParaRPr lang="en-US" dirty="0">
            <a:solidFill>
              <a:srgbClr val="5B4FBB"/>
            </a:solidFill>
          </a:endParaRPr>
        </a:p>
      </dgm:t>
    </dgm:pt>
    <dgm:pt modelId="{199B0AE7-E258-4DFC-98F4-FA301B2E46E0}" type="parTrans" cxnId="{818BDB8A-2469-4BFF-B851-CACEE5361D37}">
      <dgm:prSet/>
      <dgm:spPr/>
      <dgm:t>
        <a:bodyPr/>
        <a:lstStyle/>
        <a:p>
          <a:endParaRPr lang="en-IN"/>
        </a:p>
      </dgm:t>
    </dgm:pt>
    <dgm:pt modelId="{332685CB-D03F-461E-86CC-049482942DF2}" type="sibTrans" cxnId="{818BDB8A-2469-4BFF-B851-CACEE5361D37}">
      <dgm:prSet/>
      <dgm:spPr/>
      <dgm:t>
        <a:bodyPr/>
        <a:lstStyle/>
        <a:p>
          <a:endParaRPr lang="en-IN"/>
        </a:p>
      </dgm:t>
    </dgm:pt>
    <dgm:pt modelId="{835943C7-E304-4C07-B520-00AC1CA4DE94}" type="pres">
      <dgm:prSet presAssocID="{8B0AEFBD-97E2-4F1B-BD5E-C74DA3B51A60}" presName="diagram" presStyleCnt="0">
        <dgm:presLayoutVars>
          <dgm:dir/>
          <dgm:resizeHandles val="exact"/>
        </dgm:presLayoutVars>
      </dgm:prSet>
      <dgm:spPr/>
    </dgm:pt>
    <dgm:pt modelId="{22ADF753-2B9F-4AA3-B77E-D954CDD96F2E}" type="pres">
      <dgm:prSet presAssocID="{8D9DA647-D0D8-4CB7-A627-2872718EA320}" presName="node" presStyleLbl="node1" presStyleIdx="0" presStyleCnt="24" custLinFactNeighborX="79" custLinFactNeighborY="889">
        <dgm:presLayoutVars>
          <dgm:bulletEnabled val="1"/>
        </dgm:presLayoutVars>
      </dgm:prSet>
      <dgm:spPr/>
    </dgm:pt>
    <dgm:pt modelId="{7C560C42-2EF5-4332-BDED-A0E5CD2145A2}" type="pres">
      <dgm:prSet presAssocID="{D81BB28A-FD94-4165-A60F-424F5CA6C375}" presName="sibTrans" presStyleCnt="0"/>
      <dgm:spPr/>
    </dgm:pt>
    <dgm:pt modelId="{2EE294D5-222D-4288-9402-531D5E7A7B0B}" type="pres">
      <dgm:prSet presAssocID="{8B1A2E7D-877C-4F2F-BDC6-8503862D3DA0}" presName="node" presStyleLbl="node1" presStyleIdx="1" presStyleCnt="24" custLinFactNeighborX="79" custLinFactNeighborY="889">
        <dgm:presLayoutVars>
          <dgm:bulletEnabled val="1"/>
        </dgm:presLayoutVars>
      </dgm:prSet>
      <dgm:spPr/>
    </dgm:pt>
    <dgm:pt modelId="{37199A02-4576-4DAF-91A2-1DCCDD90D549}" type="pres">
      <dgm:prSet presAssocID="{B27EC05B-A4DD-4CD8-8571-0A591CB52830}" presName="sibTrans" presStyleCnt="0"/>
      <dgm:spPr/>
    </dgm:pt>
    <dgm:pt modelId="{BA868C21-8B36-4D29-8902-0AF65B3100DB}" type="pres">
      <dgm:prSet presAssocID="{F8DB2B48-3002-4505-A86A-36D1A618B7AF}" presName="node" presStyleLbl="node1" presStyleIdx="2" presStyleCnt="24" custLinFactNeighborX="79" custLinFactNeighborY="889">
        <dgm:presLayoutVars>
          <dgm:bulletEnabled val="1"/>
        </dgm:presLayoutVars>
      </dgm:prSet>
      <dgm:spPr/>
    </dgm:pt>
    <dgm:pt modelId="{38E59A3A-25FA-4797-A4B3-6C463D2F8ED5}" type="pres">
      <dgm:prSet presAssocID="{7AC5723F-466F-4A6F-8998-34AEF95CB5BD}" presName="sibTrans" presStyleCnt="0"/>
      <dgm:spPr/>
    </dgm:pt>
    <dgm:pt modelId="{84EBE30F-E815-44C1-8225-77D6CF382834}" type="pres">
      <dgm:prSet presAssocID="{208C7132-77D8-4D5F-AB15-B8B10CC41A26}" presName="node" presStyleLbl="node1" presStyleIdx="3" presStyleCnt="24" custLinFactNeighborX="79" custLinFactNeighborY="889">
        <dgm:presLayoutVars>
          <dgm:bulletEnabled val="1"/>
        </dgm:presLayoutVars>
      </dgm:prSet>
      <dgm:spPr/>
    </dgm:pt>
    <dgm:pt modelId="{7EE77ABD-3D1E-434F-93E4-B1FDB6509E99}" type="pres">
      <dgm:prSet presAssocID="{40C6372E-47AC-4A0C-AA44-1A6104F4767B}" presName="sibTrans" presStyleCnt="0"/>
      <dgm:spPr/>
    </dgm:pt>
    <dgm:pt modelId="{1369982C-DF3E-4833-956D-405DF6EA8B7F}" type="pres">
      <dgm:prSet presAssocID="{91DBBEFE-7345-4F71-8294-8478F1F4C4E8}" presName="node" presStyleLbl="node1" presStyleIdx="4" presStyleCnt="24" custLinFactNeighborX="79" custLinFactNeighborY="889">
        <dgm:presLayoutVars>
          <dgm:bulletEnabled val="1"/>
        </dgm:presLayoutVars>
      </dgm:prSet>
      <dgm:spPr/>
    </dgm:pt>
    <dgm:pt modelId="{2949B857-D8D7-4BF0-8B94-C69992ACEE6E}" type="pres">
      <dgm:prSet presAssocID="{92B3D835-F6D0-4A2A-87FA-5954B5C03868}" presName="sibTrans" presStyleCnt="0"/>
      <dgm:spPr/>
    </dgm:pt>
    <dgm:pt modelId="{70ADA4C3-25F4-4BAB-833F-1ADAFCBA0CB0}" type="pres">
      <dgm:prSet presAssocID="{625F77E2-FA5F-47ED-BB45-5A4EAEB16270}" presName="node" presStyleLbl="node1" presStyleIdx="5" presStyleCnt="24">
        <dgm:presLayoutVars>
          <dgm:bulletEnabled val="1"/>
        </dgm:presLayoutVars>
      </dgm:prSet>
      <dgm:spPr/>
    </dgm:pt>
    <dgm:pt modelId="{89EA8F5C-EE74-4CBF-BB8E-7ECE30B55BCF}" type="pres">
      <dgm:prSet presAssocID="{96DA7DB3-83C7-4245-8529-06D70FAD5CE2}" presName="sibTrans" presStyleCnt="0"/>
      <dgm:spPr/>
    </dgm:pt>
    <dgm:pt modelId="{088531D3-074D-4B87-A22B-BAC31CB9C22B}" type="pres">
      <dgm:prSet presAssocID="{2544B1B3-3AAB-4DC3-988F-8AE16C81FCC4}" presName="node" presStyleLbl="node1" presStyleIdx="6" presStyleCnt="24">
        <dgm:presLayoutVars>
          <dgm:bulletEnabled val="1"/>
        </dgm:presLayoutVars>
      </dgm:prSet>
      <dgm:spPr/>
    </dgm:pt>
    <dgm:pt modelId="{D7725BC5-13CE-4A9D-8BD2-26E1A89BF2CD}" type="pres">
      <dgm:prSet presAssocID="{332685CB-D03F-461E-86CC-049482942DF2}" presName="sibTrans" presStyleCnt="0"/>
      <dgm:spPr/>
    </dgm:pt>
    <dgm:pt modelId="{AFFCC11C-CDCD-4727-A6DA-F063A7BB8AF6}" type="pres">
      <dgm:prSet presAssocID="{A755EC37-9AE0-4E67-A055-4A85987F0373}" presName="node" presStyleLbl="node1" presStyleIdx="7" presStyleCnt="24" custLinFactNeighborX="79" custLinFactNeighborY="889">
        <dgm:presLayoutVars>
          <dgm:bulletEnabled val="1"/>
        </dgm:presLayoutVars>
      </dgm:prSet>
      <dgm:spPr/>
    </dgm:pt>
    <dgm:pt modelId="{C3ECFF8D-7402-4A4B-9A99-C30AC5678D21}" type="pres">
      <dgm:prSet presAssocID="{7CD5FAD2-5CC9-43DD-B8D9-B38A749313C2}" presName="sibTrans" presStyleCnt="0"/>
      <dgm:spPr/>
    </dgm:pt>
    <dgm:pt modelId="{D364F5B8-7B44-4D58-B2C5-E886DAC6FDDD}" type="pres">
      <dgm:prSet presAssocID="{30FF2FC2-8256-4C9B-9820-4CDAE090A27E}" presName="node" presStyleLbl="node1" presStyleIdx="8" presStyleCnt="24" custLinFactNeighborX="79" custLinFactNeighborY="889">
        <dgm:presLayoutVars>
          <dgm:bulletEnabled val="1"/>
        </dgm:presLayoutVars>
      </dgm:prSet>
      <dgm:spPr/>
    </dgm:pt>
    <dgm:pt modelId="{8D68D4EF-ED17-495D-A415-43B3C521C076}" type="pres">
      <dgm:prSet presAssocID="{071F52A1-1C29-485D-BA4C-20882D45224C}" presName="sibTrans" presStyleCnt="0"/>
      <dgm:spPr/>
    </dgm:pt>
    <dgm:pt modelId="{9D1DE243-9E37-4F3F-A252-0F1731EE60D8}" type="pres">
      <dgm:prSet presAssocID="{BEF7AEFC-52CC-42C3-A63A-547486217983}" presName="node" presStyleLbl="node1" presStyleIdx="9" presStyleCnt="24" custLinFactNeighborX="79" custLinFactNeighborY="889">
        <dgm:presLayoutVars>
          <dgm:bulletEnabled val="1"/>
        </dgm:presLayoutVars>
      </dgm:prSet>
      <dgm:spPr/>
    </dgm:pt>
    <dgm:pt modelId="{2374AE2F-BA6D-43AF-93D8-67042DE8C057}" type="pres">
      <dgm:prSet presAssocID="{029548A0-BAE7-4EAF-88DA-19E82F015B6A}" presName="sibTrans" presStyleCnt="0"/>
      <dgm:spPr/>
    </dgm:pt>
    <dgm:pt modelId="{173AA01A-B2C2-4C2A-A32D-AAABA904D2F8}" type="pres">
      <dgm:prSet presAssocID="{FDBC5E63-F59F-4572-A067-387FAB66D135}" presName="node" presStyleLbl="node1" presStyleIdx="10" presStyleCnt="24" custLinFactNeighborX="79" custLinFactNeighborY="889">
        <dgm:presLayoutVars>
          <dgm:bulletEnabled val="1"/>
        </dgm:presLayoutVars>
      </dgm:prSet>
      <dgm:spPr/>
    </dgm:pt>
    <dgm:pt modelId="{6645A53D-542E-4ACB-8C23-9049A00046A9}" type="pres">
      <dgm:prSet presAssocID="{0C64FAA2-ACFA-4818-A205-49B072C44080}" presName="sibTrans" presStyleCnt="0"/>
      <dgm:spPr/>
    </dgm:pt>
    <dgm:pt modelId="{37F671AA-84A2-4811-920A-7930113D720D}" type="pres">
      <dgm:prSet presAssocID="{1D263381-45BA-440B-B641-12887A25D2B9}" presName="node" presStyleLbl="node1" presStyleIdx="11" presStyleCnt="24" custLinFactNeighborX="0">
        <dgm:presLayoutVars>
          <dgm:bulletEnabled val="1"/>
        </dgm:presLayoutVars>
      </dgm:prSet>
      <dgm:spPr/>
    </dgm:pt>
    <dgm:pt modelId="{CAFAD6E8-31B5-413A-9544-C07EC73894CA}" type="pres">
      <dgm:prSet presAssocID="{C0352E5F-8469-4F4F-A6B0-86CC727380D4}" presName="sibTrans" presStyleCnt="0"/>
      <dgm:spPr/>
    </dgm:pt>
    <dgm:pt modelId="{82570991-900B-4206-87CE-D588ECC4D9E8}" type="pres">
      <dgm:prSet presAssocID="{08916ADC-5FA7-4195-8150-55066F4341AB}" presName="node" presStyleLbl="node1" presStyleIdx="12" presStyleCnt="24" custLinFactNeighborX="0">
        <dgm:presLayoutVars>
          <dgm:bulletEnabled val="1"/>
        </dgm:presLayoutVars>
      </dgm:prSet>
      <dgm:spPr/>
    </dgm:pt>
    <dgm:pt modelId="{A3B5FD4F-0BB7-4B16-946E-F6DB0A3D4BFF}" type="pres">
      <dgm:prSet presAssocID="{50559FEA-756E-4AA4-B6D7-729153308705}" presName="sibTrans" presStyleCnt="0"/>
      <dgm:spPr/>
    </dgm:pt>
    <dgm:pt modelId="{4585DA8D-BA3D-45C3-88EA-2C0B0985A44F}" type="pres">
      <dgm:prSet presAssocID="{49CB4165-536A-4DA8-A604-F84DB600A841}" presName="node" presStyleLbl="node1" presStyleIdx="13" presStyleCnt="24">
        <dgm:presLayoutVars>
          <dgm:bulletEnabled val="1"/>
        </dgm:presLayoutVars>
      </dgm:prSet>
      <dgm:spPr/>
    </dgm:pt>
    <dgm:pt modelId="{EAE3A90B-0819-4A43-B126-46C3443EE451}" type="pres">
      <dgm:prSet presAssocID="{114B7819-37BC-4586-B386-3DD440632119}" presName="sibTrans" presStyleCnt="0"/>
      <dgm:spPr/>
    </dgm:pt>
    <dgm:pt modelId="{9F69645A-D301-457B-9D43-3D705CB5F4F4}" type="pres">
      <dgm:prSet presAssocID="{5BDAD707-1FB3-42D2-ABE4-2F2C2B4417F3}" presName="node" presStyleLbl="node1" presStyleIdx="14" presStyleCnt="24">
        <dgm:presLayoutVars>
          <dgm:bulletEnabled val="1"/>
        </dgm:presLayoutVars>
      </dgm:prSet>
      <dgm:spPr/>
    </dgm:pt>
    <dgm:pt modelId="{20B19A66-ADE5-4FB0-9922-A8EC4F5B1655}" type="pres">
      <dgm:prSet presAssocID="{B19BA3AA-91E6-4E94-AD97-7535C841BA70}" presName="sibTrans" presStyleCnt="0"/>
      <dgm:spPr/>
    </dgm:pt>
    <dgm:pt modelId="{AD2EA28D-5939-4137-B354-0FB091F4B3D6}" type="pres">
      <dgm:prSet presAssocID="{958F78BA-B19B-4EA7-A0B9-835EC1092A69}" presName="node" presStyleLbl="node1" presStyleIdx="15" presStyleCnt="24">
        <dgm:presLayoutVars>
          <dgm:bulletEnabled val="1"/>
        </dgm:presLayoutVars>
      </dgm:prSet>
      <dgm:spPr/>
    </dgm:pt>
    <dgm:pt modelId="{D3ADC611-A082-42DE-8311-F81494C28E42}" type="pres">
      <dgm:prSet presAssocID="{E0543D96-E4DE-469C-BBD4-24191892A0F1}" presName="sibTrans" presStyleCnt="0"/>
      <dgm:spPr/>
    </dgm:pt>
    <dgm:pt modelId="{C486B180-1DB9-42B2-87D3-5D977B25472A}" type="pres">
      <dgm:prSet presAssocID="{C6EC337A-A07B-49B6-B52E-A666D5E8B9C3}" presName="node" presStyleLbl="node1" presStyleIdx="16" presStyleCnt="24">
        <dgm:presLayoutVars>
          <dgm:bulletEnabled val="1"/>
        </dgm:presLayoutVars>
      </dgm:prSet>
      <dgm:spPr/>
    </dgm:pt>
    <dgm:pt modelId="{C41C3574-48F5-445B-959B-12E5C6298756}" type="pres">
      <dgm:prSet presAssocID="{8EF46B8D-8874-482B-8B9E-81824128DDBD}" presName="sibTrans" presStyleCnt="0"/>
      <dgm:spPr/>
    </dgm:pt>
    <dgm:pt modelId="{937ADFA6-1D80-4887-95CE-D9FE36C536BA}" type="pres">
      <dgm:prSet presAssocID="{B12B1B61-F560-46B3-B952-A9FE9752A87B}" presName="node" presStyleLbl="node1" presStyleIdx="17" presStyleCnt="24">
        <dgm:presLayoutVars>
          <dgm:bulletEnabled val="1"/>
        </dgm:presLayoutVars>
      </dgm:prSet>
      <dgm:spPr/>
    </dgm:pt>
    <dgm:pt modelId="{C5B267D6-685D-4B5E-A493-88E727AA9604}" type="pres">
      <dgm:prSet presAssocID="{0C3A5754-7932-49B3-BF19-F119A6EE442B}" presName="sibTrans" presStyleCnt="0"/>
      <dgm:spPr/>
    </dgm:pt>
    <dgm:pt modelId="{36B2C770-900D-4F14-A3DD-7D3374A06FF7}" type="pres">
      <dgm:prSet presAssocID="{8C34EA5E-1C49-4035-B77D-6D4F722371BD}" presName="node" presStyleLbl="node1" presStyleIdx="18" presStyleCnt="24">
        <dgm:presLayoutVars>
          <dgm:bulletEnabled val="1"/>
        </dgm:presLayoutVars>
      </dgm:prSet>
      <dgm:spPr/>
    </dgm:pt>
    <dgm:pt modelId="{79079F77-7555-458B-889F-7B1CF10E8EA9}" type="pres">
      <dgm:prSet presAssocID="{C64319B6-015D-4D97-B5B5-8DFEAE116804}" presName="sibTrans" presStyleCnt="0"/>
      <dgm:spPr/>
    </dgm:pt>
    <dgm:pt modelId="{4E942C35-C1F8-43C9-B5C4-AA9D8C397690}" type="pres">
      <dgm:prSet presAssocID="{9CED7D73-710C-454F-B6E0-3D7D6A62E584}" presName="node" presStyleLbl="node1" presStyleIdx="19" presStyleCnt="24">
        <dgm:presLayoutVars>
          <dgm:bulletEnabled val="1"/>
        </dgm:presLayoutVars>
      </dgm:prSet>
      <dgm:spPr/>
    </dgm:pt>
    <dgm:pt modelId="{79452495-D361-419B-9BBB-D545EC91337A}" type="pres">
      <dgm:prSet presAssocID="{640CE68B-0A25-45E0-BE45-AD133FFD7B7E}" presName="sibTrans" presStyleCnt="0"/>
      <dgm:spPr/>
    </dgm:pt>
    <dgm:pt modelId="{961392AE-370B-4F7A-A397-D4FA5BF84443}" type="pres">
      <dgm:prSet presAssocID="{9794A062-5D06-4DF6-B3C2-5C1AC0F20D4C}" presName="node" presStyleLbl="node1" presStyleIdx="20" presStyleCnt="24">
        <dgm:presLayoutVars>
          <dgm:bulletEnabled val="1"/>
        </dgm:presLayoutVars>
      </dgm:prSet>
      <dgm:spPr/>
    </dgm:pt>
    <dgm:pt modelId="{B3564875-6076-4277-A63D-99D9034A66BF}" type="pres">
      <dgm:prSet presAssocID="{A3666CAE-D525-482C-9092-7B9DEDC09CA7}" presName="sibTrans" presStyleCnt="0"/>
      <dgm:spPr/>
    </dgm:pt>
    <dgm:pt modelId="{6689BB44-2B26-463F-9588-BFDB645CD476}" type="pres">
      <dgm:prSet presAssocID="{149F2CFA-0CA3-47A5-9163-E1259B83D7CF}" presName="node" presStyleLbl="node1" presStyleIdx="21" presStyleCnt="24">
        <dgm:presLayoutVars>
          <dgm:bulletEnabled val="1"/>
        </dgm:presLayoutVars>
      </dgm:prSet>
      <dgm:spPr/>
    </dgm:pt>
    <dgm:pt modelId="{35E74DA7-1B01-4265-897C-1B70728A938C}" type="pres">
      <dgm:prSet presAssocID="{F87D655E-AA4C-40A4-97F4-50B265AE14B6}" presName="sibTrans" presStyleCnt="0"/>
      <dgm:spPr/>
    </dgm:pt>
    <dgm:pt modelId="{89DD0D8C-C63D-42E8-9697-6D0D91FCAF4A}" type="pres">
      <dgm:prSet presAssocID="{3CBE457F-9436-441D-8F72-65E8B9A9E5C8}" presName="node" presStyleLbl="node1" presStyleIdx="22" presStyleCnt="24">
        <dgm:presLayoutVars>
          <dgm:bulletEnabled val="1"/>
        </dgm:presLayoutVars>
      </dgm:prSet>
      <dgm:spPr/>
    </dgm:pt>
    <dgm:pt modelId="{90464C45-8434-4C2C-93E6-0728652E410E}" type="pres">
      <dgm:prSet presAssocID="{585214CC-DD49-43E6-B5A0-95589C089EFA}" presName="sibTrans" presStyleCnt="0"/>
      <dgm:spPr/>
    </dgm:pt>
    <dgm:pt modelId="{D3C27F02-67F3-4855-B85A-2B91C97A4973}" type="pres">
      <dgm:prSet presAssocID="{262B37B1-BC69-4BF2-9E52-7231E843E314}" presName="node" presStyleLbl="node1" presStyleIdx="23" presStyleCnt="24">
        <dgm:presLayoutVars>
          <dgm:bulletEnabled val="1"/>
        </dgm:presLayoutVars>
      </dgm:prSet>
      <dgm:spPr/>
    </dgm:pt>
  </dgm:ptLst>
  <dgm:cxnLst>
    <dgm:cxn modelId="{A7486305-2499-4C25-980E-1F2EBF7DD097}" type="presOf" srcId="{A755EC37-9AE0-4E67-A055-4A85987F0373}" destId="{AFFCC11C-CDCD-4727-A6DA-F063A7BB8AF6}" srcOrd="0" destOrd="0" presId="urn:microsoft.com/office/officeart/2005/8/layout/default"/>
    <dgm:cxn modelId="{A04AEA06-5436-4E62-A14B-380D9A67F5E4}" srcId="{8B0AEFBD-97E2-4F1B-BD5E-C74DA3B51A60}" destId="{A755EC37-9AE0-4E67-A055-4A85987F0373}" srcOrd="7" destOrd="0" parTransId="{245CBA70-6A6B-4952-ADD6-751AA551C9B1}" sibTransId="{7CD5FAD2-5CC9-43DD-B8D9-B38A749313C2}"/>
    <dgm:cxn modelId="{35702517-C060-48ED-BC26-1E8389643312}" srcId="{8B0AEFBD-97E2-4F1B-BD5E-C74DA3B51A60}" destId="{1D263381-45BA-440B-B641-12887A25D2B9}" srcOrd="11" destOrd="0" parTransId="{60DF032C-98F6-4818-A69A-F988E44AC874}" sibTransId="{C0352E5F-8469-4F4F-A6B0-86CC727380D4}"/>
    <dgm:cxn modelId="{D1D52921-EBF4-4DD8-BA71-A270AB3C4C71}" srcId="{8B0AEFBD-97E2-4F1B-BD5E-C74DA3B51A60}" destId="{149F2CFA-0CA3-47A5-9163-E1259B83D7CF}" srcOrd="21" destOrd="0" parTransId="{9455C061-7E71-470F-BE64-A7820D896A20}" sibTransId="{F87D655E-AA4C-40A4-97F4-50B265AE14B6}"/>
    <dgm:cxn modelId="{BEF52127-01E4-44B9-ABD8-C6D0F31309C5}" srcId="{8B0AEFBD-97E2-4F1B-BD5E-C74DA3B51A60}" destId="{958F78BA-B19B-4EA7-A0B9-835EC1092A69}" srcOrd="15" destOrd="0" parTransId="{40B154F0-C66E-4706-A9AA-FB9A6512979A}" sibTransId="{E0543D96-E4DE-469C-BBD4-24191892A0F1}"/>
    <dgm:cxn modelId="{4490562D-7DBE-4AAC-B34D-2225D551116B}" type="presOf" srcId="{149F2CFA-0CA3-47A5-9163-E1259B83D7CF}" destId="{6689BB44-2B26-463F-9588-BFDB645CD476}" srcOrd="0" destOrd="0" presId="urn:microsoft.com/office/officeart/2005/8/layout/default"/>
    <dgm:cxn modelId="{A53F873C-3144-424C-A58D-3403566BF649}" type="presOf" srcId="{9794A062-5D06-4DF6-B3C2-5C1AC0F20D4C}" destId="{961392AE-370B-4F7A-A397-D4FA5BF84443}" srcOrd="0" destOrd="0" presId="urn:microsoft.com/office/officeart/2005/8/layout/default"/>
    <dgm:cxn modelId="{647DAB5B-5884-4D0A-B05A-269FDD4AB1B4}" type="presOf" srcId="{208C7132-77D8-4D5F-AB15-B8B10CC41A26}" destId="{84EBE30F-E815-44C1-8225-77D6CF382834}" srcOrd="0" destOrd="0" presId="urn:microsoft.com/office/officeart/2005/8/layout/default"/>
    <dgm:cxn modelId="{1CCFE55E-A26D-46D5-A296-680B73AE0116}" type="presOf" srcId="{625F77E2-FA5F-47ED-BB45-5A4EAEB16270}" destId="{70ADA4C3-25F4-4BAB-833F-1ADAFCBA0CB0}" srcOrd="0" destOrd="0" presId="urn:microsoft.com/office/officeart/2005/8/layout/default"/>
    <dgm:cxn modelId="{16876A62-C752-445A-B33F-342D7A3A798D}" type="presOf" srcId="{2544B1B3-3AAB-4DC3-988F-8AE16C81FCC4}" destId="{088531D3-074D-4B87-A22B-BAC31CB9C22B}" srcOrd="0" destOrd="0" presId="urn:microsoft.com/office/officeart/2005/8/layout/default"/>
    <dgm:cxn modelId="{7128984A-E3CE-4856-A045-97E8ACB124A7}" type="presOf" srcId="{958F78BA-B19B-4EA7-A0B9-835EC1092A69}" destId="{AD2EA28D-5939-4137-B354-0FB091F4B3D6}" srcOrd="0" destOrd="0" presId="urn:microsoft.com/office/officeart/2005/8/layout/default"/>
    <dgm:cxn modelId="{C15F6F6C-5572-4ACC-88FE-F994D050EBFA}" type="presOf" srcId="{8C34EA5E-1C49-4035-B77D-6D4F722371BD}" destId="{36B2C770-900D-4F14-A3DD-7D3374A06FF7}" srcOrd="0" destOrd="0" presId="urn:microsoft.com/office/officeart/2005/8/layout/default"/>
    <dgm:cxn modelId="{D5DB544C-610C-48D6-BCBE-F5FAB22A68D8}" type="presOf" srcId="{FDBC5E63-F59F-4572-A067-387FAB66D135}" destId="{173AA01A-B2C2-4C2A-A32D-AAABA904D2F8}" srcOrd="0" destOrd="0" presId="urn:microsoft.com/office/officeart/2005/8/layout/default"/>
    <dgm:cxn modelId="{2F94284E-6460-46C7-BD41-7A174D143BBA}" type="presOf" srcId="{91DBBEFE-7345-4F71-8294-8478F1F4C4E8}" destId="{1369982C-DF3E-4833-956D-405DF6EA8B7F}" srcOrd="0" destOrd="0" presId="urn:microsoft.com/office/officeart/2005/8/layout/default"/>
    <dgm:cxn modelId="{28DAC06F-918C-41FC-A46E-53B90CF5984B}" srcId="{8B0AEFBD-97E2-4F1B-BD5E-C74DA3B51A60}" destId="{08916ADC-5FA7-4195-8150-55066F4341AB}" srcOrd="12" destOrd="0" parTransId="{354ABB26-1820-4E3F-BDBE-F396129BB4E8}" sibTransId="{50559FEA-756E-4AA4-B6D7-729153308705}"/>
    <dgm:cxn modelId="{205FA654-F5E0-47DB-8C51-D3CD80784007}" type="presOf" srcId="{8B0AEFBD-97E2-4F1B-BD5E-C74DA3B51A60}" destId="{835943C7-E304-4C07-B520-00AC1CA4DE94}" srcOrd="0" destOrd="0" presId="urn:microsoft.com/office/officeart/2005/8/layout/default"/>
    <dgm:cxn modelId="{0A723157-6B2F-4DB7-A209-96511F336ABF}" type="presOf" srcId="{B12B1B61-F560-46B3-B952-A9FE9752A87B}" destId="{937ADFA6-1D80-4887-95CE-D9FE36C536BA}" srcOrd="0" destOrd="0" presId="urn:microsoft.com/office/officeart/2005/8/layout/default"/>
    <dgm:cxn modelId="{5CC83F77-068A-46DF-9690-B1EB7035CA61}" type="presOf" srcId="{1D263381-45BA-440B-B641-12887A25D2B9}" destId="{37F671AA-84A2-4811-920A-7930113D720D}" srcOrd="0" destOrd="0" presId="urn:microsoft.com/office/officeart/2005/8/layout/default"/>
    <dgm:cxn modelId="{D5C5C559-3BD3-4674-8D3B-50D4E0DD50ED}" srcId="{8B0AEFBD-97E2-4F1B-BD5E-C74DA3B51A60}" destId="{208C7132-77D8-4D5F-AB15-B8B10CC41A26}" srcOrd="3" destOrd="0" parTransId="{A7BBC1AD-5FAC-4B4C-BF89-7CFAC2EF54B2}" sibTransId="{40C6372E-47AC-4A0C-AA44-1A6104F4767B}"/>
    <dgm:cxn modelId="{F20EA55A-F9F5-4545-BB58-77A8D83D7F76}" srcId="{8B0AEFBD-97E2-4F1B-BD5E-C74DA3B51A60}" destId="{FDBC5E63-F59F-4572-A067-387FAB66D135}" srcOrd="10" destOrd="0" parTransId="{11917887-7F4C-4D9A-9C4B-988A15A2AF72}" sibTransId="{0C64FAA2-ACFA-4818-A205-49B072C44080}"/>
    <dgm:cxn modelId="{69D2F67A-BA44-458D-AE05-C2FB4B39F729}" type="presOf" srcId="{262B37B1-BC69-4BF2-9E52-7231E843E314}" destId="{D3C27F02-67F3-4855-B85A-2B91C97A4973}" srcOrd="0" destOrd="0" presId="urn:microsoft.com/office/officeart/2005/8/layout/default"/>
    <dgm:cxn modelId="{53E8D886-3D17-496B-A648-C05E4E86B22D}" srcId="{8B0AEFBD-97E2-4F1B-BD5E-C74DA3B51A60}" destId="{49CB4165-536A-4DA8-A604-F84DB600A841}" srcOrd="13" destOrd="0" parTransId="{320AE433-AC44-4E09-9301-ED2A0E813452}" sibTransId="{114B7819-37BC-4586-B386-3DD440632119}"/>
    <dgm:cxn modelId="{818BDB8A-2469-4BFF-B851-CACEE5361D37}" srcId="{8B0AEFBD-97E2-4F1B-BD5E-C74DA3B51A60}" destId="{2544B1B3-3AAB-4DC3-988F-8AE16C81FCC4}" srcOrd="6" destOrd="0" parTransId="{199B0AE7-E258-4DFC-98F4-FA301B2E46E0}" sibTransId="{332685CB-D03F-461E-86CC-049482942DF2}"/>
    <dgm:cxn modelId="{D19DDC8D-4D80-4DD6-884E-D023DD602EF9}" srcId="{8B0AEFBD-97E2-4F1B-BD5E-C74DA3B51A60}" destId="{C6EC337A-A07B-49B6-B52E-A666D5E8B9C3}" srcOrd="16" destOrd="0" parTransId="{4CC047DD-E038-405D-9FC1-E06B924C9B37}" sibTransId="{8EF46B8D-8874-482B-8B9E-81824128DDBD}"/>
    <dgm:cxn modelId="{5044D88E-38EE-4695-AAC2-FFC12856E6BA}" srcId="{8B0AEFBD-97E2-4F1B-BD5E-C74DA3B51A60}" destId="{9794A062-5D06-4DF6-B3C2-5C1AC0F20D4C}" srcOrd="20" destOrd="0" parTransId="{6669B343-B35F-4E30-9998-ACE4C424E7B2}" sibTransId="{A3666CAE-D525-482C-9092-7B9DEDC09CA7}"/>
    <dgm:cxn modelId="{84A1F494-D9DD-444A-A899-B01D6116D909}" srcId="{8B0AEFBD-97E2-4F1B-BD5E-C74DA3B51A60}" destId="{8D9DA647-D0D8-4CB7-A627-2872718EA320}" srcOrd="0" destOrd="0" parTransId="{77FE9718-100C-4ACA-B869-D607699F2EB2}" sibTransId="{D81BB28A-FD94-4165-A60F-424F5CA6C375}"/>
    <dgm:cxn modelId="{C292F495-E0EC-4E91-B384-3F9F1563DA4D}" type="presOf" srcId="{8B1A2E7D-877C-4F2F-BDC6-8503862D3DA0}" destId="{2EE294D5-222D-4288-9402-531D5E7A7B0B}" srcOrd="0" destOrd="0" presId="urn:microsoft.com/office/officeart/2005/8/layout/default"/>
    <dgm:cxn modelId="{CF446698-15C3-421B-860A-36E2A905E3CF}" type="presOf" srcId="{F8DB2B48-3002-4505-A86A-36D1A618B7AF}" destId="{BA868C21-8B36-4D29-8902-0AF65B3100DB}" srcOrd="0" destOrd="0" presId="urn:microsoft.com/office/officeart/2005/8/layout/default"/>
    <dgm:cxn modelId="{681401A1-6B52-4731-BE3E-739B70E49E3C}" srcId="{8B0AEFBD-97E2-4F1B-BD5E-C74DA3B51A60}" destId="{9CED7D73-710C-454F-B6E0-3D7D6A62E584}" srcOrd="19" destOrd="0" parTransId="{341C4452-15FD-4FA5-93DE-86B065BE62CB}" sibTransId="{640CE68B-0A25-45E0-BE45-AD133FFD7B7E}"/>
    <dgm:cxn modelId="{407818A2-E07A-42D4-80AC-F2F5BAD669A0}" type="presOf" srcId="{C6EC337A-A07B-49B6-B52E-A666D5E8B9C3}" destId="{C486B180-1DB9-42B2-87D3-5D977B25472A}" srcOrd="0" destOrd="0" presId="urn:microsoft.com/office/officeart/2005/8/layout/default"/>
    <dgm:cxn modelId="{F8E92CA7-C7A6-4018-9E76-07B14C5ED102}" type="presOf" srcId="{3CBE457F-9436-441D-8F72-65E8B9A9E5C8}" destId="{89DD0D8C-C63D-42E8-9697-6D0D91FCAF4A}" srcOrd="0" destOrd="0" presId="urn:microsoft.com/office/officeart/2005/8/layout/default"/>
    <dgm:cxn modelId="{09648BA9-1A7B-4E6A-806B-C34817CB003E}" type="presOf" srcId="{9CED7D73-710C-454F-B6E0-3D7D6A62E584}" destId="{4E942C35-C1F8-43C9-B5C4-AA9D8C397690}" srcOrd="0" destOrd="0" presId="urn:microsoft.com/office/officeart/2005/8/layout/default"/>
    <dgm:cxn modelId="{DCDC6EAD-DEE4-4F55-9597-7FCB0E0B06C0}" srcId="{8B0AEFBD-97E2-4F1B-BD5E-C74DA3B51A60}" destId="{625F77E2-FA5F-47ED-BB45-5A4EAEB16270}" srcOrd="5" destOrd="0" parTransId="{3D3292F4-A012-4C14-B555-50D06F0FC9AB}" sibTransId="{96DA7DB3-83C7-4245-8529-06D70FAD5CE2}"/>
    <dgm:cxn modelId="{80A0ADAF-EADE-4127-9F31-89F8F46BAD43}" srcId="{8B0AEFBD-97E2-4F1B-BD5E-C74DA3B51A60}" destId="{30FF2FC2-8256-4C9B-9820-4CDAE090A27E}" srcOrd="8" destOrd="0" parTransId="{F905C7D9-27C5-4701-8E0A-E0FF9D1B5954}" sibTransId="{071F52A1-1C29-485D-BA4C-20882D45224C}"/>
    <dgm:cxn modelId="{2983A2B0-8F2F-43E8-9A12-86E298DE7170}" srcId="{8B0AEFBD-97E2-4F1B-BD5E-C74DA3B51A60}" destId="{B12B1B61-F560-46B3-B952-A9FE9752A87B}" srcOrd="17" destOrd="0" parTransId="{C7CE2C19-D250-4CD3-AFE6-4555AEFA9656}" sibTransId="{0C3A5754-7932-49B3-BF19-F119A6EE442B}"/>
    <dgm:cxn modelId="{210631B5-170A-41F1-AFCC-DDCBCDF4784A}" type="presOf" srcId="{49CB4165-536A-4DA8-A604-F84DB600A841}" destId="{4585DA8D-BA3D-45C3-88EA-2C0B0985A44F}" srcOrd="0" destOrd="0" presId="urn:microsoft.com/office/officeart/2005/8/layout/default"/>
    <dgm:cxn modelId="{052CBABA-7180-4494-A299-29B8E6668C22}" type="presOf" srcId="{08916ADC-5FA7-4195-8150-55066F4341AB}" destId="{82570991-900B-4206-87CE-D588ECC4D9E8}" srcOrd="0" destOrd="0" presId="urn:microsoft.com/office/officeart/2005/8/layout/default"/>
    <dgm:cxn modelId="{9FD998BE-F0E4-4A62-964E-35D106D9E79C}" type="presOf" srcId="{5BDAD707-1FB3-42D2-ABE4-2F2C2B4417F3}" destId="{9F69645A-D301-457B-9D43-3D705CB5F4F4}" srcOrd="0" destOrd="0" presId="urn:microsoft.com/office/officeart/2005/8/layout/default"/>
    <dgm:cxn modelId="{4C4878C1-2EBE-42B0-A381-F55EDA394684}" srcId="{8B0AEFBD-97E2-4F1B-BD5E-C74DA3B51A60}" destId="{F8DB2B48-3002-4505-A86A-36D1A618B7AF}" srcOrd="2" destOrd="0" parTransId="{5B3A79D0-FA6E-4564-9674-3A707AA0656B}" sibTransId="{7AC5723F-466F-4A6F-8998-34AEF95CB5BD}"/>
    <dgm:cxn modelId="{D651D7C6-E890-4150-AAD3-3690AFA2DAA4}" srcId="{8B0AEFBD-97E2-4F1B-BD5E-C74DA3B51A60}" destId="{262B37B1-BC69-4BF2-9E52-7231E843E314}" srcOrd="23" destOrd="0" parTransId="{302F51CB-40C3-4760-803E-02ACFC5F2CFC}" sibTransId="{F6D799F0-08AD-4C3E-8DE4-A4E3B6534DDA}"/>
    <dgm:cxn modelId="{D6B0F6CD-3601-4122-AF15-E86D674C78BB}" srcId="{8B0AEFBD-97E2-4F1B-BD5E-C74DA3B51A60}" destId="{91DBBEFE-7345-4F71-8294-8478F1F4C4E8}" srcOrd="4" destOrd="0" parTransId="{B3C21014-C329-4BAF-ADA6-E51DE307F7DA}" sibTransId="{92B3D835-F6D0-4A2A-87FA-5954B5C03868}"/>
    <dgm:cxn modelId="{6F6B54D3-0AF0-4EA1-9E94-023FA16CD1CF}" srcId="{8B0AEFBD-97E2-4F1B-BD5E-C74DA3B51A60}" destId="{3CBE457F-9436-441D-8F72-65E8B9A9E5C8}" srcOrd="22" destOrd="0" parTransId="{1BAB0288-3D49-4F24-9FD2-5DAF28F40300}" sibTransId="{585214CC-DD49-43E6-B5A0-95589C089EFA}"/>
    <dgm:cxn modelId="{045C52DE-6714-424C-ABF9-864F4A23D80E}" srcId="{8B0AEFBD-97E2-4F1B-BD5E-C74DA3B51A60}" destId="{8B1A2E7D-877C-4F2F-BDC6-8503862D3DA0}" srcOrd="1" destOrd="0" parTransId="{03619EB5-35FD-4E05-B8AE-E6AF66FA0E69}" sibTransId="{B27EC05B-A4DD-4CD8-8571-0A591CB52830}"/>
    <dgm:cxn modelId="{BF3293DE-3311-4742-803E-59646BD9333C}" srcId="{8B0AEFBD-97E2-4F1B-BD5E-C74DA3B51A60}" destId="{5BDAD707-1FB3-42D2-ABE4-2F2C2B4417F3}" srcOrd="14" destOrd="0" parTransId="{4E29331A-7F0A-4457-8EB0-83FC92059882}" sibTransId="{B19BA3AA-91E6-4E94-AD97-7535C841BA70}"/>
    <dgm:cxn modelId="{B08158E0-B5F2-4F9E-84A1-8F1A928F8C15}" type="presOf" srcId="{30FF2FC2-8256-4C9B-9820-4CDAE090A27E}" destId="{D364F5B8-7B44-4D58-B2C5-E886DAC6FDDD}" srcOrd="0" destOrd="0" presId="urn:microsoft.com/office/officeart/2005/8/layout/default"/>
    <dgm:cxn modelId="{A2B939E1-5727-457B-9F32-D57E7444B090}" srcId="{8B0AEFBD-97E2-4F1B-BD5E-C74DA3B51A60}" destId="{BEF7AEFC-52CC-42C3-A63A-547486217983}" srcOrd="9" destOrd="0" parTransId="{11A77AF1-960D-496F-AC80-17FACB14265D}" sibTransId="{029548A0-BAE7-4EAF-88DA-19E82F015B6A}"/>
    <dgm:cxn modelId="{9ADECEE9-3A2A-4601-9097-274C8A714D2B}" type="presOf" srcId="{BEF7AEFC-52CC-42C3-A63A-547486217983}" destId="{9D1DE243-9E37-4F3F-A252-0F1731EE60D8}" srcOrd="0" destOrd="0" presId="urn:microsoft.com/office/officeart/2005/8/layout/default"/>
    <dgm:cxn modelId="{FD3783EF-5675-463F-BD35-4408B9F6491F}" type="presOf" srcId="{8D9DA647-D0D8-4CB7-A627-2872718EA320}" destId="{22ADF753-2B9F-4AA3-B77E-D954CDD96F2E}" srcOrd="0" destOrd="0" presId="urn:microsoft.com/office/officeart/2005/8/layout/default"/>
    <dgm:cxn modelId="{AF8AC9F3-148C-4C4E-A23C-E23FC782B18C}" srcId="{8B0AEFBD-97E2-4F1B-BD5E-C74DA3B51A60}" destId="{8C34EA5E-1C49-4035-B77D-6D4F722371BD}" srcOrd="18" destOrd="0" parTransId="{A988B810-A1AE-47DB-8C4C-0A62F6A02F60}" sibTransId="{C64319B6-015D-4D97-B5B5-8DFEAE116804}"/>
    <dgm:cxn modelId="{B31AF7AA-BF51-43E9-ADD0-99FAEE0643B1}" type="presParOf" srcId="{835943C7-E304-4C07-B520-00AC1CA4DE94}" destId="{22ADF753-2B9F-4AA3-B77E-D954CDD96F2E}" srcOrd="0" destOrd="0" presId="urn:microsoft.com/office/officeart/2005/8/layout/default"/>
    <dgm:cxn modelId="{24F3CC72-2F41-4E99-80AE-B36B2A354B84}" type="presParOf" srcId="{835943C7-E304-4C07-B520-00AC1CA4DE94}" destId="{7C560C42-2EF5-4332-BDED-A0E5CD2145A2}" srcOrd="1" destOrd="0" presId="urn:microsoft.com/office/officeart/2005/8/layout/default"/>
    <dgm:cxn modelId="{3F7F10B9-7708-4162-9ABF-C7BDD5F634CE}" type="presParOf" srcId="{835943C7-E304-4C07-B520-00AC1CA4DE94}" destId="{2EE294D5-222D-4288-9402-531D5E7A7B0B}" srcOrd="2" destOrd="0" presId="urn:microsoft.com/office/officeart/2005/8/layout/default"/>
    <dgm:cxn modelId="{33513178-B91F-440E-9455-1272D1EC2D61}" type="presParOf" srcId="{835943C7-E304-4C07-B520-00AC1CA4DE94}" destId="{37199A02-4576-4DAF-91A2-1DCCDD90D549}" srcOrd="3" destOrd="0" presId="urn:microsoft.com/office/officeart/2005/8/layout/default"/>
    <dgm:cxn modelId="{FAD29E06-BA04-48A0-88E5-C93288B3C362}" type="presParOf" srcId="{835943C7-E304-4C07-B520-00AC1CA4DE94}" destId="{BA868C21-8B36-4D29-8902-0AF65B3100DB}" srcOrd="4" destOrd="0" presId="urn:microsoft.com/office/officeart/2005/8/layout/default"/>
    <dgm:cxn modelId="{74F6CAE9-F070-4AC9-AC1D-AE7F2E4AE24D}" type="presParOf" srcId="{835943C7-E304-4C07-B520-00AC1CA4DE94}" destId="{38E59A3A-25FA-4797-A4B3-6C463D2F8ED5}" srcOrd="5" destOrd="0" presId="urn:microsoft.com/office/officeart/2005/8/layout/default"/>
    <dgm:cxn modelId="{9CB98F9A-C838-4026-BA05-C0F72162B2A2}" type="presParOf" srcId="{835943C7-E304-4C07-B520-00AC1CA4DE94}" destId="{84EBE30F-E815-44C1-8225-77D6CF382834}" srcOrd="6" destOrd="0" presId="urn:microsoft.com/office/officeart/2005/8/layout/default"/>
    <dgm:cxn modelId="{325F31AF-CB0A-45FA-B69D-6F01EA604D91}" type="presParOf" srcId="{835943C7-E304-4C07-B520-00AC1CA4DE94}" destId="{7EE77ABD-3D1E-434F-93E4-B1FDB6509E99}" srcOrd="7" destOrd="0" presId="urn:microsoft.com/office/officeart/2005/8/layout/default"/>
    <dgm:cxn modelId="{C5083008-1714-446B-95A5-415567F2FA2C}" type="presParOf" srcId="{835943C7-E304-4C07-B520-00AC1CA4DE94}" destId="{1369982C-DF3E-4833-956D-405DF6EA8B7F}" srcOrd="8" destOrd="0" presId="urn:microsoft.com/office/officeart/2005/8/layout/default"/>
    <dgm:cxn modelId="{06F3DA50-11ED-4D57-84BC-661047C15856}" type="presParOf" srcId="{835943C7-E304-4C07-B520-00AC1CA4DE94}" destId="{2949B857-D8D7-4BF0-8B94-C69992ACEE6E}" srcOrd="9" destOrd="0" presId="urn:microsoft.com/office/officeart/2005/8/layout/default"/>
    <dgm:cxn modelId="{8E98D144-32AE-4AC9-B47F-4B49B9EB102F}" type="presParOf" srcId="{835943C7-E304-4C07-B520-00AC1CA4DE94}" destId="{70ADA4C3-25F4-4BAB-833F-1ADAFCBA0CB0}" srcOrd="10" destOrd="0" presId="urn:microsoft.com/office/officeart/2005/8/layout/default"/>
    <dgm:cxn modelId="{4B662972-2F5A-4284-9F3E-F7523CC4E789}" type="presParOf" srcId="{835943C7-E304-4C07-B520-00AC1CA4DE94}" destId="{89EA8F5C-EE74-4CBF-BB8E-7ECE30B55BCF}" srcOrd="11" destOrd="0" presId="urn:microsoft.com/office/officeart/2005/8/layout/default"/>
    <dgm:cxn modelId="{B42F9876-317B-480F-99D8-A8D64E2BFD6B}" type="presParOf" srcId="{835943C7-E304-4C07-B520-00AC1CA4DE94}" destId="{088531D3-074D-4B87-A22B-BAC31CB9C22B}" srcOrd="12" destOrd="0" presId="urn:microsoft.com/office/officeart/2005/8/layout/default"/>
    <dgm:cxn modelId="{AB7518C1-3B95-4F3D-B5EC-9B82A7D21F8B}" type="presParOf" srcId="{835943C7-E304-4C07-B520-00AC1CA4DE94}" destId="{D7725BC5-13CE-4A9D-8BD2-26E1A89BF2CD}" srcOrd="13" destOrd="0" presId="urn:microsoft.com/office/officeart/2005/8/layout/default"/>
    <dgm:cxn modelId="{1E0758C4-2293-40F5-B773-DFC365E05FCD}" type="presParOf" srcId="{835943C7-E304-4C07-B520-00AC1CA4DE94}" destId="{AFFCC11C-CDCD-4727-A6DA-F063A7BB8AF6}" srcOrd="14" destOrd="0" presId="urn:microsoft.com/office/officeart/2005/8/layout/default"/>
    <dgm:cxn modelId="{EF5B4B2B-6F6A-49C9-86B4-28268CF95D4F}" type="presParOf" srcId="{835943C7-E304-4C07-B520-00AC1CA4DE94}" destId="{C3ECFF8D-7402-4A4B-9A99-C30AC5678D21}" srcOrd="15" destOrd="0" presId="urn:microsoft.com/office/officeart/2005/8/layout/default"/>
    <dgm:cxn modelId="{B0EAF2C7-DB5E-4576-B1A2-87689146AA17}" type="presParOf" srcId="{835943C7-E304-4C07-B520-00AC1CA4DE94}" destId="{D364F5B8-7B44-4D58-B2C5-E886DAC6FDDD}" srcOrd="16" destOrd="0" presId="urn:microsoft.com/office/officeart/2005/8/layout/default"/>
    <dgm:cxn modelId="{8A64380F-2869-40CF-BDC9-5A090F96ECF8}" type="presParOf" srcId="{835943C7-E304-4C07-B520-00AC1CA4DE94}" destId="{8D68D4EF-ED17-495D-A415-43B3C521C076}" srcOrd="17" destOrd="0" presId="urn:microsoft.com/office/officeart/2005/8/layout/default"/>
    <dgm:cxn modelId="{F02CB0BF-68B3-4068-B984-9FA9B0358CC7}" type="presParOf" srcId="{835943C7-E304-4C07-B520-00AC1CA4DE94}" destId="{9D1DE243-9E37-4F3F-A252-0F1731EE60D8}" srcOrd="18" destOrd="0" presId="urn:microsoft.com/office/officeart/2005/8/layout/default"/>
    <dgm:cxn modelId="{2D44F781-38F8-46BB-9DEB-EBCE1FCB1E7A}" type="presParOf" srcId="{835943C7-E304-4C07-B520-00AC1CA4DE94}" destId="{2374AE2F-BA6D-43AF-93D8-67042DE8C057}" srcOrd="19" destOrd="0" presId="urn:microsoft.com/office/officeart/2005/8/layout/default"/>
    <dgm:cxn modelId="{E8C447A9-63A5-45A3-909B-60DE40BFCFE5}" type="presParOf" srcId="{835943C7-E304-4C07-B520-00AC1CA4DE94}" destId="{173AA01A-B2C2-4C2A-A32D-AAABA904D2F8}" srcOrd="20" destOrd="0" presId="urn:microsoft.com/office/officeart/2005/8/layout/default"/>
    <dgm:cxn modelId="{5A9E8B5B-829F-4888-810C-753021431BE8}" type="presParOf" srcId="{835943C7-E304-4C07-B520-00AC1CA4DE94}" destId="{6645A53D-542E-4ACB-8C23-9049A00046A9}" srcOrd="21" destOrd="0" presId="urn:microsoft.com/office/officeart/2005/8/layout/default"/>
    <dgm:cxn modelId="{005AC31B-0743-495F-9CFB-06B8779A2FCA}" type="presParOf" srcId="{835943C7-E304-4C07-B520-00AC1CA4DE94}" destId="{37F671AA-84A2-4811-920A-7930113D720D}" srcOrd="22" destOrd="0" presId="urn:microsoft.com/office/officeart/2005/8/layout/default"/>
    <dgm:cxn modelId="{6EAD1736-F5FC-4496-AC34-E2DFBA506FD1}" type="presParOf" srcId="{835943C7-E304-4C07-B520-00AC1CA4DE94}" destId="{CAFAD6E8-31B5-413A-9544-C07EC73894CA}" srcOrd="23" destOrd="0" presId="urn:microsoft.com/office/officeart/2005/8/layout/default"/>
    <dgm:cxn modelId="{602DA668-8C2A-41CA-8367-A99D4CB2D84A}" type="presParOf" srcId="{835943C7-E304-4C07-B520-00AC1CA4DE94}" destId="{82570991-900B-4206-87CE-D588ECC4D9E8}" srcOrd="24" destOrd="0" presId="urn:microsoft.com/office/officeart/2005/8/layout/default"/>
    <dgm:cxn modelId="{F61FADD3-5088-4E61-843F-46D765CED98B}" type="presParOf" srcId="{835943C7-E304-4C07-B520-00AC1CA4DE94}" destId="{A3B5FD4F-0BB7-4B16-946E-F6DB0A3D4BFF}" srcOrd="25" destOrd="0" presId="urn:microsoft.com/office/officeart/2005/8/layout/default"/>
    <dgm:cxn modelId="{723BF7A8-AD25-4432-99C3-F2A5585B31A3}" type="presParOf" srcId="{835943C7-E304-4C07-B520-00AC1CA4DE94}" destId="{4585DA8D-BA3D-45C3-88EA-2C0B0985A44F}" srcOrd="26" destOrd="0" presId="urn:microsoft.com/office/officeart/2005/8/layout/default"/>
    <dgm:cxn modelId="{2A4F4495-9334-430D-B8CD-790D0EE107AE}" type="presParOf" srcId="{835943C7-E304-4C07-B520-00AC1CA4DE94}" destId="{EAE3A90B-0819-4A43-B126-46C3443EE451}" srcOrd="27" destOrd="0" presId="urn:microsoft.com/office/officeart/2005/8/layout/default"/>
    <dgm:cxn modelId="{49F29625-083B-4450-820B-D5EE7D8EF918}" type="presParOf" srcId="{835943C7-E304-4C07-B520-00AC1CA4DE94}" destId="{9F69645A-D301-457B-9D43-3D705CB5F4F4}" srcOrd="28" destOrd="0" presId="urn:microsoft.com/office/officeart/2005/8/layout/default"/>
    <dgm:cxn modelId="{71CCB329-E72D-47D2-B7BB-0078E66C4CDB}" type="presParOf" srcId="{835943C7-E304-4C07-B520-00AC1CA4DE94}" destId="{20B19A66-ADE5-4FB0-9922-A8EC4F5B1655}" srcOrd="29" destOrd="0" presId="urn:microsoft.com/office/officeart/2005/8/layout/default"/>
    <dgm:cxn modelId="{C48075B9-B2F2-494D-AFE3-EAB80E0E02C4}" type="presParOf" srcId="{835943C7-E304-4C07-B520-00AC1CA4DE94}" destId="{AD2EA28D-5939-4137-B354-0FB091F4B3D6}" srcOrd="30" destOrd="0" presId="urn:microsoft.com/office/officeart/2005/8/layout/default"/>
    <dgm:cxn modelId="{E85228C7-D039-46AE-92AC-E29A836A8B21}" type="presParOf" srcId="{835943C7-E304-4C07-B520-00AC1CA4DE94}" destId="{D3ADC611-A082-42DE-8311-F81494C28E42}" srcOrd="31" destOrd="0" presId="urn:microsoft.com/office/officeart/2005/8/layout/default"/>
    <dgm:cxn modelId="{FCDC2B1C-45C8-44E9-B8FB-4DC36127FFDF}" type="presParOf" srcId="{835943C7-E304-4C07-B520-00AC1CA4DE94}" destId="{C486B180-1DB9-42B2-87D3-5D977B25472A}" srcOrd="32" destOrd="0" presId="urn:microsoft.com/office/officeart/2005/8/layout/default"/>
    <dgm:cxn modelId="{B3BD2EBF-86FA-48A1-86AF-2CFBB70C0972}" type="presParOf" srcId="{835943C7-E304-4C07-B520-00AC1CA4DE94}" destId="{C41C3574-48F5-445B-959B-12E5C6298756}" srcOrd="33" destOrd="0" presId="urn:microsoft.com/office/officeart/2005/8/layout/default"/>
    <dgm:cxn modelId="{F1DBD015-5119-41C7-87B6-801F819A65A0}" type="presParOf" srcId="{835943C7-E304-4C07-B520-00AC1CA4DE94}" destId="{937ADFA6-1D80-4887-95CE-D9FE36C536BA}" srcOrd="34" destOrd="0" presId="urn:microsoft.com/office/officeart/2005/8/layout/default"/>
    <dgm:cxn modelId="{4C2E17BA-B5C4-4FEF-9017-E11BCE915AFA}" type="presParOf" srcId="{835943C7-E304-4C07-B520-00AC1CA4DE94}" destId="{C5B267D6-685D-4B5E-A493-88E727AA9604}" srcOrd="35" destOrd="0" presId="urn:microsoft.com/office/officeart/2005/8/layout/default"/>
    <dgm:cxn modelId="{C56923AE-D715-4E72-9E33-A838FA21937E}" type="presParOf" srcId="{835943C7-E304-4C07-B520-00AC1CA4DE94}" destId="{36B2C770-900D-4F14-A3DD-7D3374A06FF7}" srcOrd="36" destOrd="0" presId="urn:microsoft.com/office/officeart/2005/8/layout/default"/>
    <dgm:cxn modelId="{D7C7B85A-F9C8-4F81-872B-0F671A0967AE}" type="presParOf" srcId="{835943C7-E304-4C07-B520-00AC1CA4DE94}" destId="{79079F77-7555-458B-889F-7B1CF10E8EA9}" srcOrd="37" destOrd="0" presId="urn:microsoft.com/office/officeart/2005/8/layout/default"/>
    <dgm:cxn modelId="{18C6CFEE-E370-4712-8EBC-9396FF124521}" type="presParOf" srcId="{835943C7-E304-4C07-B520-00AC1CA4DE94}" destId="{4E942C35-C1F8-43C9-B5C4-AA9D8C397690}" srcOrd="38" destOrd="0" presId="urn:microsoft.com/office/officeart/2005/8/layout/default"/>
    <dgm:cxn modelId="{89C31A99-903C-4A20-81EF-E6370E83DBEB}" type="presParOf" srcId="{835943C7-E304-4C07-B520-00AC1CA4DE94}" destId="{79452495-D361-419B-9BBB-D545EC91337A}" srcOrd="39" destOrd="0" presId="urn:microsoft.com/office/officeart/2005/8/layout/default"/>
    <dgm:cxn modelId="{513E1DF5-A87E-43BC-B7FD-58A3E90C46D5}" type="presParOf" srcId="{835943C7-E304-4C07-B520-00AC1CA4DE94}" destId="{961392AE-370B-4F7A-A397-D4FA5BF84443}" srcOrd="40" destOrd="0" presId="urn:microsoft.com/office/officeart/2005/8/layout/default"/>
    <dgm:cxn modelId="{BFA6444C-9937-483A-9D7F-68428A1BDD08}" type="presParOf" srcId="{835943C7-E304-4C07-B520-00AC1CA4DE94}" destId="{B3564875-6076-4277-A63D-99D9034A66BF}" srcOrd="41" destOrd="0" presId="urn:microsoft.com/office/officeart/2005/8/layout/default"/>
    <dgm:cxn modelId="{71EE36F0-FAEF-45D4-A7B7-56A9A6B7FFD0}" type="presParOf" srcId="{835943C7-E304-4C07-B520-00AC1CA4DE94}" destId="{6689BB44-2B26-463F-9588-BFDB645CD476}" srcOrd="42" destOrd="0" presId="urn:microsoft.com/office/officeart/2005/8/layout/default"/>
    <dgm:cxn modelId="{A851E958-288B-490A-81C0-35F721515F66}" type="presParOf" srcId="{835943C7-E304-4C07-B520-00AC1CA4DE94}" destId="{35E74DA7-1B01-4265-897C-1B70728A938C}" srcOrd="43" destOrd="0" presId="urn:microsoft.com/office/officeart/2005/8/layout/default"/>
    <dgm:cxn modelId="{D2DBE0E0-D654-4C76-9119-D76291FF7100}" type="presParOf" srcId="{835943C7-E304-4C07-B520-00AC1CA4DE94}" destId="{89DD0D8C-C63D-42E8-9697-6D0D91FCAF4A}" srcOrd="44" destOrd="0" presId="urn:microsoft.com/office/officeart/2005/8/layout/default"/>
    <dgm:cxn modelId="{ACA9AFCE-587E-4294-BA9D-E604B5DF573C}" type="presParOf" srcId="{835943C7-E304-4C07-B520-00AC1CA4DE94}" destId="{90464C45-8434-4C2C-93E6-0728652E410E}" srcOrd="45" destOrd="0" presId="urn:microsoft.com/office/officeart/2005/8/layout/default"/>
    <dgm:cxn modelId="{9FD3BF7D-6ABB-4F28-B2DF-CE751D43667F}" type="presParOf" srcId="{835943C7-E304-4C07-B520-00AC1CA4DE94}" destId="{D3C27F02-67F3-4855-B85A-2B91C97A4973}" srcOrd="4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DF753-2B9F-4AA3-B77E-D954CDD96F2E}">
      <dsp:nvSpPr>
        <dsp:cNvPr id="0" name=""/>
        <dsp:cNvSpPr/>
      </dsp:nvSpPr>
      <dsp:spPr>
        <a:xfrm>
          <a:off x="2884" y="31084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Birth Rate </a:t>
          </a:r>
        </a:p>
        <a:p>
          <a:pPr marL="0" lvl="0" indent="0" algn="ctr" defTabSz="622300">
            <a:lnSpc>
              <a:spcPct val="90000"/>
            </a:lnSpc>
            <a:spcBef>
              <a:spcPct val="0"/>
            </a:spcBef>
            <a:spcAft>
              <a:spcPct val="35000"/>
            </a:spcAft>
            <a:buNone/>
          </a:pPr>
          <a:r>
            <a:rPr lang="en-US" sz="1400" b="0" i="0" kern="1200" dirty="0">
              <a:solidFill>
                <a:srgbClr val="5B4FBB"/>
              </a:solidFill>
            </a:rPr>
            <a:t>The number of live births per thousand of population per year. </a:t>
          </a:r>
          <a:endParaRPr lang="en-US" sz="1400" kern="1200" dirty="0">
            <a:solidFill>
              <a:srgbClr val="5B4FBB"/>
            </a:solidFill>
          </a:endParaRPr>
        </a:p>
      </dsp:txBody>
      <dsp:txXfrm>
        <a:off x="2884" y="310847"/>
        <a:ext cx="1821719" cy="1093031"/>
      </dsp:txXfrm>
    </dsp:sp>
    <dsp:sp modelId="{2EE294D5-222D-4288-9402-531D5E7A7B0B}">
      <dsp:nvSpPr>
        <dsp:cNvPr id="0" name=""/>
        <dsp:cNvSpPr/>
      </dsp:nvSpPr>
      <dsp:spPr>
        <a:xfrm>
          <a:off x="2006776" y="31084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Business Tax Rate (%)</a:t>
          </a:r>
        </a:p>
        <a:p>
          <a:pPr marL="0" lvl="0" indent="0" algn="ctr" defTabSz="622300">
            <a:lnSpc>
              <a:spcPct val="90000"/>
            </a:lnSpc>
            <a:spcBef>
              <a:spcPct val="0"/>
            </a:spcBef>
            <a:spcAft>
              <a:spcPct val="35000"/>
            </a:spcAft>
            <a:buNone/>
          </a:pPr>
          <a:r>
            <a:rPr lang="en-US" sz="1400" b="1" i="0" kern="1200" dirty="0">
              <a:solidFill>
                <a:srgbClr val="5B4FBB"/>
              </a:solidFill>
            </a:rPr>
            <a:t> </a:t>
          </a:r>
          <a:r>
            <a:rPr lang="en-US" sz="1400" b="0" i="0" kern="1200" dirty="0">
              <a:solidFill>
                <a:srgbClr val="5B4FBB"/>
              </a:solidFill>
            </a:rPr>
            <a:t>A levy placed by government to a firms profit </a:t>
          </a:r>
          <a:endParaRPr lang="en-US" sz="1400" kern="1200" dirty="0">
            <a:solidFill>
              <a:srgbClr val="5B4FBB"/>
            </a:solidFill>
          </a:endParaRPr>
        </a:p>
      </dsp:txBody>
      <dsp:txXfrm>
        <a:off x="2006776" y="310847"/>
        <a:ext cx="1821719" cy="1093031"/>
      </dsp:txXfrm>
    </dsp:sp>
    <dsp:sp modelId="{BA868C21-8B36-4D29-8902-0AF65B3100DB}">
      <dsp:nvSpPr>
        <dsp:cNvPr id="0" name=""/>
        <dsp:cNvSpPr/>
      </dsp:nvSpPr>
      <dsp:spPr>
        <a:xfrm>
          <a:off x="4010667" y="31084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CO2 Emissions </a:t>
          </a:r>
        </a:p>
        <a:p>
          <a:pPr marL="0" lvl="0" indent="0" algn="ctr" defTabSz="622300">
            <a:lnSpc>
              <a:spcPct val="90000"/>
            </a:lnSpc>
            <a:spcBef>
              <a:spcPct val="0"/>
            </a:spcBef>
            <a:spcAft>
              <a:spcPct val="35000"/>
            </a:spcAft>
            <a:buNone/>
          </a:pPr>
          <a:r>
            <a:rPr lang="en-US" sz="1400" b="0" i="0" kern="1200" dirty="0">
              <a:solidFill>
                <a:srgbClr val="5B4FBB"/>
              </a:solidFill>
            </a:rPr>
            <a:t>Carbon dioxide emission per capita </a:t>
          </a:r>
          <a:endParaRPr lang="en-US" sz="1400" kern="1200" dirty="0">
            <a:solidFill>
              <a:srgbClr val="5B4FBB"/>
            </a:solidFill>
          </a:endParaRPr>
        </a:p>
      </dsp:txBody>
      <dsp:txXfrm>
        <a:off x="4010667" y="310847"/>
        <a:ext cx="1821719" cy="1093031"/>
      </dsp:txXfrm>
    </dsp:sp>
    <dsp:sp modelId="{84EBE30F-E815-44C1-8225-77D6CF382834}">
      <dsp:nvSpPr>
        <dsp:cNvPr id="0" name=""/>
        <dsp:cNvSpPr/>
      </dsp:nvSpPr>
      <dsp:spPr>
        <a:xfrm>
          <a:off x="6014559" y="31084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Country</a:t>
          </a:r>
          <a:r>
            <a:rPr lang="en-US" sz="1400" b="0" i="0" kern="1200" dirty="0">
              <a:solidFill>
                <a:srgbClr val="5B4FBB"/>
              </a:solidFill>
            </a:rPr>
            <a:t> </a:t>
          </a:r>
        </a:p>
        <a:p>
          <a:pPr marL="0" lvl="0" indent="0" algn="ctr" defTabSz="622300">
            <a:lnSpc>
              <a:spcPct val="90000"/>
            </a:lnSpc>
            <a:spcBef>
              <a:spcPct val="0"/>
            </a:spcBef>
            <a:spcAft>
              <a:spcPct val="35000"/>
            </a:spcAft>
            <a:buNone/>
          </a:pPr>
          <a:r>
            <a:rPr lang="en-US" sz="1400" b="0" i="0" kern="1200" dirty="0">
              <a:solidFill>
                <a:srgbClr val="5B4FBB"/>
              </a:solidFill>
            </a:rPr>
            <a:t>Name of Country</a:t>
          </a:r>
          <a:endParaRPr lang="en-US" sz="1400" kern="1200" dirty="0">
            <a:solidFill>
              <a:srgbClr val="5B4FBB"/>
            </a:solidFill>
          </a:endParaRPr>
        </a:p>
      </dsp:txBody>
      <dsp:txXfrm>
        <a:off x="6014559" y="310847"/>
        <a:ext cx="1821719" cy="1093031"/>
      </dsp:txXfrm>
    </dsp:sp>
    <dsp:sp modelId="{1369982C-DF3E-4833-956D-405DF6EA8B7F}">
      <dsp:nvSpPr>
        <dsp:cNvPr id="0" name=""/>
        <dsp:cNvSpPr/>
      </dsp:nvSpPr>
      <dsp:spPr>
        <a:xfrm>
          <a:off x="8018450" y="31084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rgbClr val="5B4FBB"/>
              </a:solidFill>
            </a:rPr>
            <a:t>Days to Start Business </a:t>
          </a:r>
        </a:p>
        <a:p>
          <a:pPr marL="0" lvl="0" indent="0" algn="ctr" defTabSz="533400">
            <a:lnSpc>
              <a:spcPct val="90000"/>
            </a:lnSpc>
            <a:spcBef>
              <a:spcPct val="0"/>
            </a:spcBef>
            <a:spcAft>
              <a:spcPct val="35000"/>
            </a:spcAft>
            <a:buNone/>
          </a:pPr>
          <a:r>
            <a:rPr lang="en-US" sz="1200" b="0" i="0" kern="1200" dirty="0">
              <a:solidFill>
                <a:srgbClr val="5B4FBB"/>
              </a:solidFill>
            </a:rPr>
            <a:t>The number of days needed to complete the procedures to legally operate a business</a:t>
          </a:r>
          <a:endParaRPr lang="en-US" sz="1200" kern="1200" dirty="0">
            <a:solidFill>
              <a:srgbClr val="5B4FBB"/>
            </a:solidFill>
          </a:endParaRPr>
        </a:p>
      </dsp:txBody>
      <dsp:txXfrm>
        <a:off x="8018450" y="310847"/>
        <a:ext cx="1821719" cy="1093031"/>
      </dsp:txXfrm>
    </dsp:sp>
    <dsp:sp modelId="{70ADA4C3-25F4-4BAB-833F-1ADAFCBA0CB0}">
      <dsp:nvSpPr>
        <dsp:cNvPr id="0" name=""/>
        <dsp:cNvSpPr/>
      </dsp:nvSpPr>
      <dsp:spPr>
        <a:xfrm>
          <a:off x="10020902" y="301130"/>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effectLst/>
              <a:latin typeface="Inter"/>
            </a:rPr>
            <a:t>Ease of doing business </a:t>
          </a:r>
          <a:r>
            <a:rPr lang="en-US" sz="1400" b="0" i="0" kern="1200" dirty="0">
              <a:solidFill>
                <a:srgbClr val="5B4FBB"/>
              </a:solidFill>
              <a:effectLst/>
              <a:latin typeface="Inter"/>
            </a:rPr>
            <a:t>rank from 1 - 190 (1 = most business-friendly regulation)</a:t>
          </a:r>
          <a:endParaRPr lang="en-US" sz="1400" kern="1200" dirty="0">
            <a:solidFill>
              <a:srgbClr val="5B4FBB"/>
            </a:solidFill>
          </a:endParaRPr>
        </a:p>
      </dsp:txBody>
      <dsp:txXfrm>
        <a:off x="10020902" y="301130"/>
        <a:ext cx="1821719" cy="1093031"/>
      </dsp:txXfrm>
    </dsp:sp>
    <dsp:sp modelId="{088531D3-074D-4B87-A22B-BAC31CB9C22B}">
      <dsp:nvSpPr>
        <dsp:cNvPr id="0" name=""/>
        <dsp:cNvSpPr/>
      </dsp:nvSpPr>
      <dsp:spPr>
        <a:xfrm>
          <a:off x="1445" y="1576334"/>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5B4FBB"/>
              </a:solidFill>
            </a:rPr>
            <a:t>Energy Usage </a:t>
          </a:r>
        </a:p>
        <a:p>
          <a:pPr marL="0" lvl="0" indent="0" algn="ctr" defTabSz="711200">
            <a:lnSpc>
              <a:spcPct val="90000"/>
            </a:lnSpc>
            <a:spcBef>
              <a:spcPct val="0"/>
            </a:spcBef>
            <a:spcAft>
              <a:spcPct val="35000"/>
            </a:spcAft>
            <a:buNone/>
          </a:pPr>
          <a:r>
            <a:rPr lang="en-US" sz="1600" b="0" i="0" kern="1200" dirty="0">
              <a:solidFill>
                <a:srgbClr val="5B4FBB"/>
              </a:solidFill>
            </a:rPr>
            <a:t>Energy</a:t>
          </a:r>
          <a:r>
            <a:rPr lang="en-US" sz="1600" b="1" i="0" kern="1200" dirty="0">
              <a:solidFill>
                <a:srgbClr val="5B4FBB"/>
              </a:solidFill>
            </a:rPr>
            <a:t> </a:t>
          </a:r>
          <a:r>
            <a:rPr lang="en-US" sz="1600" b="0" i="0" kern="1200" dirty="0">
              <a:solidFill>
                <a:srgbClr val="5B4FBB"/>
              </a:solidFill>
            </a:rPr>
            <a:t>consumption of a country </a:t>
          </a:r>
          <a:endParaRPr lang="en-US" sz="1600" kern="1200" dirty="0">
            <a:solidFill>
              <a:srgbClr val="5B4FBB"/>
            </a:solidFill>
          </a:endParaRPr>
        </a:p>
      </dsp:txBody>
      <dsp:txXfrm>
        <a:off x="1445" y="1576334"/>
        <a:ext cx="1821719" cy="1093031"/>
      </dsp:txXfrm>
    </dsp:sp>
    <dsp:sp modelId="{AFFCC11C-CDCD-4727-A6DA-F063A7BB8AF6}">
      <dsp:nvSpPr>
        <dsp:cNvPr id="0" name=""/>
        <dsp:cNvSpPr/>
      </dsp:nvSpPr>
      <dsp:spPr>
        <a:xfrm>
          <a:off x="2006776" y="158605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GDP ($)</a:t>
          </a:r>
          <a:r>
            <a:rPr lang="en-US" sz="1400" b="0" i="0" kern="1200" dirty="0">
              <a:solidFill>
                <a:srgbClr val="5B4FBB"/>
              </a:solidFill>
            </a:rPr>
            <a:t> </a:t>
          </a:r>
        </a:p>
        <a:p>
          <a:pPr marL="0" lvl="0" indent="0" algn="ctr" defTabSz="622300">
            <a:lnSpc>
              <a:spcPct val="90000"/>
            </a:lnSpc>
            <a:spcBef>
              <a:spcPct val="0"/>
            </a:spcBef>
            <a:spcAft>
              <a:spcPct val="35000"/>
            </a:spcAft>
            <a:buNone/>
          </a:pPr>
          <a:r>
            <a:rPr lang="en-US" sz="1400" b="0" i="0" kern="1200" dirty="0">
              <a:solidFill>
                <a:srgbClr val="5B4FBB"/>
              </a:solidFill>
            </a:rPr>
            <a:t>Gross Domestic Product</a:t>
          </a:r>
          <a:endParaRPr lang="en-US" sz="1400" kern="1200" dirty="0">
            <a:solidFill>
              <a:srgbClr val="5B4FBB"/>
            </a:solidFill>
          </a:endParaRPr>
        </a:p>
      </dsp:txBody>
      <dsp:txXfrm>
        <a:off x="2006776" y="1586051"/>
        <a:ext cx="1821719" cy="1093031"/>
      </dsp:txXfrm>
    </dsp:sp>
    <dsp:sp modelId="{D364F5B8-7B44-4D58-B2C5-E886DAC6FDDD}">
      <dsp:nvSpPr>
        <dsp:cNvPr id="0" name=""/>
        <dsp:cNvSpPr/>
      </dsp:nvSpPr>
      <dsp:spPr>
        <a:xfrm>
          <a:off x="4010667" y="158605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Health Exp % GDP </a:t>
          </a:r>
        </a:p>
        <a:p>
          <a:pPr marL="0" lvl="0" indent="0" algn="ctr" defTabSz="622300">
            <a:lnSpc>
              <a:spcPct val="90000"/>
            </a:lnSpc>
            <a:spcBef>
              <a:spcPct val="0"/>
            </a:spcBef>
            <a:spcAft>
              <a:spcPct val="35000"/>
            </a:spcAft>
            <a:buNone/>
          </a:pPr>
          <a:r>
            <a:rPr lang="en-US" sz="1400" b="0" i="0" kern="1200" dirty="0">
              <a:solidFill>
                <a:srgbClr val="5B4FBB"/>
              </a:solidFill>
            </a:rPr>
            <a:t>Percentage of GDP spent on Health care </a:t>
          </a:r>
          <a:endParaRPr lang="en-US" sz="1400" kern="1200" dirty="0">
            <a:solidFill>
              <a:srgbClr val="5B4FBB"/>
            </a:solidFill>
          </a:endParaRPr>
        </a:p>
      </dsp:txBody>
      <dsp:txXfrm>
        <a:off x="4010667" y="1586051"/>
        <a:ext cx="1821719" cy="1093031"/>
      </dsp:txXfrm>
    </dsp:sp>
    <dsp:sp modelId="{9D1DE243-9E37-4F3F-A252-0F1731EE60D8}">
      <dsp:nvSpPr>
        <dsp:cNvPr id="0" name=""/>
        <dsp:cNvSpPr/>
      </dsp:nvSpPr>
      <dsp:spPr>
        <a:xfrm>
          <a:off x="6014559" y="158605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Health Exp/Capita </a:t>
          </a:r>
        </a:p>
        <a:p>
          <a:pPr marL="0" lvl="0" indent="0" algn="ctr" defTabSz="622300">
            <a:lnSpc>
              <a:spcPct val="90000"/>
            </a:lnSpc>
            <a:spcBef>
              <a:spcPct val="0"/>
            </a:spcBef>
            <a:spcAft>
              <a:spcPct val="35000"/>
            </a:spcAft>
            <a:buNone/>
          </a:pPr>
          <a:r>
            <a:rPr lang="en-US" sz="1400" b="0" i="0" kern="1200" dirty="0">
              <a:solidFill>
                <a:srgbClr val="5B4FBB"/>
              </a:solidFill>
            </a:rPr>
            <a:t>Health expenditure per capita </a:t>
          </a:r>
          <a:endParaRPr lang="en-US" sz="1400" kern="1200" dirty="0">
            <a:solidFill>
              <a:srgbClr val="5B4FBB"/>
            </a:solidFill>
          </a:endParaRPr>
        </a:p>
      </dsp:txBody>
      <dsp:txXfrm>
        <a:off x="6014559" y="1586051"/>
        <a:ext cx="1821719" cy="1093031"/>
      </dsp:txXfrm>
    </dsp:sp>
    <dsp:sp modelId="{173AA01A-B2C2-4C2A-A32D-AAABA904D2F8}">
      <dsp:nvSpPr>
        <dsp:cNvPr id="0" name=""/>
        <dsp:cNvSpPr/>
      </dsp:nvSpPr>
      <dsp:spPr>
        <a:xfrm>
          <a:off x="8018450" y="158605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rgbClr val="5B4FBB"/>
              </a:solidFill>
            </a:rPr>
            <a:t>Hours to do Tax </a:t>
          </a:r>
        </a:p>
        <a:p>
          <a:pPr marL="0" lvl="0" indent="0" algn="ctr" defTabSz="533400">
            <a:lnSpc>
              <a:spcPct val="90000"/>
            </a:lnSpc>
            <a:spcBef>
              <a:spcPct val="0"/>
            </a:spcBef>
            <a:spcAft>
              <a:spcPct val="35000"/>
            </a:spcAft>
            <a:buNone/>
          </a:pPr>
          <a:r>
            <a:rPr lang="en-US" sz="1200" b="0" i="0" kern="1200" dirty="0">
              <a:solidFill>
                <a:srgbClr val="5B4FBB"/>
              </a:solidFill>
            </a:rPr>
            <a:t>The time, in hours per year, it takes to prepare, file, and pay three major types of taxes </a:t>
          </a:r>
          <a:endParaRPr lang="en-US" sz="1200" kern="1200" dirty="0">
            <a:solidFill>
              <a:srgbClr val="5B4FBB"/>
            </a:solidFill>
          </a:endParaRPr>
        </a:p>
      </dsp:txBody>
      <dsp:txXfrm>
        <a:off x="8018450" y="1586051"/>
        <a:ext cx="1821719" cy="1093031"/>
      </dsp:txXfrm>
    </dsp:sp>
    <dsp:sp modelId="{37F671AA-84A2-4811-920A-7930113D720D}">
      <dsp:nvSpPr>
        <dsp:cNvPr id="0" name=""/>
        <dsp:cNvSpPr/>
      </dsp:nvSpPr>
      <dsp:spPr>
        <a:xfrm>
          <a:off x="10020902" y="1576334"/>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Infant Mortality Rate</a:t>
          </a:r>
          <a:r>
            <a:rPr lang="en-US" sz="1400" b="0" i="0" kern="1200" dirty="0">
              <a:solidFill>
                <a:srgbClr val="5B4FBB"/>
              </a:solidFill>
            </a:rPr>
            <a:t> </a:t>
          </a:r>
        </a:p>
        <a:p>
          <a:pPr marL="0" lvl="0" indent="0" algn="ctr" defTabSz="622300">
            <a:lnSpc>
              <a:spcPct val="90000"/>
            </a:lnSpc>
            <a:spcBef>
              <a:spcPct val="0"/>
            </a:spcBef>
            <a:spcAft>
              <a:spcPct val="35000"/>
            </a:spcAft>
            <a:buNone/>
          </a:pPr>
          <a:r>
            <a:rPr lang="en-US" sz="1400" b="0" i="0" kern="1200" dirty="0">
              <a:solidFill>
                <a:srgbClr val="5B4FBB"/>
              </a:solidFill>
            </a:rPr>
            <a:t>the number of deaths per 1,000 live births of children under one year of age </a:t>
          </a:r>
          <a:endParaRPr lang="en-US" sz="1400" kern="1200" dirty="0">
            <a:solidFill>
              <a:srgbClr val="5B4FBB"/>
            </a:solidFill>
          </a:endParaRPr>
        </a:p>
      </dsp:txBody>
      <dsp:txXfrm>
        <a:off x="10020902" y="1576334"/>
        <a:ext cx="1821719" cy="1093031"/>
      </dsp:txXfrm>
    </dsp:sp>
    <dsp:sp modelId="{82570991-900B-4206-87CE-D588ECC4D9E8}">
      <dsp:nvSpPr>
        <dsp:cNvPr id="0" name=""/>
        <dsp:cNvSpPr/>
      </dsp:nvSpPr>
      <dsp:spPr>
        <a:xfrm>
          <a:off x="1445"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Internet Usage</a:t>
          </a:r>
          <a:r>
            <a:rPr lang="en-US" sz="1400" b="0" i="0" kern="1200" dirty="0">
              <a:solidFill>
                <a:srgbClr val="5B4FBB"/>
              </a:solidFill>
            </a:rPr>
            <a:t> </a:t>
          </a:r>
        </a:p>
        <a:p>
          <a:pPr marL="0" lvl="0" indent="0" algn="ctr" defTabSz="622300">
            <a:lnSpc>
              <a:spcPct val="90000"/>
            </a:lnSpc>
            <a:spcBef>
              <a:spcPct val="0"/>
            </a:spcBef>
            <a:spcAft>
              <a:spcPct val="35000"/>
            </a:spcAft>
            <a:buNone/>
          </a:pPr>
          <a:r>
            <a:rPr lang="en-US" sz="1400" b="0" i="0" kern="1200" dirty="0">
              <a:solidFill>
                <a:srgbClr val="5B4FBB"/>
              </a:solidFill>
            </a:rPr>
            <a:t>Percentage of </a:t>
          </a:r>
          <a:r>
            <a:rPr lang="en-US" sz="1400" b="0" i="0" kern="1200" dirty="0" err="1">
              <a:solidFill>
                <a:srgbClr val="5B4FBB"/>
              </a:solidFill>
            </a:rPr>
            <a:t>Countrys</a:t>
          </a:r>
          <a:r>
            <a:rPr lang="en-US" sz="1400" b="0" i="0" kern="1200" dirty="0">
              <a:solidFill>
                <a:srgbClr val="5B4FBB"/>
              </a:solidFill>
            </a:rPr>
            <a:t> population using internet </a:t>
          </a:r>
          <a:endParaRPr lang="en-US" sz="1400" kern="1200" dirty="0">
            <a:solidFill>
              <a:srgbClr val="5B4FBB"/>
            </a:solidFill>
          </a:endParaRPr>
        </a:p>
      </dsp:txBody>
      <dsp:txXfrm>
        <a:off x="1445" y="2851537"/>
        <a:ext cx="1821719" cy="1093031"/>
      </dsp:txXfrm>
    </dsp:sp>
    <dsp:sp modelId="{4585DA8D-BA3D-45C3-88EA-2C0B0985A44F}">
      <dsp:nvSpPr>
        <dsp:cNvPr id="0" name=""/>
        <dsp:cNvSpPr/>
      </dsp:nvSpPr>
      <dsp:spPr>
        <a:xfrm>
          <a:off x="2005337"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dirty="0">
              <a:solidFill>
                <a:srgbClr val="5B4FBB"/>
              </a:solidFill>
            </a:rPr>
            <a:t>Lending Interest</a:t>
          </a:r>
        </a:p>
        <a:p>
          <a:pPr marL="0" lvl="0" indent="0" algn="ctr" defTabSz="488950">
            <a:lnSpc>
              <a:spcPct val="90000"/>
            </a:lnSpc>
            <a:spcBef>
              <a:spcPct val="0"/>
            </a:spcBef>
            <a:spcAft>
              <a:spcPct val="35000"/>
            </a:spcAft>
            <a:buNone/>
          </a:pPr>
          <a:r>
            <a:rPr lang="en-US" sz="1100" b="1" i="0" kern="1200" dirty="0">
              <a:solidFill>
                <a:srgbClr val="5B4FBB"/>
              </a:solidFill>
            </a:rPr>
            <a:t> </a:t>
          </a:r>
          <a:r>
            <a:rPr lang="en-US" sz="1100" b="0" i="0" kern="1200" dirty="0">
              <a:solidFill>
                <a:srgbClr val="5B4FBB"/>
              </a:solidFill>
            </a:rPr>
            <a:t>The proportion of a loan that is charged as interest to the borrower, typically expressed as an annual percentage of the loan outstanding. </a:t>
          </a:r>
          <a:endParaRPr lang="en-US" sz="1100" kern="1200" dirty="0">
            <a:solidFill>
              <a:srgbClr val="5B4FBB"/>
            </a:solidFill>
          </a:endParaRPr>
        </a:p>
      </dsp:txBody>
      <dsp:txXfrm>
        <a:off x="2005337" y="2851537"/>
        <a:ext cx="1821719" cy="1093031"/>
      </dsp:txXfrm>
    </dsp:sp>
    <dsp:sp modelId="{9F69645A-D301-457B-9D43-3D705CB5F4F4}">
      <dsp:nvSpPr>
        <dsp:cNvPr id="0" name=""/>
        <dsp:cNvSpPr/>
      </dsp:nvSpPr>
      <dsp:spPr>
        <a:xfrm>
          <a:off x="4009228"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Life Expectancy Female</a:t>
          </a:r>
        </a:p>
        <a:p>
          <a:pPr marL="0" lvl="0" indent="0" algn="ctr" defTabSz="622300">
            <a:lnSpc>
              <a:spcPct val="90000"/>
            </a:lnSpc>
            <a:spcBef>
              <a:spcPct val="0"/>
            </a:spcBef>
            <a:spcAft>
              <a:spcPct val="35000"/>
            </a:spcAft>
            <a:buNone/>
          </a:pPr>
          <a:r>
            <a:rPr lang="en-US" sz="1400" b="1" i="0" kern="1200" dirty="0">
              <a:solidFill>
                <a:srgbClr val="5B4FBB"/>
              </a:solidFill>
            </a:rPr>
            <a:t> </a:t>
          </a:r>
          <a:r>
            <a:rPr lang="en-US" sz="1400" b="0" i="0" kern="1200" dirty="0">
              <a:solidFill>
                <a:srgbClr val="5B4FBB"/>
              </a:solidFill>
            </a:rPr>
            <a:t>The average period that a female may expect to live. </a:t>
          </a:r>
          <a:endParaRPr lang="en-US" sz="1400" kern="1200" dirty="0">
            <a:solidFill>
              <a:srgbClr val="5B4FBB"/>
            </a:solidFill>
          </a:endParaRPr>
        </a:p>
      </dsp:txBody>
      <dsp:txXfrm>
        <a:off x="4009228" y="2851537"/>
        <a:ext cx="1821719" cy="1093031"/>
      </dsp:txXfrm>
    </dsp:sp>
    <dsp:sp modelId="{AD2EA28D-5939-4137-B354-0FB091F4B3D6}">
      <dsp:nvSpPr>
        <dsp:cNvPr id="0" name=""/>
        <dsp:cNvSpPr/>
      </dsp:nvSpPr>
      <dsp:spPr>
        <a:xfrm>
          <a:off x="6013119"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Life Expectancy Male </a:t>
          </a:r>
        </a:p>
        <a:p>
          <a:pPr marL="0" lvl="0" indent="0" algn="ctr" defTabSz="622300">
            <a:lnSpc>
              <a:spcPct val="90000"/>
            </a:lnSpc>
            <a:spcBef>
              <a:spcPct val="0"/>
            </a:spcBef>
            <a:spcAft>
              <a:spcPct val="35000"/>
            </a:spcAft>
            <a:buNone/>
          </a:pPr>
          <a:r>
            <a:rPr lang="en-US" sz="1400" b="0" i="0" kern="1200" dirty="0">
              <a:solidFill>
                <a:srgbClr val="5B4FBB"/>
              </a:solidFill>
            </a:rPr>
            <a:t>The average period that a male may expect to live.</a:t>
          </a:r>
          <a:endParaRPr lang="en-US" sz="1400" kern="1200" dirty="0">
            <a:solidFill>
              <a:srgbClr val="5B4FBB"/>
            </a:solidFill>
          </a:endParaRPr>
        </a:p>
      </dsp:txBody>
      <dsp:txXfrm>
        <a:off x="6013119" y="2851537"/>
        <a:ext cx="1821719" cy="1093031"/>
      </dsp:txXfrm>
    </dsp:sp>
    <dsp:sp modelId="{C486B180-1DB9-42B2-87D3-5D977B25472A}">
      <dsp:nvSpPr>
        <dsp:cNvPr id="0" name=""/>
        <dsp:cNvSpPr/>
      </dsp:nvSpPr>
      <dsp:spPr>
        <a:xfrm>
          <a:off x="8017011"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Mobile Phone Usage</a:t>
          </a:r>
          <a:r>
            <a:rPr lang="en-US" sz="1400" b="0" i="0" kern="1200" dirty="0">
              <a:solidFill>
                <a:srgbClr val="5B4FBB"/>
              </a:solidFill>
            </a:rPr>
            <a:t> Percentage of cell phone users</a:t>
          </a:r>
          <a:endParaRPr lang="en-US" sz="1400" kern="1200" dirty="0">
            <a:solidFill>
              <a:srgbClr val="5B4FBB"/>
            </a:solidFill>
          </a:endParaRPr>
        </a:p>
      </dsp:txBody>
      <dsp:txXfrm>
        <a:off x="8017011" y="2851537"/>
        <a:ext cx="1821719" cy="1093031"/>
      </dsp:txXfrm>
    </dsp:sp>
    <dsp:sp modelId="{937ADFA6-1D80-4887-95CE-D9FE36C536BA}">
      <dsp:nvSpPr>
        <dsp:cNvPr id="0" name=""/>
        <dsp:cNvSpPr/>
      </dsp:nvSpPr>
      <dsp:spPr>
        <a:xfrm>
          <a:off x="10020902" y="2851537"/>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Population 0-14</a:t>
          </a:r>
        </a:p>
        <a:p>
          <a:pPr marL="0" lvl="0" indent="0" algn="ctr" defTabSz="622300">
            <a:lnSpc>
              <a:spcPct val="90000"/>
            </a:lnSpc>
            <a:spcBef>
              <a:spcPct val="0"/>
            </a:spcBef>
            <a:spcAft>
              <a:spcPct val="35000"/>
            </a:spcAft>
            <a:buNone/>
          </a:pPr>
          <a:r>
            <a:rPr lang="en-US" sz="1400" b="0" i="0" kern="1200" dirty="0">
              <a:solidFill>
                <a:srgbClr val="5B4FBB"/>
              </a:solidFill>
            </a:rPr>
            <a:t>Percentage of Population between </a:t>
          </a:r>
        </a:p>
        <a:p>
          <a:pPr marL="0" lvl="0" indent="0" algn="ctr" defTabSz="622300">
            <a:lnSpc>
              <a:spcPct val="90000"/>
            </a:lnSpc>
            <a:spcBef>
              <a:spcPct val="0"/>
            </a:spcBef>
            <a:spcAft>
              <a:spcPct val="35000"/>
            </a:spcAft>
            <a:buNone/>
          </a:pPr>
          <a:r>
            <a:rPr lang="en-US" sz="1400" b="0" i="0" kern="1200" dirty="0">
              <a:solidFill>
                <a:srgbClr val="5B4FBB"/>
              </a:solidFill>
            </a:rPr>
            <a:t>0-14 years of age.</a:t>
          </a:r>
          <a:endParaRPr lang="en-US" sz="1400" kern="1200" dirty="0">
            <a:solidFill>
              <a:srgbClr val="5B4FBB"/>
            </a:solidFill>
          </a:endParaRPr>
        </a:p>
      </dsp:txBody>
      <dsp:txXfrm>
        <a:off x="10020902" y="2851537"/>
        <a:ext cx="1821719" cy="1093031"/>
      </dsp:txXfrm>
    </dsp:sp>
    <dsp:sp modelId="{36B2C770-900D-4F14-A3DD-7D3374A06FF7}">
      <dsp:nvSpPr>
        <dsp:cNvPr id="0" name=""/>
        <dsp:cNvSpPr/>
      </dsp:nvSpPr>
      <dsp:spPr>
        <a:xfrm>
          <a:off x="1445"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Population 15-64 </a:t>
          </a:r>
        </a:p>
        <a:p>
          <a:pPr marL="0" lvl="0" indent="0" algn="ctr" defTabSz="622300">
            <a:lnSpc>
              <a:spcPct val="90000"/>
            </a:lnSpc>
            <a:spcBef>
              <a:spcPct val="0"/>
            </a:spcBef>
            <a:spcAft>
              <a:spcPct val="35000"/>
            </a:spcAft>
            <a:buNone/>
          </a:pPr>
          <a:r>
            <a:rPr lang="en-US" sz="1400" b="0" i="0" kern="1200" dirty="0">
              <a:solidFill>
                <a:srgbClr val="5B4FBB"/>
              </a:solidFill>
            </a:rPr>
            <a:t>Percentage of Population between 15-64 years of age. </a:t>
          </a:r>
          <a:endParaRPr lang="en-US" sz="1400" kern="1200" dirty="0">
            <a:solidFill>
              <a:srgbClr val="5B4FBB"/>
            </a:solidFill>
          </a:endParaRPr>
        </a:p>
      </dsp:txBody>
      <dsp:txXfrm>
        <a:off x="1445" y="4126741"/>
        <a:ext cx="1821719" cy="1093031"/>
      </dsp:txXfrm>
    </dsp:sp>
    <dsp:sp modelId="{4E942C35-C1F8-43C9-B5C4-AA9D8C397690}">
      <dsp:nvSpPr>
        <dsp:cNvPr id="0" name=""/>
        <dsp:cNvSpPr/>
      </dsp:nvSpPr>
      <dsp:spPr>
        <a:xfrm>
          <a:off x="2005337"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Population 65+ </a:t>
          </a:r>
        </a:p>
        <a:p>
          <a:pPr marL="0" lvl="0" indent="0" algn="ctr" defTabSz="622300">
            <a:lnSpc>
              <a:spcPct val="90000"/>
            </a:lnSpc>
            <a:spcBef>
              <a:spcPct val="0"/>
            </a:spcBef>
            <a:spcAft>
              <a:spcPct val="35000"/>
            </a:spcAft>
            <a:buNone/>
          </a:pPr>
          <a:r>
            <a:rPr lang="en-US" sz="1400" i="0" kern="1200" dirty="0">
              <a:solidFill>
                <a:srgbClr val="5B4FBB"/>
              </a:solidFill>
            </a:rPr>
            <a:t>Percentage of Population</a:t>
          </a:r>
          <a:r>
            <a:rPr lang="en-US" sz="1400" b="0" i="0" kern="1200" dirty="0">
              <a:solidFill>
                <a:srgbClr val="5B4FBB"/>
              </a:solidFill>
            </a:rPr>
            <a:t> above 65 years of age </a:t>
          </a:r>
          <a:endParaRPr lang="en-US" sz="1400" kern="1200" dirty="0">
            <a:solidFill>
              <a:srgbClr val="5B4FBB"/>
            </a:solidFill>
          </a:endParaRPr>
        </a:p>
      </dsp:txBody>
      <dsp:txXfrm>
        <a:off x="2005337" y="4126741"/>
        <a:ext cx="1821719" cy="1093031"/>
      </dsp:txXfrm>
    </dsp:sp>
    <dsp:sp modelId="{961392AE-370B-4F7A-A397-D4FA5BF84443}">
      <dsp:nvSpPr>
        <dsp:cNvPr id="0" name=""/>
        <dsp:cNvSpPr/>
      </dsp:nvSpPr>
      <dsp:spPr>
        <a:xfrm>
          <a:off x="4009228"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Population Total </a:t>
          </a:r>
        </a:p>
        <a:p>
          <a:pPr marL="0" lvl="0" indent="0" algn="ctr" defTabSz="622300">
            <a:lnSpc>
              <a:spcPct val="90000"/>
            </a:lnSpc>
            <a:spcBef>
              <a:spcPct val="0"/>
            </a:spcBef>
            <a:spcAft>
              <a:spcPct val="35000"/>
            </a:spcAft>
            <a:buNone/>
          </a:pPr>
          <a:r>
            <a:rPr lang="en-US" sz="1400" b="0" i="0" kern="1200" dirty="0">
              <a:solidFill>
                <a:srgbClr val="5B4FBB"/>
              </a:solidFill>
            </a:rPr>
            <a:t>Total of overall population</a:t>
          </a:r>
        </a:p>
        <a:p>
          <a:pPr marL="0" lvl="0" indent="0" algn="ctr" defTabSz="622300">
            <a:lnSpc>
              <a:spcPct val="90000"/>
            </a:lnSpc>
            <a:spcBef>
              <a:spcPct val="0"/>
            </a:spcBef>
            <a:spcAft>
              <a:spcPct val="35000"/>
            </a:spcAft>
            <a:buNone/>
          </a:pPr>
          <a:r>
            <a:rPr lang="en-US" sz="1400" b="0" i="0" kern="1200" dirty="0">
              <a:solidFill>
                <a:srgbClr val="5B4FBB"/>
              </a:solidFill>
            </a:rPr>
            <a:t>Of Country </a:t>
          </a:r>
          <a:endParaRPr lang="en-US" sz="1400" kern="1200" dirty="0">
            <a:solidFill>
              <a:srgbClr val="5B4FBB"/>
            </a:solidFill>
          </a:endParaRPr>
        </a:p>
      </dsp:txBody>
      <dsp:txXfrm>
        <a:off x="4009228" y="4126741"/>
        <a:ext cx="1821719" cy="1093031"/>
      </dsp:txXfrm>
    </dsp:sp>
    <dsp:sp modelId="{6689BB44-2B26-463F-9588-BFDB645CD476}">
      <dsp:nvSpPr>
        <dsp:cNvPr id="0" name=""/>
        <dsp:cNvSpPr/>
      </dsp:nvSpPr>
      <dsp:spPr>
        <a:xfrm>
          <a:off x="6013119"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Population Urban </a:t>
          </a:r>
        </a:p>
        <a:p>
          <a:pPr marL="0" lvl="0" indent="0" algn="ctr" defTabSz="622300">
            <a:lnSpc>
              <a:spcPct val="90000"/>
            </a:lnSpc>
            <a:spcBef>
              <a:spcPct val="0"/>
            </a:spcBef>
            <a:spcAft>
              <a:spcPct val="35000"/>
            </a:spcAft>
            <a:buNone/>
          </a:pPr>
          <a:r>
            <a:rPr lang="en-US" sz="1400" b="0" i="0" kern="1200" dirty="0">
              <a:solidFill>
                <a:srgbClr val="5B4FBB"/>
              </a:solidFill>
            </a:rPr>
            <a:t>Percentage of urban population </a:t>
          </a:r>
          <a:endParaRPr lang="en-US" sz="1400" kern="1200" dirty="0">
            <a:solidFill>
              <a:srgbClr val="5B4FBB"/>
            </a:solidFill>
          </a:endParaRPr>
        </a:p>
      </dsp:txBody>
      <dsp:txXfrm>
        <a:off x="6013119" y="4126741"/>
        <a:ext cx="1821719" cy="1093031"/>
      </dsp:txXfrm>
    </dsp:sp>
    <dsp:sp modelId="{89DD0D8C-C63D-42E8-9697-6D0D91FCAF4A}">
      <dsp:nvSpPr>
        <dsp:cNvPr id="0" name=""/>
        <dsp:cNvSpPr/>
      </dsp:nvSpPr>
      <dsp:spPr>
        <a:xfrm>
          <a:off x="8017011"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Tourism Inbound </a:t>
          </a:r>
        </a:p>
        <a:p>
          <a:pPr marL="0" lvl="0" indent="0" algn="ctr" defTabSz="622300">
            <a:lnSpc>
              <a:spcPct val="90000"/>
            </a:lnSpc>
            <a:spcBef>
              <a:spcPct val="0"/>
            </a:spcBef>
            <a:spcAft>
              <a:spcPct val="35000"/>
            </a:spcAft>
            <a:buNone/>
          </a:pPr>
          <a:r>
            <a:rPr lang="en-US" sz="1400" b="0" i="0" kern="1200" dirty="0">
              <a:solidFill>
                <a:srgbClr val="5B4FBB"/>
              </a:solidFill>
            </a:rPr>
            <a:t>The tourism spending of visitors who are not residents of that country </a:t>
          </a:r>
          <a:endParaRPr lang="en-US" sz="1400" kern="1200" dirty="0">
            <a:solidFill>
              <a:srgbClr val="5B4FBB"/>
            </a:solidFill>
          </a:endParaRPr>
        </a:p>
      </dsp:txBody>
      <dsp:txXfrm>
        <a:off x="8017011" y="4126741"/>
        <a:ext cx="1821719" cy="1093031"/>
      </dsp:txXfrm>
    </dsp:sp>
    <dsp:sp modelId="{D3C27F02-67F3-4855-B85A-2B91C97A4973}">
      <dsp:nvSpPr>
        <dsp:cNvPr id="0" name=""/>
        <dsp:cNvSpPr/>
      </dsp:nvSpPr>
      <dsp:spPr>
        <a:xfrm>
          <a:off x="10020902" y="4126741"/>
          <a:ext cx="1821719" cy="1093031"/>
        </a:xfrm>
        <a:prstGeom prst="rect">
          <a:avLst/>
        </a:prstGeom>
        <a:solidFill>
          <a:schemeClr val="bg1"/>
        </a:solidFill>
        <a:ln w="28575" cap="flat" cmpd="sng" algn="ctr">
          <a:solidFill>
            <a:srgbClr val="9F89ED"/>
          </a:solid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rgbClr val="5B4FBB"/>
              </a:solidFill>
            </a:rPr>
            <a:t>Tourism Outbound </a:t>
          </a:r>
        </a:p>
        <a:p>
          <a:pPr marL="0" lvl="0" indent="0" algn="ctr" defTabSz="622300">
            <a:lnSpc>
              <a:spcPct val="90000"/>
            </a:lnSpc>
            <a:spcBef>
              <a:spcPct val="0"/>
            </a:spcBef>
            <a:spcAft>
              <a:spcPct val="35000"/>
            </a:spcAft>
            <a:buNone/>
          </a:pPr>
          <a:r>
            <a:rPr lang="en-US" sz="1400" b="0" i="0" kern="1200" dirty="0">
              <a:solidFill>
                <a:srgbClr val="5B4FBB"/>
              </a:solidFill>
            </a:rPr>
            <a:t>The tourism spending of residents of certain country to another country</a:t>
          </a:r>
          <a:endParaRPr lang="en-US" sz="1400" kern="1200" dirty="0">
            <a:solidFill>
              <a:srgbClr val="5B4FBB"/>
            </a:solidFill>
          </a:endParaRPr>
        </a:p>
      </dsp:txBody>
      <dsp:txXfrm>
        <a:off x="10020902" y="4126741"/>
        <a:ext cx="1821719" cy="10930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61543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91934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538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8322F6-1C60-46CF-968C-BC20E470F44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5565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8322F6-1C60-46CF-968C-BC20E470F44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3902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322F6-1C60-46CF-968C-BC20E470F44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9538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8322F6-1C60-46CF-968C-BC20E470F443}"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1453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322F6-1C60-46CF-968C-BC20E470F443}"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689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087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362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8322F6-1C60-46CF-968C-BC20E470F44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15686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B4FB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322F6-1C60-46CF-968C-BC20E470F443}" type="datetimeFigureOut">
              <a:rPr lang="en-US" smtClean="0"/>
              <a:t>5/10/2024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390071441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074F3385-5673-A8E9-AB94-0FFDD33D70FA}"/>
              </a:ext>
            </a:extLst>
          </p:cNvPr>
          <p:cNvPicPr>
            <a:picLocks noChangeAspect="1"/>
          </p:cNvPicPr>
          <p:nvPr/>
        </p:nvPicPr>
        <p:blipFill rotWithShape="1">
          <a:blip r:embed="rId2"/>
          <a:srcRect t="7697" r="21863" b="1396"/>
          <a:stretch/>
        </p:blipFill>
        <p:spPr>
          <a:xfrm>
            <a:off x="0" y="10"/>
            <a:ext cx="12192001" cy="6857990"/>
          </a:xfrm>
          <a:prstGeom prst="rect">
            <a:avLst/>
          </a:prstGeom>
        </p:spPr>
      </p:pic>
      <p:sp>
        <p:nvSpPr>
          <p:cNvPr id="57" name="Rectangle 5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5DC32C-D79A-65D8-1C92-2576CEAAC778}"/>
              </a:ext>
            </a:extLst>
          </p:cNvPr>
          <p:cNvSpPr>
            <a:spLocks noGrp="1"/>
          </p:cNvSpPr>
          <p:nvPr>
            <p:ph type="ctrTitle"/>
          </p:nvPr>
        </p:nvSpPr>
        <p:spPr>
          <a:xfrm>
            <a:off x="458169" y="2311080"/>
            <a:ext cx="5637831" cy="858606"/>
          </a:xfr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b">
            <a:normAutofit/>
          </a:bodyPr>
          <a:lstStyle/>
          <a:p>
            <a:pPr algn="l"/>
            <a:r>
              <a:rPr lang="en-IN" sz="4400" dirty="0">
                <a:solidFill>
                  <a:srgbClr val="5B4FBB"/>
                </a:solidFill>
                <a:latin typeface="Gill Sans MT (Headings)"/>
              </a:rPr>
              <a:t>CLUSTER ANALYSIS</a:t>
            </a:r>
          </a:p>
        </p:txBody>
      </p:sp>
      <p:sp>
        <p:nvSpPr>
          <p:cNvPr id="5" name="Subtitle 2">
            <a:extLst>
              <a:ext uri="{FF2B5EF4-FFF2-40B4-BE49-F238E27FC236}">
                <a16:creationId xmlns:a16="http://schemas.microsoft.com/office/drawing/2014/main" id="{C1D39B35-7FAC-04F7-907E-A5B8DDF3E50A}"/>
              </a:ext>
            </a:extLst>
          </p:cNvPr>
          <p:cNvSpPr>
            <a:spLocks noGrp="1"/>
          </p:cNvSpPr>
          <p:nvPr>
            <p:ph type="subTitle" idx="1"/>
          </p:nvPr>
        </p:nvSpPr>
        <p:spPr>
          <a:xfrm>
            <a:off x="477980" y="4872922"/>
            <a:ext cx="5618020" cy="589547"/>
          </a:xfrm>
        </p:spPr>
        <p:txBody>
          <a:bodyPr>
            <a:normAutofit lnSpcReduction="10000"/>
          </a:bodyPr>
          <a:lstStyle/>
          <a:p>
            <a:pPr algn="l"/>
            <a:r>
              <a:rPr lang="en-IN" sz="2000" dirty="0">
                <a:solidFill>
                  <a:srgbClr val="5B4FBB"/>
                </a:solidFill>
                <a:effectLst/>
                <a:latin typeface="Gill Sans MT (Headings)"/>
                <a:ea typeface="Arial" panose="020B0604020202020204" pitchFamily="34" charset="0"/>
              </a:rPr>
              <a:t>Creating </a:t>
            </a:r>
            <a:r>
              <a:rPr lang="en-IN" sz="2000" dirty="0">
                <a:solidFill>
                  <a:srgbClr val="5B4FBB"/>
                </a:solidFill>
                <a:latin typeface="Gill Sans MT (Headings)"/>
                <a:ea typeface="Arial" panose="020B0604020202020204" pitchFamily="34" charset="0"/>
              </a:rPr>
              <a:t>C</a:t>
            </a:r>
            <a:r>
              <a:rPr lang="en-IN" sz="2000" dirty="0">
                <a:solidFill>
                  <a:srgbClr val="5B4FBB"/>
                </a:solidFill>
                <a:effectLst/>
                <a:latin typeface="Gill Sans MT (Headings)"/>
                <a:ea typeface="Arial" panose="020B0604020202020204" pitchFamily="34" charset="0"/>
              </a:rPr>
              <a:t>lusters on </a:t>
            </a:r>
            <a:r>
              <a:rPr lang="en-IN" sz="2000" dirty="0">
                <a:solidFill>
                  <a:srgbClr val="5B4FBB"/>
                </a:solidFill>
                <a:latin typeface="Gill Sans MT (Headings)"/>
                <a:ea typeface="Arial" panose="020B0604020202020204" pitchFamily="34" charset="0"/>
              </a:rPr>
              <a:t>G</a:t>
            </a:r>
            <a:r>
              <a:rPr lang="en-IN" sz="2000" dirty="0">
                <a:solidFill>
                  <a:srgbClr val="5B4FBB"/>
                </a:solidFill>
                <a:effectLst/>
                <a:latin typeface="Gill Sans MT (Headings)"/>
                <a:ea typeface="Arial" panose="020B0604020202020204" pitchFamily="34" charset="0"/>
              </a:rPr>
              <a:t>lobal </a:t>
            </a:r>
            <a:r>
              <a:rPr lang="en-IN" sz="2000" dirty="0">
                <a:solidFill>
                  <a:srgbClr val="5B4FBB"/>
                </a:solidFill>
                <a:latin typeface="Gill Sans MT (Headings)"/>
                <a:ea typeface="Arial" panose="020B0604020202020204" pitchFamily="34" charset="0"/>
              </a:rPr>
              <a:t>D</a:t>
            </a:r>
            <a:r>
              <a:rPr lang="en-IN" sz="2000" dirty="0">
                <a:solidFill>
                  <a:srgbClr val="5B4FBB"/>
                </a:solidFill>
                <a:effectLst/>
                <a:latin typeface="Gill Sans MT (Headings)"/>
                <a:ea typeface="Arial" panose="020B0604020202020204" pitchFamily="34" charset="0"/>
              </a:rPr>
              <a:t>evelopment measurement dataset</a:t>
            </a:r>
            <a:endParaRPr lang="en-IN" sz="2000" dirty="0">
              <a:solidFill>
                <a:srgbClr val="5B4FBB"/>
              </a:solidFill>
              <a:latin typeface="Gill Sans MT (Headings)"/>
            </a:endParaRPr>
          </a:p>
          <a:p>
            <a:pPr algn="l"/>
            <a:endParaRPr lang="en-IN" sz="2000" dirty="0"/>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671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39100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MISSING VALUES IMPUTATION APPROACH </a:t>
            </a:r>
          </a:p>
        </p:txBody>
      </p:sp>
      <p:sp>
        <p:nvSpPr>
          <p:cNvPr id="7" name="Content Placeholder 2">
            <a:extLst>
              <a:ext uri="{FF2B5EF4-FFF2-40B4-BE49-F238E27FC236}">
                <a16:creationId xmlns:a16="http://schemas.microsoft.com/office/drawing/2014/main" id="{863549F1-4C8A-B3A6-2FF2-49D27A2A7433}"/>
              </a:ext>
            </a:extLst>
          </p:cNvPr>
          <p:cNvSpPr>
            <a:spLocks noGrp="1"/>
          </p:cNvSpPr>
          <p:nvPr>
            <p:ph idx="1"/>
          </p:nvPr>
        </p:nvSpPr>
        <p:spPr>
          <a:xfrm>
            <a:off x="1388853" y="1975448"/>
            <a:ext cx="9135374" cy="3890514"/>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endParaRPr lang="en-US" sz="2000" b="0" i="0" dirty="0">
              <a:solidFill>
                <a:srgbClr val="D1D5DB"/>
              </a:solidFill>
              <a:effectLst/>
              <a:latin typeface="Gill Sans MT (Headings)"/>
            </a:endParaRPr>
          </a:p>
          <a:p>
            <a:r>
              <a:rPr lang="en-US" sz="2000" b="0" i="0" dirty="0">
                <a:solidFill>
                  <a:srgbClr val="D1D5DB"/>
                </a:solidFill>
                <a:effectLst/>
                <a:latin typeface="Gill Sans MT (Headings)"/>
              </a:rPr>
              <a:t>With 208 countries in the dataset, a global mean or median imputation approach may not accurately represent the unique variations in each country's statistics.</a:t>
            </a:r>
          </a:p>
          <a:p>
            <a:r>
              <a:rPr lang="en-US" sz="2000" dirty="0">
                <a:solidFill>
                  <a:srgbClr val="D1D5DB"/>
                </a:solidFill>
                <a:latin typeface="Gill Sans MT (Headings)"/>
              </a:rPr>
              <a:t>C</a:t>
            </a:r>
            <a:r>
              <a:rPr lang="en-US" sz="2000" b="0" i="0" dirty="0">
                <a:solidFill>
                  <a:srgbClr val="D1D5DB"/>
                </a:solidFill>
                <a:effectLst/>
                <a:latin typeface="Gill Sans MT (Headings)"/>
              </a:rPr>
              <a:t>ountry-specific imputation strategy by grouping countries based on their individual characteristics can be used.</a:t>
            </a:r>
          </a:p>
          <a:p>
            <a:r>
              <a:rPr lang="en-US" sz="2000" b="0" i="0" dirty="0">
                <a:solidFill>
                  <a:srgbClr val="D1D5DB"/>
                </a:solidFill>
                <a:effectLst/>
                <a:latin typeface="Gill Sans MT (Headings)"/>
              </a:rPr>
              <a:t>As the data spans for 13 years, temporal trends can be used for imputation using backward fill and forward fill methods.</a:t>
            </a:r>
          </a:p>
          <a:p>
            <a:r>
              <a:rPr lang="en-US" sz="2000" b="0" i="0" dirty="0">
                <a:solidFill>
                  <a:srgbClr val="D1D5DB"/>
                </a:solidFill>
                <a:effectLst/>
                <a:latin typeface="Gill Sans MT (Headings)"/>
              </a:rPr>
              <a:t>Identifying columns with high correlation and using them for imputation, treating the missing value column as the target and correlated columns as dependent variables.</a:t>
            </a:r>
          </a:p>
          <a:p>
            <a:r>
              <a:rPr lang="en-US" sz="2000" dirty="0">
                <a:solidFill>
                  <a:srgbClr val="D1D5DB"/>
                </a:solidFill>
                <a:latin typeface="Gill Sans MT (Headings)"/>
              </a:rPr>
              <a:t>If there are any missing values in any of the columns would later be imputed using KNN-Imputer</a:t>
            </a:r>
            <a:endParaRPr lang="en-US" sz="2000" b="0" i="0" dirty="0">
              <a:solidFill>
                <a:srgbClr val="D1D5DB"/>
              </a:solidFill>
              <a:effectLst/>
              <a:latin typeface="Gill Sans MT (Headings)"/>
            </a:endParaRPr>
          </a:p>
          <a:p>
            <a:endParaRPr lang="en-US" sz="2000" b="0" i="0" dirty="0">
              <a:solidFill>
                <a:srgbClr val="D1D5DB"/>
              </a:solidFill>
              <a:effectLst/>
              <a:latin typeface="Gill Sans MT (Headings)"/>
            </a:endParaRPr>
          </a:p>
        </p:txBody>
      </p:sp>
    </p:spTree>
    <p:extLst>
      <p:ext uri="{BB962C8B-B14F-4D97-AF65-F5344CB8AC3E}">
        <p14:creationId xmlns:p14="http://schemas.microsoft.com/office/powerpoint/2010/main" val="322921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199"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MISSING VALUE IMPUTATION</a:t>
            </a:r>
          </a:p>
        </p:txBody>
      </p:sp>
      <p:sp>
        <p:nvSpPr>
          <p:cNvPr id="7" name="Content Placeholder 2">
            <a:extLst>
              <a:ext uri="{FF2B5EF4-FFF2-40B4-BE49-F238E27FC236}">
                <a16:creationId xmlns:a16="http://schemas.microsoft.com/office/drawing/2014/main" id="{863549F1-4C8A-B3A6-2FF2-49D27A2A7433}"/>
              </a:ext>
            </a:extLst>
          </p:cNvPr>
          <p:cNvSpPr>
            <a:spLocks noGrp="1"/>
          </p:cNvSpPr>
          <p:nvPr>
            <p:ph idx="1"/>
          </p:nvPr>
        </p:nvSpPr>
        <p:spPr>
          <a:xfrm>
            <a:off x="6560927" y="2086334"/>
            <a:ext cx="5085452" cy="3581311"/>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marL="0" indent="0">
              <a:buNone/>
            </a:pPr>
            <a:r>
              <a:rPr lang="en-IN" sz="1600" b="1">
                <a:solidFill>
                  <a:schemeClr val="bg1">
                    <a:lumMod val="95000"/>
                  </a:schemeClr>
                </a:solidFill>
                <a:latin typeface="Gill Sans MT (Headings)"/>
                <a:ea typeface="Arial" panose="020B0604020202020204" pitchFamily="34" charset="0"/>
              </a:rPr>
              <a:t>For Population representing columns</a:t>
            </a:r>
          </a:p>
          <a:p>
            <a:r>
              <a:rPr lang="en-IN" sz="1600">
                <a:solidFill>
                  <a:schemeClr val="bg1">
                    <a:lumMod val="95000"/>
                  </a:schemeClr>
                </a:solidFill>
                <a:latin typeface="Gill Sans MT (Headings)"/>
                <a:ea typeface="Arial" panose="020B0604020202020204" pitchFamily="34" charset="0"/>
              </a:rPr>
              <a:t>Analysed the Global mean proportion for each category of population age group</a:t>
            </a:r>
          </a:p>
          <a:p>
            <a:r>
              <a:rPr lang="en-IN" sz="1600">
                <a:solidFill>
                  <a:schemeClr val="bg1">
                    <a:lumMod val="95000"/>
                  </a:schemeClr>
                </a:solidFill>
                <a:latin typeface="Gill Sans MT (Headings)"/>
                <a:ea typeface="Arial" panose="020B0604020202020204" pitchFamily="34" charset="0"/>
              </a:rPr>
              <a:t>Most of the Countries Proportion over 13 years was approx. equal to the Global Proportion Of these age groups </a:t>
            </a:r>
          </a:p>
          <a:p>
            <a:r>
              <a:rPr lang="en-IN" sz="1600">
                <a:solidFill>
                  <a:schemeClr val="bg1">
                    <a:lumMod val="95000"/>
                  </a:schemeClr>
                </a:solidFill>
                <a:latin typeface="Gill Sans MT (Headings)"/>
                <a:ea typeface="Arial" panose="020B0604020202020204" pitchFamily="34" charset="0"/>
              </a:rPr>
              <a:t>Population age group 0-14 was imputed with random number between 30-35%</a:t>
            </a:r>
          </a:p>
          <a:p>
            <a:r>
              <a:rPr lang="en-IN" sz="1600">
                <a:solidFill>
                  <a:schemeClr val="bg1">
                    <a:lumMod val="95000"/>
                  </a:schemeClr>
                </a:solidFill>
                <a:latin typeface="Gill Sans MT (Headings)"/>
                <a:ea typeface="Arial" panose="020B0604020202020204" pitchFamily="34" charset="0"/>
              </a:rPr>
              <a:t>Population  age group 15-64  was imputed with random number between 60-65%</a:t>
            </a:r>
          </a:p>
          <a:p>
            <a:r>
              <a:rPr lang="en-IN" sz="1600">
                <a:solidFill>
                  <a:schemeClr val="bg1">
                    <a:lumMod val="95000"/>
                  </a:schemeClr>
                </a:solidFill>
                <a:latin typeface="Gill Sans MT (Headings)"/>
                <a:ea typeface="Arial" panose="020B0604020202020204" pitchFamily="34" charset="0"/>
              </a:rPr>
              <a:t>Population age group was imputed by subtracting Age group 0-14 and age group 15-64 from 100% </a:t>
            </a:r>
          </a:p>
          <a:p>
            <a:endParaRPr lang="en-IN" sz="1600" dirty="0">
              <a:solidFill>
                <a:schemeClr val="bg1">
                  <a:lumMod val="95000"/>
                </a:schemeClr>
              </a:solidFill>
              <a:effectLst/>
              <a:latin typeface="Gill Sans MT (Headings)"/>
              <a:ea typeface="Arial" panose="020B0604020202020204" pitchFamily="34" charset="0"/>
            </a:endParaRPr>
          </a:p>
        </p:txBody>
      </p:sp>
      <p:pic>
        <p:nvPicPr>
          <p:cNvPr id="9223" name="Picture 7">
            <a:extLst>
              <a:ext uri="{FF2B5EF4-FFF2-40B4-BE49-F238E27FC236}">
                <a16:creationId xmlns:a16="http://schemas.microsoft.com/office/drawing/2014/main" id="{D7241617-13BF-5589-093E-829248CD9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308" y="2017906"/>
            <a:ext cx="5057775" cy="3476625"/>
          </a:xfrm>
          <a:prstGeom prst="rect">
            <a:avLst/>
          </a:prstGeom>
          <a:solidFill>
            <a:srgbClr val="5B4FBB"/>
          </a:solidFill>
        </p:spPr>
      </p:pic>
    </p:spTree>
    <p:extLst>
      <p:ext uri="{BB962C8B-B14F-4D97-AF65-F5344CB8AC3E}">
        <p14:creationId xmlns:p14="http://schemas.microsoft.com/office/powerpoint/2010/main" val="95744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199"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MISSING VALUE IMPUTATION</a:t>
            </a:r>
          </a:p>
        </p:txBody>
      </p:sp>
      <p:sp>
        <p:nvSpPr>
          <p:cNvPr id="7" name="Content Placeholder 2">
            <a:extLst>
              <a:ext uri="{FF2B5EF4-FFF2-40B4-BE49-F238E27FC236}">
                <a16:creationId xmlns:a16="http://schemas.microsoft.com/office/drawing/2014/main" id="{863549F1-4C8A-B3A6-2FF2-49D27A2A7433}"/>
              </a:ext>
            </a:extLst>
          </p:cNvPr>
          <p:cNvSpPr>
            <a:spLocks noGrp="1"/>
          </p:cNvSpPr>
          <p:nvPr>
            <p:ph idx="1"/>
          </p:nvPr>
        </p:nvSpPr>
        <p:spPr>
          <a:xfrm>
            <a:off x="838199" y="1913806"/>
            <a:ext cx="10515600" cy="4400730"/>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IN" sz="1600" dirty="0">
                <a:solidFill>
                  <a:schemeClr val="bg1">
                    <a:lumMod val="95000"/>
                  </a:schemeClr>
                </a:solidFill>
                <a:latin typeface="Gill Sans MT (Headings)"/>
                <a:ea typeface="Arial" panose="020B0604020202020204" pitchFamily="34" charset="0"/>
              </a:rPr>
              <a:t>Birth Rate, Business Tax Rate, CO2 Emissions, Days to Start Business, Energy Usage, GDP, Health Exp % GDP, Health Exp/Capita, Hours to do Tax, Infant Mortality Rate, Internet Usage, Lending Interest, Life Expectancy Female, Life Expectancy Male, Mobile Phone Usage, Tourism Inbound, Tourism Outbound these columns were Imputed using the backward fill and forward fill to capture the trend of each country</a:t>
            </a:r>
          </a:p>
          <a:p>
            <a:r>
              <a:rPr lang="en-IN" sz="1600" dirty="0">
                <a:solidFill>
                  <a:schemeClr val="bg1">
                    <a:lumMod val="95000"/>
                  </a:schemeClr>
                </a:solidFill>
                <a:effectLst/>
                <a:latin typeface="Gill Sans MT (Headings)"/>
                <a:ea typeface="Arial" panose="020B0604020202020204" pitchFamily="34" charset="0"/>
              </a:rPr>
              <a:t>Countries with No value for all the years in any column still has missing values </a:t>
            </a:r>
          </a:p>
          <a:p>
            <a:r>
              <a:rPr lang="en-IN" sz="1600" dirty="0">
                <a:solidFill>
                  <a:schemeClr val="bg1">
                    <a:lumMod val="95000"/>
                  </a:schemeClr>
                </a:solidFill>
                <a:effectLst/>
                <a:latin typeface="Gill Sans MT (Headings)"/>
                <a:ea typeface="Arial" panose="020B0604020202020204" pitchFamily="34" charset="0"/>
              </a:rPr>
              <a:t>Birth r</a:t>
            </a:r>
            <a:r>
              <a:rPr lang="en-IN" sz="1600" dirty="0">
                <a:solidFill>
                  <a:schemeClr val="bg1">
                    <a:lumMod val="95000"/>
                  </a:schemeClr>
                </a:solidFill>
                <a:latin typeface="Gill Sans MT (Headings)"/>
                <a:ea typeface="Arial" panose="020B0604020202020204" pitchFamily="34" charset="0"/>
              </a:rPr>
              <a:t>ate is correlated with Population age groups and Population total, so it was imputed using Random forest regressor by keeping correlated columns with birth rate as independent variables</a:t>
            </a:r>
          </a:p>
          <a:p>
            <a:r>
              <a:rPr lang="en-US" sz="1600" dirty="0">
                <a:solidFill>
                  <a:schemeClr val="bg1">
                    <a:lumMod val="95000"/>
                  </a:schemeClr>
                </a:solidFill>
                <a:latin typeface="Gill Sans MT (Headings)"/>
                <a:ea typeface="Arial" panose="020B0604020202020204" pitchFamily="34" charset="0"/>
              </a:rPr>
              <a:t>St. Martin (French part), St. Martin (French part), Turks and Caicos Islands, Isle of Man, Sint Maarten (Dutch part) have missing values in almost all the columns except 4 columns. Imputing the values for these country would not represent the Country's True statistics so was dropped from the data</a:t>
            </a:r>
          </a:p>
          <a:p>
            <a:r>
              <a:rPr lang="en-US" sz="1600" dirty="0">
                <a:solidFill>
                  <a:schemeClr val="bg1">
                    <a:lumMod val="95000"/>
                  </a:schemeClr>
                </a:solidFill>
                <a:latin typeface="Gill Sans MT (Headings)"/>
                <a:ea typeface="Arial" panose="020B0604020202020204" pitchFamily="34" charset="0"/>
              </a:rPr>
              <a:t>Mobile Phone Usage and Population urban has missing value only for country named Kosovo so these columns for this country was imputed using the global median of these two columns</a:t>
            </a:r>
          </a:p>
          <a:p>
            <a:r>
              <a:rPr lang="en-US" sz="1600" dirty="0">
                <a:solidFill>
                  <a:schemeClr val="bg1">
                    <a:lumMod val="95000"/>
                  </a:schemeClr>
                </a:solidFill>
                <a:latin typeface="Gill Sans MT (Headings)"/>
                <a:ea typeface="Arial" panose="020B0604020202020204" pitchFamily="34" charset="0"/>
              </a:rPr>
              <a:t>Infant mortality rate was correlated with Birth Rate, Life Expectancy Male, Life Expectancy Female, Population 15-64, Population Urban, Population 0-14,Mobile Phone Usage  so was imputed using Random Forest Regressor.</a:t>
            </a:r>
          </a:p>
          <a:p>
            <a:r>
              <a:rPr lang="en-US" sz="1600" dirty="0">
                <a:solidFill>
                  <a:schemeClr val="bg1">
                    <a:lumMod val="95000"/>
                  </a:schemeClr>
                </a:solidFill>
                <a:latin typeface="Gill Sans MT (Headings)"/>
                <a:ea typeface="Arial" panose="020B0604020202020204" pitchFamily="34" charset="0"/>
              </a:rPr>
              <a:t>While rest all columns had missing values at random so imputing these columns using regression technique was not possible as its correlated columns also has missing values, so the rest of missing values were imputed using KNN-Imputer</a:t>
            </a:r>
          </a:p>
          <a:p>
            <a:endParaRPr lang="en-US" sz="1600" dirty="0">
              <a:solidFill>
                <a:schemeClr val="bg1">
                  <a:lumMod val="95000"/>
                </a:schemeClr>
              </a:solidFill>
              <a:latin typeface="Gill Sans MT (Headings)"/>
              <a:ea typeface="Arial" panose="020B0604020202020204" pitchFamily="34" charset="0"/>
            </a:endParaRPr>
          </a:p>
          <a:p>
            <a:endParaRPr lang="en-IN" sz="1600" dirty="0">
              <a:solidFill>
                <a:schemeClr val="bg1">
                  <a:lumMod val="95000"/>
                </a:schemeClr>
              </a:solidFill>
              <a:latin typeface="Gill Sans MT (Headings)"/>
              <a:ea typeface="Arial" panose="020B0604020202020204" pitchFamily="34" charset="0"/>
            </a:endParaRPr>
          </a:p>
        </p:txBody>
      </p:sp>
    </p:spTree>
    <p:extLst>
      <p:ext uri="{BB962C8B-B14F-4D97-AF65-F5344CB8AC3E}">
        <p14:creationId xmlns:p14="http://schemas.microsoft.com/office/powerpoint/2010/main" val="384802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7516"/>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DISTRIBUTION OF COLUMNS BEFORE AND AFTER IMPUTATION</a:t>
            </a:r>
          </a:p>
        </p:txBody>
      </p:sp>
      <p:pic>
        <p:nvPicPr>
          <p:cNvPr id="1028" name="Picture 4">
            <a:extLst>
              <a:ext uri="{FF2B5EF4-FFF2-40B4-BE49-F238E27FC236}">
                <a16:creationId xmlns:a16="http://schemas.microsoft.com/office/drawing/2014/main" id="{C2C4BE63-5320-9C1D-48CE-0EABE2AEB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669" y="1173193"/>
            <a:ext cx="8978661" cy="561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72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a:solidFill>
                  <a:srgbClr val="5B4FBB"/>
                </a:solidFill>
                <a:latin typeface="Gill Sans MT (Headings)"/>
              </a:rPr>
              <a:t>DATA ANALYSIS</a:t>
            </a:r>
            <a:endParaRPr lang="en-IN" sz="3000" dirty="0">
              <a:solidFill>
                <a:srgbClr val="5B4FBB"/>
              </a:solidFill>
              <a:latin typeface="Gill Sans MT (Headings)"/>
            </a:endParaRP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655529" y="2548390"/>
            <a:ext cx="3045843" cy="2553418"/>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IN" sz="1600">
                <a:solidFill>
                  <a:schemeClr val="bg1">
                    <a:lumMod val="95000"/>
                  </a:schemeClr>
                </a:solidFill>
                <a:effectLst/>
                <a:latin typeface="Gill Sans MT (Headings)"/>
                <a:ea typeface="Arial" panose="020B0604020202020204" pitchFamily="34" charset="0"/>
              </a:rPr>
              <a:t>United States has the highest mean GDP for 13 years </a:t>
            </a:r>
          </a:p>
          <a:p>
            <a:r>
              <a:rPr lang="en-IN" sz="1600">
                <a:solidFill>
                  <a:schemeClr val="bg1">
                    <a:lumMod val="95000"/>
                  </a:schemeClr>
                </a:solidFill>
                <a:latin typeface="Gill Sans MT (Headings)"/>
                <a:ea typeface="Arial" panose="020B0604020202020204" pitchFamily="34" charset="0"/>
              </a:rPr>
              <a:t>Kiribati has the lowest mean GDP for 13 years </a:t>
            </a:r>
          </a:p>
          <a:p>
            <a:r>
              <a:rPr lang="en-IN" sz="1600">
                <a:solidFill>
                  <a:schemeClr val="bg1">
                    <a:lumMod val="95000"/>
                  </a:schemeClr>
                </a:solidFill>
                <a:latin typeface="Gill Sans MT (Headings)"/>
                <a:ea typeface="Arial" panose="020B0604020202020204" pitchFamily="34" charset="0"/>
              </a:rPr>
              <a:t>The Global trend for  13 years is an upward trend</a:t>
            </a:r>
          </a:p>
          <a:p>
            <a:r>
              <a:rPr lang="en-IN" sz="1600">
                <a:solidFill>
                  <a:schemeClr val="bg1">
                    <a:lumMod val="95000"/>
                  </a:schemeClr>
                </a:solidFill>
                <a:effectLst/>
                <a:latin typeface="Gill Sans MT (Headings)"/>
                <a:ea typeface="Arial" panose="020B0604020202020204" pitchFamily="34" charset="0"/>
              </a:rPr>
              <a:t>In year 200</a:t>
            </a:r>
            <a:r>
              <a:rPr lang="en-IN" sz="1600">
                <a:solidFill>
                  <a:schemeClr val="bg1">
                    <a:lumMod val="95000"/>
                  </a:schemeClr>
                </a:solidFill>
                <a:latin typeface="Gill Sans MT (Headings)"/>
                <a:ea typeface="Arial" panose="020B0604020202020204" pitchFamily="34" charset="0"/>
              </a:rPr>
              <a:t>9 the global GDP dropped down a bit because of the economic crises in 2009</a:t>
            </a:r>
            <a:endParaRPr lang="en-IN" sz="1600" dirty="0">
              <a:solidFill>
                <a:schemeClr val="bg1">
                  <a:lumMod val="95000"/>
                </a:schemeClr>
              </a:solidFill>
              <a:effectLst/>
              <a:latin typeface="Gill Sans MT (Headings)"/>
              <a:ea typeface="Arial" panose="020B0604020202020204" pitchFamily="34" charset="0"/>
            </a:endParaRPr>
          </a:p>
        </p:txBody>
      </p:sp>
      <p:pic>
        <p:nvPicPr>
          <p:cNvPr id="1034" name="Picture 10">
            <a:extLst>
              <a:ext uri="{FF2B5EF4-FFF2-40B4-BE49-F238E27FC236}">
                <a16:creationId xmlns:a16="http://schemas.microsoft.com/office/drawing/2014/main" id="{0F01152F-4EE0-8DD4-4EED-FC4324A1A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8675"/>
            <a:ext cx="8266892" cy="2079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6CBA480-4270-0BB4-F182-1FF3AD64E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190625"/>
            <a:ext cx="8238317" cy="35880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B85E9ECC-19DA-6005-44E9-6E2607737CB7}"/>
              </a:ext>
            </a:extLst>
          </p:cNvPr>
          <p:cNvSpPr txBox="1">
            <a:spLocks/>
          </p:cNvSpPr>
          <p:nvPr/>
        </p:nvSpPr>
        <p:spPr>
          <a:xfrm>
            <a:off x="8655529" y="1991205"/>
            <a:ext cx="3045843" cy="496800"/>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dirty="0">
                <a:solidFill>
                  <a:schemeClr val="bg1">
                    <a:lumMod val="95000"/>
                  </a:schemeClr>
                </a:solidFill>
                <a:latin typeface="Gill Sans MT (Headings)"/>
                <a:ea typeface="Arial" panose="020B0604020202020204" pitchFamily="34" charset="0"/>
              </a:rPr>
              <a:t>GDP</a:t>
            </a:r>
          </a:p>
        </p:txBody>
      </p:sp>
    </p:spTree>
    <p:extLst>
      <p:ext uri="{BB962C8B-B14F-4D97-AF65-F5344CB8AC3E}">
        <p14:creationId xmlns:p14="http://schemas.microsoft.com/office/powerpoint/2010/main" val="212188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655529" y="2548390"/>
            <a:ext cx="3045843" cy="2553418"/>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China </a:t>
            </a:r>
            <a:r>
              <a:rPr lang="en-IN" sz="1600" dirty="0">
                <a:solidFill>
                  <a:schemeClr val="bg1">
                    <a:lumMod val="95000"/>
                  </a:schemeClr>
                </a:solidFill>
                <a:latin typeface="Gill Sans MT (Headings)"/>
                <a:ea typeface="Arial" panose="020B0604020202020204" pitchFamily="34" charset="0"/>
              </a:rPr>
              <a:t>is the most Populus Country</a:t>
            </a:r>
            <a:endParaRPr lang="en-IN" sz="1600" dirty="0">
              <a:solidFill>
                <a:schemeClr val="bg1">
                  <a:lumMod val="95000"/>
                </a:schemeClr>
              </a:solidFill>
              <a:effectLst/>
              <a:latin typeface="Gill Sans MT (Headings)"/>
              <a:ea typeface="Arial" panose="020B0604020202020204" pitchFamily="34" charset="0"/>
            </a:endParaRPr>
          </a:p>
          <a:p>
            <a:r>
              <a:rPr lang="en-IN" sz="1600" dirty="0">
                <a:solidFill>
                  <a:schemeClr val="bg1">
                    <a:lumMod val="95000"/>
                  </a:schemeClr>
                </a:solidFill>
                <a:latin typeface="Gill Sans MT (Headings)"/>
                <a:ea typeface="Arial" panose="020B0604020202020204" pitchFamily="34" charset="0"/>
              </a:rPr>
              <a:t>San Marino is the least Populus Country</a:t>
            </a:r>
          </a:p>
          <a:p>
            <a:r>
              <a:rPr lang="en-IN" sz="1600" dirty="0">
                <a:solidFill>
                  <a:schemeClr val="bg1">
                    <a:lumMod val="95000"/>
                  </a:schemeClr>
                </a:solidFill>
                <a:latin typeface="Gill Sans MT (Headings)"/>
                <a:ea typeface="Arial" panose="020B0604020202020204" pitchFamily="34" charset="0"/>
              </a:rPr>
              <a:t>The Global trend for  13 years is an upward trend</a:t>
            </a:r>
          </a:p>
          <a:p>
            <a:r>
              <a:rPr lang="en-IN" sz="1600" dirty="0">
                <a:solidFill>
                  <a:schemeClr val="bg1">
                    <a:lumMod val="95000"/>
                  </a:schemeClr>
                </a:solidFill>
                <a:effectLst/>
                <a:latin typeface="Gill Sans MT (Headings)"/>
                <a:ea typeface="Arial" panose="020B0604020202020204" pitchFamily="34" charset="0"/>
              </a:rPr>
              <a:t>There is a linear increase in the World Population over 13 years span</a:t>
            </a:r>
          </a:p>
        </p:txBody>
      </p:sp>
      <p:pic>
        <p:nvPicPr>
          <p:cNvPr id="2058" name="Picture 10">
            <a:extLst>
              <a:ext uri="{FF2B5EF4-FFF2-40B4-BE49-F238E27FC236}">
                <a16:creationId xmlns:a16="http://schemas.microsoft.com/office/drawing/2014/main" id="{4BA906D1-1275-2006-446D-36466F540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100"/>
            <a:ext cx="8438401" cy="350924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17E49952-812B-B0AB-A326-FBAB049BF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90345"/>
            <a:ext cx="8438401" cy="21676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655528" y="1979701"/>
            <a:ext cx="3045843"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Population Total</a:t>
            </a:r>
          </a:p>
        </p:txBody>
      </p:sp>
    </p:spTree>
    <p:extLst>
      <p:ext uri="{BB962C8B-B14F-4D97-AF65-F5344CB8AC3E}">
        <p14:creationId xmlns:p14="http://schemas.microsoft.com/office/powerpoint/2010/main" val="425780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63260" y="4761298"/>
            <a:ext cx="12051102" cy="1957837"/>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In figure1 We Compared the Country With the Top and Bottom GDP and Country With Highest And Lowest Population</a:t>
            </a:r>
          </a:p>
          <a:p>
            <a:r>
              <a:rPr lang="en-IN" sz="1600" dirty="0">
                <a:solidFill>
                  <a:schemeClr val="bg1">
                    <a:lumMod val="95000"/>
                  </a:schemeClr>
                </a:solidFill>
                <a:latin typeface="Gill Sans MT (Headings)"/>
                <a:ea typeface="Arial" panose="020B0604020202020204" pitchFamily="34" charset="0"/>
              </a:rPr>
              <a:t>Here we can see America has 13T of GDP but has Population less than that of China, same goes for Kiribati as it has Population greater than San Marino but has lower GDP than that of San Marino</a:t>
            </a:r>
          </a:p>
          <a:p>
            <a:r>
              <a:rPr lang="en-IN" sz="1600" dirty="0">
                <a:solidFill>
                  <a:schemeClr val="bg1">
                    <a:lumMod val="95000"/>
                  </a:schemeClr>
                </a:solidFill>
                <a:effectLst/>
                <a:latin typeface="Gill Sans MT (Headings)"/>
                <a:ea typeface="Arial" panose="020B0604020202020204" pitchFamily="34" charset="0"/>
              </a:rPr>
              <a:t>S</a:t>
            </a:r>
            <a:r>
              <a:rPr lang="en-IN" sz="1600" dirty="0">
                <a:solidFill>
                  <a:schemeClr val="bg1">
                    <a:lumMod val="95000"/>
                  </a:schemeClr>
                </a:solidFill>
                <a:latin typeface="Gill Sans MT (Headings)"/>
                <a:ea typeface="Arial" panose="020B0604020202020204" pitchFamily="34" charset="0"/>
              </a:rPr>
              <a:t>o, we can see that higher Population doesn’t mean higher GDP and vice versa</a:t>
            </a:r>
          </a:p>
          <a:p>
            <a:r>
              <a:rPr lang="en-IN" sz="1600" dirty="0">
                <a:solidFill>
                  <a:schemeClr val="bg1">
                    <a:lumMod val="95000"/>
                  </a:schemeClr>
                </a:solidFill>
                <a:effectLst/>
                <a:latin typeface="Gill Sans MT (Headings)"/>
                <a:ea typeface="Arial" panose="020B0604020202020204" pitchFamily="34" charset="0"/>
              </a:rPr>
              <a:t>To Quantify the proper relation between GDP and Population we created a new metric GDP/Capita</a:t>
            </a:r>
          </a:p>
          <a:p>
            <a:r>
              <a:rPr lang="en-IN" sz="1600" dirty="0">
                <a:solidFill>
                  <a:schemeClr val="bg1">
                    <a:lumMod val="95000"/>
                  </a:schemeClr>
                </a:solidFill>
                <a:effectLst/>
                <a:latin typeface="Gill Sans MT (Headings)"/>
                <a:ea typeface="Arial" panose="020B0604020202020204" pitchFamily="34" charset="0"/>
              </a:rPr>
              <a:t>In fig 2, </a:t>
            </a:r>
            <a:r>
              <a:rPr lang="en-IN" sz="1600" dirty="0">
                <a:solidFill>
                  <a:schemeClr val="bg1">
                    <a:lumMod val="95000"/>
                  </a:schemeClr>
                </a:solidFill>
                <a:latin typeface="Gill Sans MT (Headings)"/>
                <a:ea typeface="Arial" panose="020B0604020202020204" pitchFamily="34" charset="0"/>
              </a:rPr>
              <a:t>we can see San Marino has higher GDP/capita than that of China and America even being smaller in sense of Population and GDP</a:t>
            </a:r>
          </a:p>
        </p:txBody>
      </p:sp>
      <p:pic>
        <p:nvPicPr>
          <p:cNvPr id="3078" name="Picture 6">
            <a:extLst>
              <a:ext uri="{FF2B5EF4-FFF2-40B4-BE49-F238E27FC236}">
                <a16:creationId xmlns:a16="http://schemas.microsoft.com/office/drawing/2014/main" id="{0283F22E-34CE-2BEB-E718-1D1480EF7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01" y="1355908"/>
            <a:ext cx="5974017" cy="30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6098D8F-0A80-25C6-32AB-9A3C7FE0F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018" y="1405181"/>
            <a:ext cx="6019800" cy="307321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361A378-AD0D-201A-8AAD-952F927D6A23}"/>
              </a:ext>
            </a:extLst>
          </p:cNvPr>
          <p:cNvSpPr txBox="1">
            <a:spLocks/>
          </p:cNvSpPr>
          <p:nvPr/>
        </p:nvSpPr>
        <p:spPr>
          <a:xfrm>
            <a:off x="4833937" y="1117783"/>
            <a:ext cx="1962150" cy="496800"/>
          </a:xfrm>
          <a:prstGeom prst="rect">
            <a:avLst/>
          </a:prstGeo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N" sz="1600" dirty="0">
                <a:solidFill>
                  <a:srgbClr val="5B4FBB"/>
                </a:solidFill>
                <a:latin typeface="Gill Sans MT (Headings)"/>
              </a:rPr>
              <a:t>Population and GDP Comparison</a:t>
            </a:r>
          </a:p>
        </p:txBody>
      </p:sp>
      <p:sp>
        <p:nvSpPr>
          <p:cNvPr id="7" name="Arrow: Right 6">
            <a:extLst>
              <a:ext uri="{FF2B5EF4-FFF2-40B4-BE49-F238E27FC236}">
                <a16:creationId xmlns:a16="http://schemas.microsoft.com/office/drawing/2014/main" id="{B4E62B38-598B-6B4A-4555-E19D9F4914F0}"/>
              </a:ext>
            </a:extLst>
          </p:cNvPr>
          <p:cNvSpPr/>
          <p:nvPr/>
        </p:nvSpPr>
        <p:spPr>
          <a:xfrm>
            <a:off x="5153025" y="3019424"/>
            <a:ext cx="942975" cy="581025"/>
          </a:xfrm>
          <a:prstGeom prst="rightArrow">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422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473267" y="2002825"/>
            <a:ext cx="3545456" cy="4438291"/>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GDP/Capita is a metric that measures a country's economic output / person</a:t>
            </a:r>
          </a:p>
          <a:p>
            <a:r>
              <a:rPr lang="en-IN" sz="1600" dirty="0">
                <a:solidFill>
                  <a:schemeClr val="bg1">
                    <a:lumMod val="95000"/>
                  </a:schemeClr>
                </a:solidFill>
                <a:effectLst/>
                <a:latin typeface="Gill Sans MT (Headings)"/>
                <a:ea typeface="Arial" panose="020B0604020202020204" pitchFamily="34" charset="0"/>
              </a:rPr>
              <a:t>Monaco has the Highest GD</a:t>
            </a:r>
            <a:r>
              <a:rPr lang="en-IN" sz="1600" dirty="0">
                <a:solidFill>
                  <a:schemeClr val="bg1">
                    <a:lumMod val="95000"/>
                  </a:schemeClr>
                </a:solidFill>
                <a:latin typeface="Gill Sans MT (Headings)"/>
                <a:ea typeface="Arial" panose="020B0604020202020204" pitchFamily="34" charset="0"/>
              </a:rPr>
              <a:t>P/Capita whereas Burundi has the lowest GDP/Capita</a:t>
            </a:r>
          </a:p>
          <a:p>
            <a:r>
              <a:rPr lang="en-IN" sz="1600" dirty="0">
                <a:solidFill>
                  <a:schemeClr val="bg1">
                    <a:lumMod val="95000"/>
                  </a:schemeClr>
                </a:solidFill>
                <a:effectLst/>
                <a:latin typeface="Gill Sans MT (Headings)"/>
                <a:ea typeface="Arial" panose="020B0604020202020204" pitchFamily="34" charset="0"/>
              </a:rPr>
              <a:t>In the line chart we can </a:t>
            </a:r>
            <a:r>
              <a:rPr lang="en-IN" sz="1600" dirty="0">
                <a:solidFill>
                  <a:schemeClr val="bg1">
                    <a:lumMod val="95000"/>
                  </a:schemeClr>
                </a:solidFill>
                <a:latin typeface="Gill Sans MT (Headings)"/>
                <a:ea typeface="Arial" panose="020B0604020202020204" pitchFamily="34" charset="0"/>
              </a:rPr>
              <a:t>see that in 2008 the GDP/Capita was the all-time high which dipped down in 2009. but in year 2011 and 2012 the GDP/Capita couldn't cross 2008s value even though the GDP was at all-time high in 2011 and 2012 respectively</a:t>
            </a:r>
          </a:p>
          <a:p>
            <a:r>
              <a:rPr lang="en-IN" sz="1600" dirty="0">
                <a:solidFill>
                  <a:schemeClr val="bg1">
                    <a:lumMod val="95000"/>
                  </a:schemeClr>
                </a:solidFill>
                <a:latin typeface="Gill Sans MT (Headings)"/>
                <a:ea typeface="Arial" panose="020B0604020202020204" pitchFamily="34" charset="0"/>
              </a:rPr>
              <a:t>The person Contribution towards country’s GDP hasn’t changes even when the GDP is changed because the Population also grew resulting more people contributing</a:t>
            </a:r>
          </a:p>
          <a:p>
            <a:endParaRPr lang="en-IN" sz="1600" dirty="0">
              <a:solidFill>
                <a:schemeClr val="bg1">
                  <a:lumMod val="95000"/>
                </a:schemeClr>
              </a:solidFill>
              <a:effectLst/>
              <a:latin typeface="Gill Sans MT (Headings)"/>
              <a:ea typeface="Arial" panose="020B0604020202020204" pitchFamily="34" charset="0"/>
            </a:endParaRP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473268" y="1413681"/>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GDP/Capita</a:t>
            </a:r>
          </a:p>
        </p:txBody>
      </p:sp>
      <p:pic>
        <p:nvPicPr>
          <p:cNvPr id="5122" name="Picture 2">
            <a:extLst>
              <a:ext uri="{FF2B5EF4-FFF2-40B4-BE49-F238E27FC236}">
                <a16:creationId xmlns:a16="http://schemas.microsoft.com/office/drawing/2014/main" id="{D9072133-340D-D6E4-3FDF-88E3F187D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8468"/>
            <a:ext cx="8438401" cy="33618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639019" y="1345721"/>
            <a:ext cx="1855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GDP/Capita</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5302370" y="1310108"/>
            <a:ext cx="2055962"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Bottom 10 GDP/Capita</a:t>
            </a:r>
          </a:p>
        </p:txBody>
      </p:sp>
      <p:pic>
        <p:nvPicPr>
          <p:cNvPr id="5126" name="Picture 6">
            <a:extLst>
              <a:ext uri="{FF2B5EF4-FFF2-40B4-BE49-F238E27FC236}">
                <a16:creationId xmlns:a16="http://schemas.microsoft.com/office/drawing/2014/main" id="{FEF120E5-FFCA-0DBB-81FA-C89B7092D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90345"/>
            <a:ext cx="8438401" cy="216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8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531961" y="4909181"/>
            <a:ext cx="10627744" cy="1594508"/>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Calculated the Year-on-year Growth Rate for GDP  , GDP/Capita and Population Total</a:t>
            </a:r>
          </a:p>
          <a:p>
            <a:r>
              <a:rPr lang="en-IN" sz="1600" dirty="0">
                <a:solidFill>
                  <a:schemeClr val="bg1">
                    <a:lumMod val="95000"/>
                  </a:schemeClr>
                </a:solidFill>
                <a:latin typeface="Gill Sans MT (Headings)"/>
                <a:ea typeface="Arial" panose="020B0604020202020204" pitchFamily="34" charset="0"/>
              </a:rPr>
              <a:t>The Population changed constantly for around 1% every year </a:t>
            </a:r>
          </a:p>
          <a:p>
            <a:r>
              <a:rPr lang="en-IN" sz="1600" dirty="0">
                <a:solidFill>
                  <a:schemeClr val="bg1">
                    <a:lumMod val="95000"/>
                  </a:schemeClr>
                </a:solidFill>
                <a:effectLst/>
                <a:latin typeface="Gill Sans MT (Headings)"/>
                <a:ea typeface="Arial" panose="020B0604020202020204" pitchFamily="34" charset="0"/>
              </a:rPr>
              <a:t>The GDP and GDP/Capita ch</a:t>
            </a:r>
            <a:r>
              <a:rPr lang="en-IN" sz="1600" dirty="0">
                <a:solidFill>
                  <a:schemeClr val="bg1">
                    <a:lumMod val="95000"/>
                  </a:schemeClr>
                </a:solidFill>
                <a:latin typeface="Gill Sans MT (Headings)"/>
                <a:ea typeface="Arial" panose="020B0604020202020204" pitchFamily="34" charset="0"/>
              </a:rPr>
              <a:t>anged almost identically to each other Both metric saw as strong Positive change 12% from year 2002 to 2003 and from year 2006 and 2007 </a:t>
            </a:r>
          </a:p>
          <a:p>
            <a:r>
              <a:rPr lang="en-IN" sz="1600" dirty="0">
                <a:solidFill>
                  <a:schemeClr val="bg1">
                    <a:lumMod val="95000"/>
                  </a:schemeClr>
                </a:solidFill>
                <a:effectLst/>
                <a:latin typeface="Gill Sans MT (Headings)"/>
                <a:ea typeface="Arial" panose="020B0604020202020204" pitchFamily="34" charset="0"/>
              </a:rPr>
              <a:t>These 2 metric even saw the negative growth in the year 2009 because of the economic crises  </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4322912" y="1151565"/>
            <a:ext cx="3045843"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Growth Rates</a:t>
            </a:r>
          </a:p>
        </p:txBody>
      </p:sp>
      <p:pic>
        <p:nvPicPr>
          <p:cNvPr id="4100" name="Picture 4">
            <a:extLst>
              <a:ext uri="{FF2B5EF4-FFF2-40B4-BE49-F238E27FC236}">
                <a16:creationId xmlns:a16="http://schemas.microsoft.com/office/drawing/2014/main" id="{9C0FBD1B-15EB-F2F4-52E8-FC433B7F6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33730"/>
            <a:ext cx="12192000" cy="283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829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293672" y="4817223"/>
            <a:ext cx="11759931" cy="1447834"/>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The Age Group distribution tells that the mean global percent of people between age 15-64 group are more and people above 65 are less </a:t>
            </a:r>
          </a:p>
          <a:p>
            <a:r>
              <a:rPr lang="en-IN" sz="1600" dirty="0">
                <a:solidFill>
                  <a:schemeClr val="bg1">
                    <a:lumMod val="95000"/>
                  </a:schemeClr>
                </a:solidFill>
                <a:latin typeface="Gill Sans MT (Headings)"/>
                <a:ea typeface="Arial" panose="020B0604020202020204" pitchFamily="34" charset="0"/>
              </a:rPr>
              <a:t>The Dependency ratio is calculated by assuming that age group 0-14 and 65+ are the dependent citizen of the Country and people between age 15-65 are the ones who are working and are contributing the country’s economy</a:t>
            </a:r>
          </a:p>
          <a:p>
            <a:r>
              <a:rPr lang="en-IN" sz="1600" dirty="0">
                <a:solidFill>
                  <a:schemeClr val="bg1">
                    <a:lumMod val="95000"/>
                  </a:schemeClr>
                </a:solidFill>
                <a:latin typeface="Gill Sans MT (Headings)"/>
                <a:ea typeface="Arial" panose="020B0604020202020204" pitchFamily="34" charset="0"/>
              </a:rPr>
              <a:t>On global level most of the population is living in urban area compared to rural areas</a:t>
            </a:r>
          </a:p>
          <a:p>
            <a:endParaRPr lang="en-IN" sz="1600" dirty="0">
              <a:solidFill>
                <a:schemeClr val="bg1">
                  <a:lumMod val="95000"/>
                </a:schemeClr>
              </a:solidFill>
              <a:effectLst/>
              <a:latin typeface="Gill Sans MT (Headings)"/>
              <a:ea typeface="Arial" panose="020B0604020202020204" pitchFamily="34" charset="0"/>
            </a:endParaRPr>
          </a:p>
        </p:txBody>
      </p:sp>
      <p:pic>
        <p:nvPicPr>
          <p:cNvPr id="6150" name="Picture 6">
            <a:extLst>
              <a:ext uri="{FF2B5EF4-FFF2-40B4-BE49-F238E27FC236}">
                <a16:creationId xmlns:a16="http://schemas.microsoft.com/office/drawing/2014/main" id="{068DFD52-30CB-FEF9-97CD-D937681DB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61" y="1427592"/>
            <a:ext cx="10998678" cy="317891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468470" y="1316860"/>
            <a:ext cx="1855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Age group Distribution</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9478991" y="1311216"/>
            <a:ext cx="2055962"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Urban vs Rural</a:t>
            </a:r>
          </a:p>
        </p:txBody>
      </p:sp>
      <p:sp>
        <p:nvSpPr>
          <p:cNvPr id="7" name="Content Placeholder 2">
            <a:extLst>
              <a:ext uri="{FF2B5EF4-FFF2-40B4-BE49-F238E27FC236}">
                <a16:creationId xmlns:a16="http://schemas.microsoft.com/office/drawing/2014/main" id="{4C2EC4EE-D2AA-6BCD-23B5-92A17A1255CC}"/>
              </a:ext>
            </a:extLst>
          </p:cNvPr>
          <p:cNvSpPr txBox="1">
            <a:spLocks/>
          </p:cNvSpPr>
          <p:nvPr/>
        </p:nvSpPr>
        <p:spPr>
          <a:xfrm>
            <a:off x="4900702" y="1311216"/>
            <a:ext cx="1855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Dependency ratio</a:t>
            </a:r>
          </a:p>
        </p:txBody>
      </p:sp>
    </p:spTree>
    <p:extLst>
      <p:ext uri="{BB962C8B-B14F-4D97-AF65-F5344CB8AC3E}">
        <p14:creationId xmlns:p14="http://schemas.microsoft.com/office/powerpoint/2010/main" val="109542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356500"/>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PROJECT WORKFLOW </a:t>
            </a:r>
          </a:p>
        </p:txBody>
      </p:sp>
      <p:sp>
        <p:nvSpPr>
          <p:cNvPr id="3" name="Content Placeholder 2">
            <a:extLst>
              <a:ext uri="{FF2B5EF4-FFF2-40B4-BE49-F238E27FC236}">
                <a16:creationId xmlns:a16="http://schemas.microsoft.com/office/drawing/2014/main" id="{B38CDE34-9091-2E2A-5D37-AE60E4E65BBA}"/>
              </a:ext>
            </a:extLst>
          </p:cNvPr>
          <p:cNvSpPr>
            <a:spLocks noGrp="1"/>
          </p:cNvSpPr>
          <p:nvPr>
            <p:ph idx="1"/>
          </p:nvPr>
        </p:nvSpPr>
        <p:spPr>
          <a:xfrm>
            <a:off x="3193930" y="2694960"/>
            <a:ext cx="5804140" cy="2825945"/>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MANUAL INSPECTION</a:t>
            </a:r>
          </a:p>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EDA (EXPLORATORY DATA ANALYSIS)</a:t>
            </a:r>
          </a:p>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FEATURE ENGINEERING</a:t>
            </a:r>
          </a:p>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MODEL BUILDING</a:t>
            </a:r>
          </a:p>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MODEL EVALUATION</a:t>
            </a:r>
          </a:p>
          <a:p>
            <a:pPr marL="457200" indent="-457200">
              <a:buFont typeface="+mj-lt"/>
              <a:buAutoNum type="arabicPeriod"/>
            </a:pPr>
            <a:r>
              <a:rPr lang="en-IN" sz="2400" dirty="0">
                <a:solidFill>
                  <a:schemeClr val="bg1">
                    <a:lumMod val="95000"/>
                  </a:schemeClr>
                </a:solidFill>
                <a:latin typeface="Gill Sans MT (Headings)"/>
                <a:ea typeface="Arial" panose="020B0604020202020204" pitchFamily="34" charset="0"/>
              </a:rPr>
              <a:t>MODEL DEPLOYMENT</a:t>
            </a:r>
          </a:p>
        </p:txBody>
      </p:sp>
    </p:spTree>
    <p:extLst>
      <p:ext uri="{BB962C8B-B14F-4D97-AF65-F5344CB8AC3E}">
        <p14:creationId xmlns:p14="http://schemas.microsoft.com/office/powerpoint/2010/main" val="152171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79" y="2891347"/>
            <a:ext cx="3545456" cy="2991868"/>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The counties like Hong Kong , Monaco, Bermuda, etc are the countries where 100% population lives in Urban areas</a:t>
            </a:r>
          </a:p>
          <a:p>
            <a:r>
              <a:rPr lang="en-IN" sz="1600" dirty="0">
                <a:solidFill>
                  <a:schemeClr val="bg1">
                    <a:lumMod val="95000"/>
                  </a:schemeClr>
                </a:solidFill>
                <a:latin typeface="Gill Sans MT (Headings)"/>
                <a:ea typeface="Arial" panose="020B0604020202020204" pitchFamily="34" charset="0"/>
              </a:rPr>
              <a:t>Burundi is the country where Most almost 90% population lives In rural area</a:t>
            </a:r>
          </a:p>
          <a:p>
            <a:r>
              <a:rPr lang="en-IN" sz="1600" dirty="0">
                <a:solidFill>
                  <a:schemeClr val="bg1">
                    <a:lumMod val="95000"/>
                  </a:schemeClr>
                </a:solidFill>
                <a:latin typeface="Gill Sans MT (Headings)"/>
                <a:ea typeface="Arial" panose="020B0604020202020204" pitchFamily="34" charset="0"/>
              </a:rPr>
              <a:t>People moving from rural to urban shows a constant growth around 0.5% people move from rural to urban</a:t>
            </a:r>
            <a:endParaRPr lang="en-IN" sz="1600" dirty="0">
              <a:solidFill>
                <a:schemeClr val="bg1">
                  <a:lumMod val="95000"/>
                </a:schemeClr>
              </a:solidFill>
              <a:effectLst/>
              <a:latin typeface="Gill Sans MT (Headings)"/>
              <a:ea typeface="Arial" panose="020B0604020202020204" pitchFamily="34" charset="0"/>
            </a:endParaRP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Urban Population</a:t>
            </a:r>
          </a:p>
        </p:txBody>
      </p:sp>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492370" y="1243253"/>
            <a:ext cx="1855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Urban</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5302370" y="1310108"/>
            <a:ext cx="2055962"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Rural</a:t>
            </a:r>
          </a:p>
        </p:txBody>
      </p:sp>
      <p:pic>
        <p:nvPicPr>
          <p:cNvPr id="7170" name="Picture 2">
            <a:extLst>
              <a:ext uri="{FF2B5EF4-FFF2-40B4-BE49-F238E27FC236}">
                <a16:creationId xmlns:a16="http://schemas.microsoft.com/office/drawing/2014/main" id="{CFE718DF-1D59-E32A-8F44-EAEF5C011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4128"/>
            <a:ext cx="8203721" cy="3146217"/>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a:extLst>
              <a:ext uri="{FF2B5EF4-FFF2-40B4-BE49-F238E27FC236}">
                <a16:creationId xmlns:a16="http://schemas.microsoft.com/office/drawing/2014/main" id="{0665A0B2-8823-4F9C-91C4-C58F92691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90344"/>
            <a:ext cx="8130397" cy="216765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971909" y="481707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Population Growth over year in urban region</a:t>
            </a:r>
          </a:p>
        </p:txBody>
      </p:sp>
    </p:spTree>
    <p:extLst>
      <p:ext uri="{BB962C8B-B14F-4D97-AF65-F5344CB8AC3E}">
        <p14:creationId xmlns:p14="http://schemas.microsoft.com/office/powerpoint/2010/main" val="174469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5"/>
            <a:ext cx="3545456" cy="1762889"/>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United States and China </a:t>
            </a:r>
            <a:r>
              <a:rPr lang="en-IN" sz="1600" dirty="0">
                <a:solidFill>
                  <a:schemeClr val="bg1">
                    <a:lumMod val="95000"/>
                  </a:schemeClr>
                </a:solidFill>
                <a:latin typeface="Gill Sans MT (Headings)"/>
                <a:ea typeface="Arial" panose="020B0604020202020204" pitchFamily="34" charset="0"/>
              </a:rPr>
              <a:t>are</a:t>
            </a:r>
            <a:r>
              <a:rPr lang="en-IN" sz="1600" dirty="0">
                <a:solidFill>
                  <a:schemeClr val="bg1">
                    <a:lumMod val="95000"/>
                  </a:schemeClr>
                </a:solidFill>
                <a:effectLst/>
                <a:latin typeface="Gill Sans MT (Headings)"/>
                <a:ea typeface="Arial" panose="020B0604020202020204" pitchFamily="34" charset="0"/>
              </a:rPr>
              <a:t> the biggest user of energy</a:t>
            </a:r>
          </a:p>
          <a:p>
            <a:r>
              <a:rPr lang="en-IN" sz="1600" dirty="0">
                <a:solidFill>
                  <a:schemeClr val="bg1">
                    <a:lumMod val="95000"/>
                  </a:schemeClr>
                </a:solidFill>
                <a:latin typeface="Gill Sans MT (Headings)"/>
                <a:ea typeface="Arial" panose="020B0604020202020204" pitchFamily="34" charset="0"/>
              </a:rPr>
              <a:t>While Kiribati is the country which uses only 9.5 units of energy a year T</a:t>
            </a:r>
          </a:p>
          <a:p>
            <a:r>
              <a:rPr lang="en-IN" sz="1600" dirty="0">
                <a:solidFill>
                  <a:schemeClr val="bg1">
                    <a:lumMod val="95000"/>
                  </a:schemeClr>
                </a:solidFill>
                <a:latin typeface="Gill Sans MT (Headings)"/>
                <a:ea typeface="Arial" panose="020B0604020202020204" pitchFamily="34" charset="0"/>
              </a:rPr>
              <a:t>The Energy Usage has also been increasing every year</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Energy Usage</a:t>
            </a:r>
          </a:p>
        </p:txBody>
      </p:sp>
      <p:pic>
        <p:nvPicPr>
          <p:cNvPr id="8194" name="Picture 2">
            <a:extLst>
              <a:ext uri="{FF2B5EF4-FFF2-40B4-BE49-F238E27FC236}">
                <a16:creationId xmlns:a16="http://schemas.microsoft.com/office/drawing/2014/main" id="{3E75A15A-5B48-AE04-E4A2-8998550F7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4566"/>
            <a:ext cx="8130397" cy="352577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492370" y="1243253"/>
            <a:ext cx="1855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Energy User</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5252395" y="1259829"/>
            <a:ext cx="2055962"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Bottom 10 Energy user</a:t>
            </a:r>
          </a:p>
        </p:txBody>
      </p:sp>
      <p:pic>
        <p:nvPicPr>
          <p:cNvPr id="8196" name="Picture 4">
            <a:extLst>
              <a:ext uri="{FF2B5EF4-FFF2-40B4-BE49-F238E27FC236}">
                <a16:creationId xmlns:a16="http://schemas.microsoft.com/office/drawing/2014/main" id="{12BAD8D9-5A8E-0457-F0C8-D26570DF6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90345"/>
            <a:ext cx="8130397" cy="216765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971909" y="481707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Energy Usage over years</a:t>
            </a:r>
          </a:p>
        </p:txBody>
      </p:sp>
    </p:spTree>
    <p:extLst>
      <p:ext uri="{BB962C8B-B14F-4D97-AF65-F5344CB8AC3E}">
        <p14:creationId xmlns:p14="http://schemas.microsoft.com/office/powerpoint/2010/main" val="208503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5"/>
            <a:ext cx="3545456" cy="3453235"/>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effectLst/>
                <a:latin typeface="Gill Sans MT (Headings)"/>
                <a:ea typeface="Arial" panose="020B0604020202020204" pitchFamily="34" charset="0"/>
              </a:rPr>
              <a:t>Liechtenstein and Monaco are the only 2 countries where each individual of the country uses over 45units of energy which is even greater than that of Kiribati's entire Country total usage</a:t>
            </a:r>
          </a:p>
          <a:p>
            <a:r>
              <a:rPr lang="en-IN" sz="1600" dirty="0">
                <a:solidFill>
                  <a:schemeClr val="bg1">
                    <a:lumMod val="95000"/>
                  </a:schemeClr>
                </a:solidFill>
                <a:latin typeface="Gill Sans MT (Headings)"/>
                <a:ea typeface="Arial" panose="020B0604020202020204" pitchFamily="34" charset="0"/>
              </a:rPr>
              <a:t>In Lesotho each person uses around 0.001units of energy but still has over greater energy usage than Kiribati because Lesotho has population greater than </a:t>
            </a:r>
            <a:r>
              <a:rPr lang="en-IN" sz="1600" dirty="0" err="1">
                <a:solidFill>
                  <a:schemeClr val="bg1">
                    <a:lumMod val="95000"/>
                  </a:schemeClr>
                </a:solidFill>
                <a:latin typeface="Gill Sans MT (Headings)"/>
                <a:ea typeface="Arial" panose="020B0604020202020204" pitchFamily="34" charset="0"/>
              </a:rPr>
              <a:t>Kiribat</a:t>
            </a:r>
            <a:endParaRPr lang="en-IN" sz="1600" dirty="0">
              <a:solidFill>
                <a:schemeClr val="bg1">
                  <a:lumMod val="95000"/>
                </a:schemeClr>
              </a:solidFill>
              <a:latin typeface="Gill Sans MT (Headings)"/>
              <a:ea typeface="Arial" panose="020B0604020202020204" pitchFamily="34" charset="0"/>
            </a:endParaRP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Energy/Capita Usage</a:t>
            </a:r>
          </a:p>
        </p:txBody>
      </p:sp>
      <p:pic>
        <p:nvPicPr>
          <p:cNvPr id="9222" name="Picture 6">
            <a:extLst>
              <a:ext uri="{FF2B5EF4-FFF2-40B4-BE49-F238E27FC236}">
                <a16:creationId xmlns:a16="http://schemas.microsoft.com/office/drawing/2014/main" id="{1C26CC6E-E9C1-D68F-174A-6858546CE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818"/>
            <a:ext cx="8130397" cy="34532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492369" y="1243253"/>
            <a:ext cx="2225615"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Energy/Capita User</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4924591" y="1252310"/>
            <a:ext cx="2502752"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Bottom 10 Energy /Capita user</a:t>
            </a:r>
          </a:p>
        </p:txBody>
      </p:sp>
      <p:pic>
        <p:nvPicPr>
          <p:cNvPr id="9220" name="Picture 4">
            <a:extLst>
              <a:ext uri="{FF2B5EF4-FFF2-40B4-BE49-F238E27FC236}">
                <a16:creationId xmlns:a16="http://schemas.microsoft.com/office/drawing/2014/main" id="{16898EFA-F393-77DE-51E4-D5F42E3DD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35054"/>
            <a:ext cx="8130397" cy="222294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971909" y="481707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Energy/Capita Usage over years</a:t>
            </a:r>
          </a:p>
        </p:txBody>
      </p:sp>
    </p:spTree>
    <p:extLst>
      <p:ext uri="{BB962C8B-B14F-4D97-AF65-F5344CB8AC3E}">
        <p14:creationId xmlns:p14="http://schemas.microsoft.com/office/powerpoint/2010/main" val="208220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6"/>
            <a:ext cx="3545456" cy="1889616"/>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China and USA are the leading Country in CO2 Emissions </a:t>
            </a:r>
          </a:p>
          <a:p>
            <a:r>
              <a:rPr lang="en-IN" sz="1600" dirty="0">
                <a:solidFill>
                  <a:schemeClr val="bg1">
                    <a:lumMod val="95000"/>
                  </a:schemeClr>
                </a:solidFill>
                <a:latin typeface="Gill Sans MT (Headings)"/>
                <a:ea typeface="Arial" panose="020B0604020202020204" pitchFamily="34" charset="0"/>
              </a:rPr>
              <a:t>Lesotho is emitting lowest CO2 country</a:t>
            </a:r>
          </a:p>
          <a:p>
            <a:r>
              <a:rPr lang="en-IN" sz="1600" dirty="0">
                <a:solidFill>
                  <a:schemeClr val="bg1">
                    <a:lumMod val="95000"/>
                  </a:schemeClr>
                </a:solidFill>
                <a:latin typeface="Gill Sans MT (Headings)"/>
                <a:ea typeface="Arial" panose="020B0604020202020204" pitchFamily="34" charset="0"/>
              </a:rPr>
              <a:t>The CO2 Emissions is gradually increasing year by year</a:t>
            </a:r>
          </a:p>
        </p:txBody>
      </p:sp>
      <p:pic>
        <p:nvPicPr>
          <p:cNvPr id="10242" name="Picture 2">
            <a:extLst>
              <a:ext uri="{FF2B5EF4-FFF2-40B4-BE49-F238E27FC236}">
                <a16:creationId xmlns:a16="http://schemas.microsoft.com/office/drawing/2014/main" id="{93167DB7-4A96-10F4-562A-C416EA7CA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310"/>
            <a:ext cx="8130397" cy="33827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CO2 Emissions</a:t>
            </a:r>
          </a:p>
        </p:txBody>
      </p:sp>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037843" y="1306883"/>
            <a:ext cx="2872597"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with highest CO2 Emissions</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4452122" y="1252310"/>
            <a:ext cx="3287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Bottom 10 with highest CO2 Emissions</a:t>
            </a:r>
          </a:p>
        </p:txBody>
      </p:sp>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971909" y="481707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Energy Usage over years</a:t>
            </a:r>
          </a:p>
        </p:txBody>
      </p:sp>
      <p:pic>
        <p:nvPicPr>
          <p:cNvPr id="10244" name="Picture 4">
            <a:extLst>
              <a:ext uri="{FF2B5EF4-FFF2-40B4-BE49-F238E27FC236}">
                <a16:creationId xmlns:a16="http://schemas.microsoft.com/office/drawing/2014/main" id="{E1191B74-36CD-366B-72EA-2AD59FA5F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54073"/>
            <a:ext cx="8130397" cy="220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15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6"/>
            <a:ext cx="3545456" cy="2774604"/>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Qatar is the Country where </a:t>
            </a:r>
            <a:r>
              <a:rPr lang="en-IN" sz="1600" dirty="0" err="1">
                <a:solidFill>
                  <a:schemeClr val="bg1">
                    <a:lumMod val="95000"/>
                  </a:schemeClr>
                </a:solidFill>
                <a:latin typeface="Gill Sans MT (Headings)"/>
                <a:ea typeface="Arial" panose="020B0604020202020204" pitchFamily="34" charset="0"/>
              </a:rPr>
              <a:t>avg</a:t>
            </a:r>
            <a:r>
              <a:rPr lang="en-IN" sz="1600" dirty="0">
                <a:solidFill>
                  <a:schemeClr val="bg1">
                    <a:lumMod val="95000"/>
                  </a:schemeClr>
                </a:solidFill>
                <a:latin typeface="Gill Sans MT (Headings)"/>
                <a:ea typeface="Arial" panose="020B0604020202020204" pitchFamily="34" charset="0"/>
              </a:rPr>
              <a:t> citizen emits more CO2 than other Countries</a:t>
            </a:r>
          </a:p>
          <a:p>
            <a:r>
              <a:rPr lang="en-IN" sz="1600" dirty="0">
                <a:solidFill>
                  <a:schemeClr val="bg1">
                    <a:lumMod val="95000"/>
                  </a:schemeClr>
                </a:solidFill>
                <a:latin typeface="Gill Sans MT (Headings)"/>
                <a:ea typeface="Arial" panose="020B0604020202020204" pitchFamily="34" charset="0"/>
              </a:rPr>
              <a:t>San Marino with the one of the lowest Population Country is emitting on par compared to USA </a:t>
            </a:r>
          </a:p>
          <a:p>
            <a:r>
              <a:rPr lang="en-IN" sz="1600" dirty="0">
                <a:solidFill>
                  <a:schemeClr val="bg1">
                    <a:lumMod val="95000"/>
                  </a:schemeClr>
                </a:solidFill>
                <a:latin typeface="Gill Sans MT (Headings)"/>
                <a:ea typeface="Arial" panose="020B0604020202020204" pitchFamily="34" charset="0"/>
              </a:rPr>
              <a:t>Lesotho is the Country were citizens emits the lowest CO2 </a:t>
            </a:r>
          </a:p>
          <a:p>
            <a:r>
              <a:rPr lang="en-IN" sz="1600" dirty="0">
                <a:solidFill>
                  <a:schemeClr val="bg1">
                    <a:lumMod val="95000"/>
                  </a:schemeClr>
                </a:solidFill>
                <a:latin typeface="Gill Sans MT (Headings)"/>
                <a:ea typeface="Arial" panose="020B0604020202020204" pitchFamily="34" charset="0"/>
              </a:rPr>
              <a:t>After 2008 the emissions of CO2 has started to decrease  </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CO2 Emissions/Capita</a:t>
            </a:r>
          </a:p>
        </p:txBody>
      </p:sp>
      <p:pic>
        <p:nvPicPr>
          <p:cNvPr id="11266" name="Picture 2">
            <a:extLst>
              <a:ext uri="{FF2B5EF4-FFF2-40B4-BE49-F238E27FC236}">
                <a16:creationId xmlns:a16="http://schemas.microsoft.com/office/drawing/2014/main" id="{75E4BFD1-06AE-66CB-F789-B474C7F61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4" y="1252309"/>
            <a:ext cx="8113144" cy="34017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B1D69B6-2C80-255A-186C-B6BFEC7BD947}"/>
              </a:ext>
            </a:extLst>
          </p:cNvPr>
          <p:cNvSpPr txBox="1">
            <a:spLocks/>
          </p:cNvSpPr>
          <p:nvPr/>
        </p:nvSpPr>
        <p:spPr>
          <a:xfrm>
            <a:off x="1037843" y="1111140"/>
            <a:ext cx="2872597"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Top 10  with highest CO2 Emissions/Capita</a:t>
            </a: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4452122" y="1111141"/>
            <a:ext cx="3287756"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Bottom 10 with highest CO2 Emissions/Capita</a:t>
            </a:r>
          </a:p>
        </p:txBody>
      </p:sp>
      <p:pic>
        <p:nvPicPr>
          <p:cNvPr id="11268" name="Picture 4">
            <a:extLst>
              <a:ext uri="{FF2B5EF4-FFF2-40B4-BE49-F238E27FC236}">
                <a16:creationId xmlns:a16="http://schemas.microsoft.com/office/drawing/2014/main" id="{55C2E005-1F32-DECD-D7C1-83A4EB28A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54073"/>
            <a:ext cx="8130398" cy="220392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971909" y="481707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CO2 Emissions/Capita</a:t>
            </a:r>
          </a:p>
        </p:txBody>
      </p:sp>
    </p:spTree>
    <p:extLst>
      <p:ext uri="{BB962C8B-B14F-4D97-AF65-F5344CB8AC3E}">
        <p14:creationId xmlns:p14="http://schemas.microsoft.com/office/powerpoint/2010/main" val="213493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7067675" y="3200401"/>
            <a:ext cx="4503555" cy="2294626"/>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As the Energy Usage Increases the CO2 Emissions also increases</a:t>
            </a:r>
          </a:p>
          <a:p>
            <a:r>
              <a:rPr lang="en-IN" sz="1600" dirty="0">
                <a:solidFill>
                  <a:schemeClr val="bg1">
                    <a:lumMod val="95000"/>
                  </a:schemeClr>
                </a:solidFill>
                <a:latin typeface="Gill Sans MT (Headings)"/>
                <a:ea typeface="Arial" panose="020B0604020202020204" pitchFamily="34" charset="0"/>
              </a:rPr>
              <a:t>As GDP and Population Increase The CO2 emissions and Energy usage also increases</a:t>
            </a:r>
          </a:p>
          <a:p>
            <a:r>
              <a:rPr lang="en-IN" sz="1600" dirty="0">
                <a:solidFill>
                  <a:schemeClr val="bg1">
                    <a:lumMod val="95000"/>
                  </a:schemeClr>
                </a:solidFill>
                <a:latin typeface="Gill Sans MT (Headings)"/>
                <a:ea typeface="Arial" panose="020B0604020202020204" pitchFamily="34" charset="0"/>
              </a:rPr>
              <a:t>Country With Higher GDP emits more CO2 than countries with most Population</a:t>
            </a:r>
          </a:p>
          <a:p>
            <a:r>
              <a:rPr lang="en-IN" sz="1600" dirty="0">
                <a:solidFill>
                  <a:schemeClr val="bg1">
                    <a:lumMod val="95000"/>
                  </a:schemeClr>
                </a:solidFill>
                <a:latin typeface="Gill Sans MT (Headings)"/>
                <a:ea typeface="Arial" panose="020B0604020202020204" pitchFamily="34" charset="0"/>
              </a:rPr>
              <a:t> Country With Higher GDP uses mor energy than countries with most Population</a:t>
            </a:r>
          </a:p>
          <a:p>
            <a:pPr marL="0" indent="0">
              <a:buNone/>
            </a:pPr>
            <a:endParaRPr lang="en-IN" sz="1600" dirty="0">
              <a:solidFill>
                <a:schemeClr val="bg1">
                  <a:lumMod val="95000"/>
                </a:schemeClr>
              </a:solidFill>
              <a:latin typeface="Gill Sans MT (Headings)"/>
              <a:ea typeface="Arial" panose="020B0604020202020204" pitchFamily="34" charset="0"/>
            </a:endParaRPr>
          </a:p>
        </p:txBody>
      </p:sp>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7067674" y="2496959"/>
            <a:ext cx="4503555" cy="617182"/>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1400" dirty="0">
                <a:solidFill>
                  <a:schemeClr val="bg1">
                    <a:lumMod val="95000"/>
                  </a:schemeClr>
                </a:solidFill>
                <a:latin typeface="Gill Sans MT (Headings)"/>
                <a:ea typeface="Arial" panose="020B0604020202020204" pitchFamily="34" charset="0"/>
              </a:rPr>
              <a:t>Correlation analysis between GDP, Population Total, CO2 Emissions And Energy Usage</a:t>
            </a:r>
          </a:p>
        </p:txBody>
      </p:sp>
      <p:pic>
        <p:nvPicPr>
          <p:cNvPr id="12292" name="Picture 4">
            <a:extLst>
              <a:ext uri="{FF2B5EF4-FFF2-40B4-BE49-F238E27FC236}">
                <a16:creationId xmlns:a16="http://schemas.microsoft.com/office/drawing/2014/main" id="{DD9C1006-B0E8-CE5D-86D0-E96BD6D65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71" y="1561381"/>
            <a:ext cx="6056074" cy="529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243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1597325" y="4773508"/>
            <a:ext cx="8997350" cy="1889616"/>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In early 2000s only 19% people had mobile and around 10% people used to use internet</a:t>
            </a:r>
          </a:p>
          <a:p>
            <a:r>
              <a:rPr lang="en-IN" sz="1600" dirty="0">
                <a:solidFill>
                  <a:schemeClr val="bg1">
                    <a:lumMod val="95000"/>
                  </a:schemeClr>
                </a:solidFill>
                <a:latin typeface="Gill Sans MT (Headings)"/>
                <a:ea typeface="Arial" panose="020B0604020202020204" pitchFamily="34" charset="0"/>
              </a:rPr>
              <a:t>As the year passed there was an increase in Mobile and Internet Usage</a:t>
            </a:r>
          </a:p>
          <a:p>
            <a:r>
              <a:rPr lang="en-IN" sz="1600" dirty="0">
                <a:solidFill>
                  <a:schemeClr val="bg1">
                    <a:lumMod val="95000"/>
                  </a:schemeClr>
                </a:solidFill>
                <a:latin typeface="Gill Sans MT (Headings)"/>
                <a:ea typeface="Arial" panose="020B0604020202020204" pitchFamily="34" charset="0"/>
              </a:rPr>
              <a:t>After 2004 more people started to use mobile</a:t>
            </a:r>
          </a:p>
          <a:p>
            <a:r>
              <a:rPr lang="en-IN" sz="1600" dirty="0">
                <a:solidFill>
                  <a:schemeClr val="bg1">
                    <a:lumMod val="95000"/>
                  </a:schemeClr>
                </a:solidFill>
                <a:latin typeface="Gill Sans MT (Headings)"/>
                <a:ea typeface="Arial" panose="020B0604020202020204" pitchFamily="34" charset="0"/>
              </a:rPr>
              <a:t>In 2012  around 100% population was using mobile but the internet usage was still around 40%</a:t>
            </a:r>
          </a:p>
          <a:p>
            <a:r>
              <a:rPr lang="en-IN" sz="1600" dirty="0">
                <a:solidFill>
                  <a:schemeClr val="bg1">
                    <a:lumMod val="95000"/>
                  </a:schemeClr>
                </a:solidFill>
                <a:latin typeface="Gill Sans MT (Headings)"/>
                <a:ea typeface="Arial" panose="020B0604020202020204" pitchFamily="34" charset="0"/>
              </a:rPr>
              <a:t>Even though people had mobile phones they do not have access to internet in 2012 around 60% people do not use internet  </a:t>
            </a:r>
          </a:p>
        </p:txBody>
      </p:sp>
      <p:pic>
        <p:nvPicPr>
          <p:cNvPr id="13316" name="Picture 4">
            <a:extLst>
              <a:ext uri="{FF2B5EF4-FFF2-40B4-BE49-F238E27FC236}">
                <a16:creationId xmlns:a16="http://schemas.microsoft.com/office/drawing/2014/main" id="{6B6EC140-8DC4-FC6D-9EE3-16B6DD8A1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7671"/>
            <a:ext cx="12192000" cy="33718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F547F7CD-E353-9E05-1B32-0B8C260EADBC}"/>
              </a:ext>
            </a:extLst>
          </p:cNvPr>
          <p:cNvSpPr txBox="1">
            <a:spLocks/>
          </p:cNvSpPr>
          <p:nvPr/>
        </p:nvSpPr>
        <p:spPr>
          <a:xfrm>
            <a:off x="3580854" y="1494674"/>
            <a:ext cx="4027644"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Mobile Phone Usage vs Internet Usage</a:t>
            </a:r>
          </a:p>
        </p:txBody>
      </p:sp>
    </p:spTree>
    <p:extLst>
      <p:ext uri="{BB962C8B-B14F-4D97-AF65-F5344CB8AC3E}">
        <p14:creationId xmlns:p14="http://schemas.microsoft.com/office/powerpoint/2010/main" val="415496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pic>
        <p:nvPicPr>
          <p:cNvPr id="15366" name="Picture 6">
            <a:extLst>
              <a:ext uri="{FF2B5EF4-FFF2-40B4-BE49-F238E27FC236}">
                <a16:creationId xmlns:a16="http://schemas.microsoft.com/office/drawing/2014/main" id="{8C53570F-7108-524E-5E57-3F9842031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8914"/>
            <a:ext cx="7435970" cy="287355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7188CBBA-1744-BE3F-7ACE-91BAE805BA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177" y="4122468"/>
            <a:ext cx="7300823" cy="27355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A29C98A-B708-AF33-8BD3-41489AF34046}"/>
              </a:ext>
            </a:extLst>
          </p:cNvPr>
          <p:cNvSpPr txBox="1">
            <a:spLocks/>
          </p:cNvSpPr>
          <p:nvPr/>
        </p:nvSpPr>
        <p:spPr>
          <a:xfrm>
            <a:off x="7435970" y="1355676"/>
            <a:ext cx="4503555" cy="714664"/>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1400" dirty="0">
                <a:solidFill>
                  <a:schemeClr val="bg1">
                    <a:lumMod val="95000"/>
                  </a:schemeClr>
                </a:solidFill>
                <a:latin typeface="Gill Sans MT (Headings)"/>
                <a:ea typeface="Arial" panose="020B0604020202020204" pitchFamily="34" charset="0"/>
              </a:rPr>
              <a:t>In Japan Women lives around 86 years while in Sierra Leone</a:t>
            </a:r>
          </a:p>
          <a:p>
            <a:pPr marL="0" indent="0" algn="ctr">
              <a:lnSpc>
                <a:spcPct val="100000"/>
              </a:lnSpc>
              <a:buNone/>
            </a:pPr>
            <a:r>
              <a:rPr lang="en-IN" sz="1400" dirty="0">
                <a:solidFill>
                  <a:schemeClr val="bg1">
                    <a:lumMod val="95000"/>
                  </a:schemeClr>
                </a:solidFill>
                <a:latin typeface="Gill Sans MT (Headings)"/>
                <a:ea typeface="Arial" panose="020B0604020202020204" pitchFamily="34" charset="0"/>
              </a:rPr>
              <a:t>Women lives only 43 years on average</a:t>
            </a:r>
          </a:p>
        </p:txBody>
      </p:sp>
      <p:sp>
        <p:nvSpPr>
          <p:cNvPr id="8" name="Content Placeholder 2">
            <a:extLst>
              <a:ext uri="{FF2B5EF4-FFF2-40B4-BE49-F238E27FC236}">
                <a16:creationId xmlns:a16="http://schemas.microsoft.com/office/drawing/2014/main" id="{E11E1629-F7D1-03AA-8D1E-AA75348B3EB4}"/>
              </a:ext>
            </a:extLst>
          </p:cNvPr>
          <p:cNvSpPr txBox="1">
            <a:spLocks/>
          </p:cNvSpPr>
          <p:nvPr/>
        </p:nvSpPr>
        <p:spPr>
          <a:xfrm>
            <a:off x="193811" y="5823934"/>
            <a:ext cx="4503555" cy="697636"/>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1400" dirty="0">
                <a:solidFill>
                  <a:schemeClr val="bg1">
                    <a:lumMod val="95000"/>
                  </a:schemeClr>
                </a:solidFill>
                <a:latin typeface="Gill Sans MT (Headings)"/>
                <a:ea typeface="Arial" panose="020B0604020202020204" pitchFamily="34" charset="0"/>
              </a:rPr>
              <a:t>In Israel and Iceland men lives for 80 years on average,</a:t>
            </a:r>
          </a:p>
          <a:p>
            <a:pPr marL="0" indent="0" algn="ctr">
              <a:lnSpc>
                <a:spcPct val="100000"/>
              </a:lnSpc>
              <a:buNone/>
            </a:pPr>
            <a:r>
              <a:rPr lang="en-IN" sz="1400" dirty="0">
                <a:solidFill>
                  <a:schemeClr val="bg1">
                    <a:lumMod val="95000"/>
                  </a:schemeClr>
                </a:solidFill>
                <a:latin typeface="Gill Sans MT (Headings)"/>
                <a:ea typeface="Arial" panose="020B0604020202020204" pitchFamily="34" charset="0"/>
              </a:rPr>
              <a:t>In Sierra Leone men lives only 42 years</a:t>
            </a:r>
          </a:p>
        </p:txBody>
      </p:sp>
    </p:spTree>
    <p:extLst>
      <p:ext uri="{BB962C8B-B14F-4D97-AF65-F5344CB8AC3E}">
        <p14:creationId xmlns:p14="http://schemas.microsoft.com/office/powerpoint/2010/main" val="482250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6"/>
            <a:ext cx="3545456" cy="2203927"/>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The overall life Expectancy of Hong Kong, Japan San Monaco , Iceland, Switzerland are the countries where people lives the most</a:t>
            </a:r>
          </a:p>
          <a:p>
            <a:r>
              <a:rPr lang="en-IN" sz="1600" dirty="0">
                <a:solidFill>
                  <a:schemeClr val="bg1">
                    <a:lumMod val="95000"/>
                  </a:schemeClr>
                </a:solidFill>
                <a:latin typeface="Gill Sans MT (Headings)"/>
                <a:ea typeface="Arial" panose="020B0604020202020204" pitchFamily="34" charset="0"/>
              </a:rPr>
              <a:t>In Sierra Leone, an average person lives for only 42years</a:t>
            </a:r>
          </a:p>
          <a:p>
            <a:r>
              <a:rPr lang="en-IN" sz="1600" dirty="0">
                <a:solidFill>
                  <a:schemeClr val="bg1">
                    <a:lumMod val="95000"/>
                  </a:schemeClr>
                </a:solidFill>
                <a:latin typeface="Gill Sans MT (Headings)"/>
                <a:ea typeface="Arial" panose="020B0604020202020204" pitchFamily="34" charset="0"/>
              </a:rPr>
              <a:t>The Life Expectancy of females is greater than men in the world</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IN" sz="2400" dirty="0">
                <a:solidFill>
                  <a:schemeClr val="bg1">
                    <a:lumMod val="95000"/>
                  </a:schemeClr>
                </a:solidFill>
                <a:latin typeface="Gill Sans MT (Headings)"/>
                <a:ea typeface="Arial" panose="020B0604020202020204" pitchFamily="34" charset="0"/>
              </a:rPr>
              <a:t>Life Expectancy</a:t>
            </a:r>
          </a:p>
        </p:txBody>
      </p:sp>
      <p:pic>
        <p:nvPicPr>
          <p:cNvPr id="16386" name="Picture 2">
            <a:extLst>
              <a:ext uri="{FF2B5EF4-FFF2-40B4-BE49-F238E27FC236}">
                <a16:creationId xmlns:a16="http://schemas.microsoft.com/office/drawing/2014/main" id="{49A1301E-67E7-B3BB-FE76-01CB3A6E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1819"/>
            <a:ext cx="8130398" cy="347225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B310A200-FB6E-F678-4533-2F20C6368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54073"/>
            <a:ext cx="8130398" cy="220392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2024332" y="4673807"/>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Male vs Female vs Overall life Expectancy</a:t>
            </a:r>
          </a:p>
        </p:txBody>
      </p:sp>
    </p:spTree>
    <p:extLst>
      <p:ext uri="{BB962C8B-B14F-4D97-AF65-F5344CB8AC3E}">
        <p14:creationId xmlns:p14="http://schemas.microsoft.com/office/powerpoint/2010/main" val="1913938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6"/>
            <a:ext cx="3545456" cy="2203927"/>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Marshall Island spends most percentage of country’s Total GDP</a:t>
            </a:r>
          </a:p>
          <a:p>
            <a:r>
              <a:rPr lang="en-IN" sz="1600" dirty="0">
                <a:solidFill>
                  <a:schemeClr val="bg1">
                    <a:lumMod val="95000"/>
                  </a:schemeClr>
                </a:solidFill>
                <a:latin typeface="Gill Sans MT (Headings)"/>
                <a:ea typeface="Arial" panose="020B0604020202020204" pitchFamily="34" charset="0"/>
              </a:rPr>
              <a:t>Myanmar Spends only 2% of Country’s GDP on Health Care</a:t>
            </a:r>
          </a:p>
          <a:p>
            <a:r>
              <a:rPr lang="en-IN" sz="1600" dirty="0">
                <a:solidFill>
                  <a:schemeClr val="bg1">
                    <a:lumMod val="95000"/>
                  </a:schemeClr>
                </a:solidFill>
                <a:latin typeface="Gill Sans MT (Headings)"/>
                <a:ea typeface="Arial" panose="020B0604020202020204" pitchFamily="34" charset="0"/>
              </a:rPr>
              <a:t>Even though 2009 had economic crises the global Spend on health Care was still good</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Health Exp % of GDP</a:t>
            </a:r>
          </a:p>
        </p:txBody>
      </p:sp>
      <p:pic>
        <p:nvPicPr>
          <p:cNvPr id="19458" name="Picture 2">
            <a:extLst>
              <a:ext uri="{FF2B5EF4-FFF2-40B4-BE49-F238E27FC236}">
                <a16:creationId xmlns:a16="http://schemas.microsoft.com/office/drawing/2014/main" id="{AA3F5F5B-224D-B3E1-81BF-BE510AA5B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99072"/>
            <a:ext cx="8130398" cy="34550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3860322" y="1052819"/>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Lowest Health Exp % of GDP</a:t>
            </a:r>
          </a:p>
        </p:txBody>
      </p:sp>
      <p:pic>
        <p:nvPicPr>
          <p:cNvPr id="19460" name="Picture 4">
            <a:extLst>
              <a:ext uri="{FF2B5EF4-FFF2-40B4-BE49-F238E27FC236}">
                <a16:creationId xmlns:a16="http://schemas.microsoft.com/office/drawing/2014/main" id="{CD0F47E2-CD08-819D-B295-A62728563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01700"/>
            <a:ext cx="8130398" cy="20991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C6BBEB1-86CC-9E1D-70B5-11DDF99DC04E}"/>
              </a:ext>
            </a:extLst>
          </p:cNvPr>
          <p:cNvSpPr txBox="1">
            <a:spLocks/>
          </p:cNvSpPr>
          <p:nvPr/>
        </p:nvSpPr>
        <p:spPr>
          <a:xfrm>
            <a:off x="2176732" y="4826207"/>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Health Exp % of GDP</a:t>
            </a:r>
          </a:p>
        </p:txBody>
      </p:sp>
      <p:sp>
        <p:nvSpPr>
          <p:cNvPr id="6" name="Content Placeholder 2">
            <a:extLst>
              <a:ext uri="{FF2B5EF4-FFF2-40B4-BE49-F238E27FC236}">
                <a16:creationId xmlns:a16="http://schemas.microsoft.com/office/drawing/2014/main" id="{7DFAE59D-8F63-1717-EFD6-06727BDC45CC}"/>
              </a:ext>
            </a:extLst>
          </p:cNvPr>
          <p:cNvSpPr txBox="1">
            <a:spLocks/>
          </p:cNvSpPr>
          <p:nvPr/>
        </p:nvSpPr>
        <p:spPr>
          <a:xfrm>
            <a:off x="838200" y="1038190"/>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Highest Health Exp % of GDP</a:t>
            </a:r>
          </a:p>
        </p:txBody>
      </p:sp>
    </p:spTree>
    <p:extLst>
      <p:ext uri="{BB962C8B-B14F-4D97-AF65-F5344CB8AC3E}">
        <p14:creationId xmlns:p14="http://schemas.microsoft.com/office/powerpoint/2010/main" val="108686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ABOUT DATASET</a:t>
            </a:r>
          </a:p>
        </p:txBody>
      </p:sp>
      <p:graphicFrame>
        <p:nvGraphicFramePr>
          <p:cNvPr id="13" name="Content Placeholder 2">
            <a:extLst>
              <a:ext uri="{FF2B5EF4-FFF2-40B4-BE49-F238E27FC236}">
                <a16:creationId xmlns:a16="http://schemas.microsoft.com/office/drawing/2014/main" id="{9546000F-EE68-FF66-FEF0-6827B096A191}"/>
              </a:ext>
            </a:extLst>
          </p:cNvPr>
          <p:cNvGraphicFramePr>
            <a:graphicFrameLocks noGrp="1"/>
          </p:cNvGraphicFramePr>
          <p:nvPr>
            <p:ph idx="1"/>
            <p:extLst>
              <p:ext uri="{D42A27DB-BD31-4B8C-83A1-F6EECF244321}">
                <p14:modId xmlns:p14="http://schemas.microsoft.com/office/powerpoint/2010/main" val="1394965065"/>
              </p:ext>
            </p:extLst>
          </p:nvPr>
        </p:nvGraphicFramePr>
        <p:xfrm>
          <a:off x="173966" y="1171936"/>
          <a:ext cx="11844068" cy="5520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747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42280" y="2927456"/>
            <a:ext cx="3545456" cy="2203927"/>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Around 12.5% babies less than 1 year dies in Sierra Leone</a:t>
            </a:r>
          </a:p>
          <a:p>
            <a:r>
              <a:rPr lang="en-IN" sz="1600" dirty="0">
                <a:solidFill>
                  <a:schemeClr val="bg1">
                    <a:lumMod val="95000"/>
                  </a:schemeClr>
                </a:solidFill>
                <a:latin typeface="Gill Sans MT (Headings)"/>
                <a:ea typeface="Arial" panose="020B0604020202020204" pitchFamily="34" charset="0"/>
              </a:rPr>
              <a:t>Singapore has the lowest Infant Mortality Rate</a:t>
            </a:r>
          </a:p>
          <a:p>
            <a:r>
              <a:rPr lang="en-IN" sz="1600" dirty="0">
                <a:solidFill>
                  <a:schemeClr val="bg1">
                    <a:lumMod val="95000"/>
                  </a:schemeClr>
                </a:solidFill>
                <a:latin typeface="Gill Sans MT (Headings)"/>
                <a:ea typeface="Arial" panose="020B0604020202020204" pitchFamily="34" charset="0"/>
              </a:rPr>
              <a:t>Because of modern medical and increase in Spending on health care the Infant Mortality rate is decreasing</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Infant Mortality Rate</a:t>
            </a:r>
          </a:p>
        </p:txBody>
      </p:sp>
      <p:pic>
        <p:nvPicPr>
          <p:cNvPr id="1033" name="Picture 9">
            <a:extLst>
              <a:ext uri="{FF2B5EF4-FFF2-40B4-BE49-F238E27FC236}">
                <a16:creationId xmlns:a16="http://schemas.microsoft.com/office/drawing/2014/main" id="{9E0282C1-E84B-5E73-9312-7E60D2410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54073"/>
            <a:ext cx="8130398" cy="220392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2007079" y="5070622"/>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Infant Mortality Rate</a:t>
            </a:r>
          </a:p>
        </p:txBody>
      </p:sp>
      <p:pic>
        <p:nvPicPr>
          <p:cNvPr id="1030" name="Picture 6">
            <a:extLst>
              <a:ext uri="{FF2B5EF4-FFF2-40B4-BE49-F238E27FC236}">
                <a16:creationId xmlns:a16="http://schemas.microsoft.com/office/drawing/2014/main" id="{D21FCC01-A7A3-B155-FB4D-BC5D29A9C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55939"/>
            <a:ext cx="8130398" cy="349813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BA6B5A71-A5E8-D1D9-8AA8-3E2D7EA51227}"/>
              </a:ext>
            </a:extLst>
          </p:cNvPr>
          <p:cNvSpPr txBox="1">
            <a:spLocks/>
          </p:cNvSpPr>
          <p:nvPr/>
        </p:nvSpPr>
        <p:spPr>
          <a:xfrm>
            <a:off x="4065199" y="1175369"/>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Lowest Infant Mortality Rate</a:t>
            </a:r>
          </a:p>
        </p:txBody>
      </p:sp>
      <p:sp>
        <p:nvSpPr>
          <p:cNvPr id="8" name="Content Placeholder 2">
            <a:extLst>
              <a:ext uri="{FF2B5EF4-FFF2-40B4-BE49-F238E27FC236}">
                <a16:creationId xmlns:a16="http://schemas.microsoft.com/office/drawing/2014/main" id="{0953A5C1-2A91-E3B6-40AA-368FBEA3B674}"/>
              </a:ext>
            </a:extLst>
          </p:cNvPr>
          <p:cNvSpPr txBox="1">
            <a:spLocks/>
          </p:cNvSpPr>
          <p:nvPr/>
        </p:nvSpPr>
        <p:spPr>
          <a:xfrm>
            <a:off x="707366" y="1190255"/>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Highest Infant Mortality Rate</a:t>
            </a:r>
          </a:p>
        </p:txBody>
      </p:sp>
    </p:spTree>
    <p:extLst>
      <p:ext uri="{BB962C8B-B14F-4D97-AF65-F5344CB8AC3E}">
        <p14:creationId xmlns:p14="http://schemas.microsoft.com/office/powerpoint/2010/main" val="2514629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4"/>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DATA ANALYSIS</a:t>
            </a:r>
          </a:p>
        </p:txBody>
      </p:sp>
      <p:sp>
        <p:nvSpPr>
          <p:cNvPr id="3" name="Content Placeholder 2">
            <a:extLst>
              <a:ext uri="{FF2B5EF4-FFF2-40B4-BE49-F238E27FC236}">
                <a16:creationId xmlns:a16="http://schemas.microsoft.com/office/drawing/2014/main" id="{32FC7B01-8017-EAE3-A66F-43591369B44D}"/>
              </a:ext>
            </a:extLst>
          </p:cNvPr>
          <p:cNvSpPr>
            <a:spLocks noGrp="1"/>
          </p:cNvSpPr>
          <p:nvPr>
            <p:ph idx="1"/>
          </p:nvPr>
        </p:nvSpPr>
        <p:spPr>
          <a:xfrm>
            <a:off x="8535780" y="2905666"/>
            <a:ext cx="3545456" cy="1549653"/>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numCol="1">
            <a:noAutofit/>
          </a:bodyPr>
          <a:lstStyle/>
          <a:p>
            <a:r>
              <a:rPr lang="en-IN" sz="1600" dirty="0">
                <a:solidFill>
                  <a:schemeClr val="bg1">
                    <a:lumMod val="95000"/>
                  </a:schemeClr>
                </a:solidFill>
                <a:latin typeface="Gill Sans MT (Headings)"/>
                <a:ea typeface="Arial" panose="020B0604020202020204" pitchFamily="34" charset="0"/>
              </a:rPr>
              <a:t>Niger ha 5% Birth Rate which is highest</a:t>
            </a:r>
          </a:p>
          <a:p>
            <a:r>
              <a:rPr lang="en-IN" sz="1600" dirty="0">
                <a:solidFill>
                  <a:schemeClr val="bg1">
                    <a:lumMod val="95000"/>
                  </a:schemeClr>
                </a:solidFill>
                <a:latin typeface="Gill Sans MT (Headings)"/>
                <a:ea typeface="Arial" panose="020B0604020202020204" pitchFamily="34" charset="0"/>
              </a:rPr>
              <a:t>Germany has lowest Birth rate</a:t>
            </a:r>
          </a:p>
          <a:p>
            <a:r>
              <a:rPr lang="en-IN" sz="1600" dirty="0">
                <a:solidFill>
                  <a:schemeClr val="bg1">
                    <a:lumMod val="95000"/>
                  </a:schemeClr>
                </a:solidFill>
                <a:latin typeface="Gill Sans MT (Headings)"/>
                <a:ea typeface="Arial" panose="020B0604020202020204" pitchFamily="34" charset="0"/>
              </a:rPr>
              <a:t>The overall birth rate is world is decreasing slowly </a:t>
            </a:r>
          </a:p>
        </p:txBody>
      </p:sp>
      <p:sp>
        <p:nvSpPr>
          <p:cNvPr id="5" name="Content Placeholder 2">
            <a:extLst>
              <a:ext uri="{FF2B5EF4-FFF2-40B4-BE49-F238E27FC236}">
                <a16:creationId xmlns:a16="http://schemas.microsoft.com/office/drawing/2014/main" id="{52BF6587-133F-827F-6E28-4491330288B1}"/>
              </a:ext>
            </a:extLst>
          </p:cNvPr>
          <p:cNvSpPr txBox="1">
            <a:spLocks/>
          </p:cNvSpPr>
          <p:nvPr/>
        </p:nvSpPr>
        <p:spPr>
          <a:xfrm>
            <a:off x="8542280" y="2302202"/>
            <a:ext cx="3545456" cy="496801"/>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bg1">
                    <a:lumMod val="95000"/>
                  </a:schemeClr>
                </a:solidFill>
                <a:latin typeface="Gill Sans MT (Headings)"/>
                <a:ea typeface="Arial" panose="020B0604020202020204" pitchFamily="34" charset="0"/>
              </a:rPr>
              <a:t>Birth Rate</a:t>
            </a:r>
          </a:p>
        </p:txBody>
      </p:sp>
      <p:pic>
        <p:nvPicPr>
          <p:cNvPr id="3076" name="Picture 4">
            <a:extLst>
              <a:ext uri="{FF2B5EF4-FFF2-40B4-BE49-F238E27FC236}">
                <a16:creationId xmlns:a16="http://schemas.microsoft.com/office/drawing/2014/main" id="{4A9260C8-F05D-08A6-C966-FA5D6157F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54074"/>
            <a:ext cx="8130399" cy="22039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5D1377A-7610-8385-BD61-F2522A76C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65" y="1175370"/>
            <a:ext cx="8026134" cy="347870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45009345-E129-9FAB-D806-E88B27AD0622}"/>
              </a:ext>
            </a:extLst>
          </p:cNvPr>
          <p:cNvSpPr txBox="1">
            <a:spLocks/>
          </p:cNvSpPr>
          <p:nvPr/>
        </p:nvSpPr>
        <p:spPr>
          <a:xfrm>
            <a:off x="2007079" y="5070622"/>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Birth Rate</a:t>
            </a:r>
          </a:p>
        </p:txBody>
      </p:sp>
      <p:sp>
        <p:nvSpPr>
          <p:cNvPr id="6" name="Content Placeholder 2">
            <a:extLst>
              <a:ext uri="{FF2B5EF4-FFF2-40B4-BE49-F238E27FC236}">
                <a16:creationId xmlns:a16="http://schemas.microsoft.com/office/drawing/2014/main" id="{BA6B5A71-A5E8-D1D9-8AA8-3E2D7EA51227}"/>
              </a:ext>
            </a:extLst>
          </p:cNvPr>
          <p:cNvSpPr txBox="1">
            <a:spLocks/>
          </p:cNvSpPr>
          <p:nvPr/>
        </p:nvSpPr>
        <p:spPr>
          <a:xfrm>
            <a:off x="4117332" y="1042176"/>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Lowest Birth Rate</a:t>
            </a:r>
          </a:p>
        </p:txBody>
      </p:sp>
      <p:sp>
        <p:nvSpPr>
          <p:cNvPr id="8" name="Content Placeholder 2">
            <a:extLst>
              <a:ext uri="{FF2B5EF4-FFF2-40B4-BE49-F238E27FC236}">
                <a16:creationId xmlns:a16="http://schemas.microsoft.com/office/drawing/2014/main" id="{0953A5C1-2A91-E3B6-40AA-368FBEA3B674}"/>
              </a:ext>
            </a:extLst>
          </p:cNvPr>
          <p:cNvSpPr txBox="1">
            <a:spLocks/>
          </p:cNvSpPr>
          <p:nvPr/>
        </p:nvSpPr>
        <p:spPr>
          <a:xfrm>
            <a:off x="767751" y="1081831"/>
            <a:ext cx="3746740" cy="496801"/>
          </a:xfrm>
          <a:prstGeom prst="rect">
            <a:avLst/>
          </a:prstGeom>
          <a:ln w="28575">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400" dirty="0">
                <a:solidFill>
                  <a:schemeClr val="bg1">
                    <a:lumMod val="95000"/>
                  </a:schemeClr>
                </a:solidFill>
                <a:latin typeface="Gill Sans MT (Headings)"/>
                <a:ea typeface="Arial" panose="020B0604020202020204" pitchFamily="34" charset="0"/>
              </a:rPr>
              <a:t>Highest Birth Rate</a:t>
            </a:r>
          </a:p>
        </p:txBody>
      </p:sp>
    </p:spTree>
    <p:extLst>
      <p:ext uri="{BB962C8B-B14F-4D97-AF65-F5344CB8AC3E}">
        <p14:creationId xmlns:p14="http://schemas.microsoft.com/office/powerpoint/2010/main" val="38649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ABOUT DATASET</a:t>
            </a:r>
          </a:p>
        </p:txBody>
      </p:sp>
      <p:sp>
        <p:nvSpPr>
          <p:cNvPr id="3" name="Content Placeholder 2">
            <a:extLst>
              <a:ext uri="{FF2B5EF4-FFF2-40B4-BE49-F238E27FC236}">
                <a16:creationId xmlns:a16="http://schemas.microsoft.com/office/drawing/2014/main" id="{B38CDE34-9091-2E2A-5D37-AE60E4E65BBA}"/>
              </a:ext>
            </a:extLst>
          </p:cNvPr>
          <p:cNvSpPr>
            <a:spLocks noGrp="1"/>
          </p:cNvSpPr>
          <p:nvPr>
            <p:ph idx="1"/>
          </p:nvPr>
        </p:nvSpPr>
        <p:spPr>
          <a:xfrm>
            <a:off x="5262113" y="3241325"/>
            <a:ext cx="5996796" cy="1994910"/>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2500"/>
          </a:bodyPr>
          <a:lstStyle/>
          <a:p>
            <a:r>
              <a:rPr lang="en-IN" sz="2000" dirty="0">
                <a:solidFill>
                  <a:schemeClr val="bg1">
                    <a:lumMod val="95000"/>
                  </a:schemeClr>
                </a:solidFill>
                <a:effectLst/>
                <a:latin typeface="Gill Sans MT (Headings)"/>
                <a:ea typeface="Arial" panose="020B0604020202020204" pitchFamily="34" charset="0"/>
              </a:rPr>
              <a:t>There are total 2704 rows and 25 columns.</a:t>
            </a:r>
          </a:p>
          <a:p>
            <a:r>
              <a:rPr lang="en-IN" sz="1900" b="1" dirty="0">
                <a:solidFill>
                  <a:schemeClr val="bg1">
                    <a:lumMod val="95000"/>
                  </a:schemeClr>
                </a:solidFill>
                <a:effectLst/>
                <a:latin typeface="Gill Sans MT (Headings)"/>
                <a:ea typeface="Arial" panose="020B0604020202020204" pitchFamily="34" charset="0"/>
              </a:rPr>
              <a:t>Business Tax Rate, </a:t>
            </a:r>
            <a:r>
              <a:rPr lang="en-IN" sz="1900" b="1" dirty="0">
                <a:solidFill>
                  <a:schemeClr val="bg1">
                    <a:lumMod val="95000"/>
                  </a:schemeClr>
                </a:solidFill>
                <a:latin typeface="Gill Sans MT (Headings)"/>
                <a:ea typeface="Arial" panose="020B0604020202020204" pitchFamily="34" charset="0"/>
              </a:rPr>
              <a:t>GDP, </a:t>
            </a:r>
            <a:r>
              <a:rPr lang="en-IN" sz="1900" b="1" dirty="0">
                <a:solidFill>
                  <a:schemeClr val="bg1">
                    <a:lumMod val="95000"/>
                  </a:schemeClr>
                </a:solidFill>
                <a:effectLst/>
                <a:latin typeface="Gill Sans MT (Headings)"/>
                <a:ea typeface="Arial" panose="020B0604020202020204" pitchFamily="34" charset="0"/>
              </a:rPr>
              <a:t>Health Exp %,GD</a:t>
            </a:r>
            <a:r>
              <a:rPr lang="en-IN" sz="1900" b="1" dirty="0">
                <a:solidFill>
                  <a:schemeClr val="bg1">
                    <a:lumMod val="95000"/>
                  </a:schemeClr>
                </a:solidFill>
                <a:latin typeface="Gill Sans MT (Headings)"/>
                <a:ea typeface="Arial" panose="020B0604020202020204" pitchFamily="34" charset="0"/>
              </a:rPr>
              <a:t>P, </a:t>
            </a:r>
            <a:r>
              <a:rPr lang="en-IN" sz="1900" b="1" dirty="0">
                <a:solidFill>
                  <a:schemeClr val="bg1">
                    <a:lumMod val="95000"/>
                  </a:schemeClr>
                </a:solidFill>
                <a:effectLst/>
                <a:latin typeface="Gill Sans MT (Headings)"/>
                <a:ea typeface="Arial" panose="020B0604020202020204" pitchFamily="34" charset="0"/>
              </a:rPr>
              <a:t>Health Exp/Capita</a:t>
            </a:r>
            <a:r>
              <a:rPr lang="en-IN" sz="1900" b="1" dirty="0">
                <a:solidFill>
                  <a:schemeClr val="bg1">
                    <a:lumMod val="95000"/>
                  </a:schemeClr>
                </a:solidFill>
                <a:latin typeface="Gill Sans MT (Headings)"/>
                <a:ea typeface="Arial" panose="020B0604020202020204" pitchFamily="34" charset="0"/>
              </a:rPr>
              <a:t>, Tourism, Inbound and Outbound </a:t>
            </a:r>
            <a:r>
              <a:rPr lang="en-IN" sz="2000" dirty="0">
                <a:solidFill>
                  <a:schemeClr val="bg1">
                    <a:lumMod val="95000"/>
                  </a:schemeClr>
                </a:solidFill>
                <a:latin typeface="Gill Sans MT (Headings)"/>
                <a:ea typeface="Arial" panose="020B0604020202020204" pitchFamily="34" charset="0"/>
              </a:rPr>
              <a:t>are numerical columns but are represented as object as these columns contain % and $ symbols.</a:t>
            </a:r>
            <a:r>
              <a:rPr lang="en-IN" sz="2400" dirty="0">
                <a:solidFill>
                  <a:schemeClr val="bg1">
                    <a:lumMod val="95000"/>
                  </a:schemeClr>
                </a:solidFill>
                <a:latin typeface="Gill Sans MT (Headings)"/>
                <a:ea typeface="Arial" panose="020B0604020202020204" pitchFamily="34" charset="0"/>
              </a:rPr>
              <a:t> </a:t>
            </a:r>
          </a:p>
          <a:p>
            <a:r>
              <a:rPr lang="en-IN" sz="2200" dirty="0">
                <a:solidFill>
                  <a:schemeClr val="bg1">
                    <a:lumMod val="95000"/>
                  </a:schemeClr>
                </a:solidFill>
                <a:effectLst/>
                <a:latin typeface="Gill Sans MT (Headings)"/>
                <a:ea typeface="Arial" panose="020B0604020202020204" pitchFamily="34" charset="0"/>
              </a:rPr>
              <a:t>There are no duplicate entries in the entire dataset. </a:t>
            </a:r>
          </a:p>
        </p:txBody>
      </p:sp>
      <p:pic>
        <p:nvPicPr>
          <p:cNvPr id="5" name="Picture 4">
            <a:extLst>
              <a:ext uri="{FF2B5EF4-FFF2-40B4-BE49-F238E27FC236}">
                <a16:creationId xmlns:a16="http://schemas.microsoft.com/office/drawing/2014/main" id="{73CD38DC-CC0E-E4A3-9FC3-532760BEA7F9}"/>
              </a:ext>
            </a:extLst>
          </p:cNvPr>
          <p:cNvPicPr>
            <a:picLocks noChangeAspect="1"/>
          </p:cNvPicPr>
          <p:nvPr/>
        </p:nvPicPr>
        <p:blipFill>
          <a:blip r:embed="rId2"/>
          <a:stretch>
            <a:fillRect/>
          </a:stretch>
        </p:blipFill>
        <p:spPr>
          <a:xfrm>
            <a:off x="838199" y="1811547"/>
            <a:ext cx="3923582" cy="4494362"/>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6">
            <a:extLst>
              <a:ext uri="{FF2B5EF4-FFF2-40B4-BE49-F238E27FC236}">
                <a16:creationId xmlns:a16="http://schemas.microsoft.com/office/drawing/2014/main" id="{96884FCC-4763-F810-00D6-078D4FF641EA}"/>
              </a:ext>
            </a:extLst>
          </p:cNvPr>
          <p:cNvPicPr>
            <a:picLocks noChangeAspect="1"/>
          </p:cNvPicPr>
          <p:nvPr/>
        </p:nvPicPr>
        <p:blipFill>
          <a:blip r:embed="rId3"/>
          <a:stretch>
            <a:fillRect/>
          </a:stretch>
        </p:blipFill>
        <p:spPr>
          <a:xfrm>
            <a:off x="8440154" y="1811547"/>
            <a:ext cx="2009312" cy="722415"/>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8">
            <a:extLst>
              <a:ext uri="{FF2B5EF4-FFF2-40B4-BE49-F238E27FC236}">
                <a16:creationId xmlns:a16="http://schemas.microsoft.com/office/drawing/2014/main" id="{8688C7EF-0DB1-496F-C369-E8CB822711D1}"/>
              </a:ext>
            </a:extLst>
          </p:cNvPr>
          <p:cNvPicPr>
            <a:picLocks noChangeAspect="1"/>
          </p:cNvPicPr>
          <p:nvPr/>
        </p:nvPicPr>
        <p:blipFill>
          <a:blip r:embed="rId4"/>
          <a:stretch>
            <a:fillRect/>
          </a:stretch>
        </p:blipFill>
        <p:spPr>
          <a:xfrm>
            <a:off x="5610289" y="1811547"/>
            <a:ext cx="1687658" cy="722415"/>
          </a:xfrm>
          <a:prstGeom prst="rect">
            <a:avLst/>
          </a:prstGeo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49796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a:solidFill>
                  <a:srgbClr val="5B4FBB"/>
                </a:solidFill>
                <a:latin typeface="Gill Sans MT (Headings)"/>
              </a:rPr>
              <a:t>ABOUT DATASET</a:t>
            </a:r>
            <a:endParaRPr lang="en-IN" sz="3000" dirty="0">
              <a:solidFill>
                <a:srgbClr val="5B4FBB"/>
              </a:solidFill>
              <a:latin typeface="Gill Sans MT (Headings)"/>
            </a:endParaRPr>
          </a:p>
        </p:txBody>
      </p:sp>
      <p:sp>
        <p:nvSpPr>
          <p:cNvPr id="4" name="Title 1">
            <a:extLst>
              <a:ext uri="{FF2B5EF4-FFF2-40B4-BE49-F238E27FC236}">
                <a16:creationId xmlns:a16="http://schemas.microsoft.com/office/drawing/2014/main" id="{B3A2B558-D428-9F90-7112-66907CB8813D}"/>
              </a:ext>
            </a:extLst>
          </p:cNvPr>
          <p:cNvSpPr txBox="1">
            <a:spLocks/>
          </p:cNvSpPr>
          <p:nvPr/>
        </p:nvSpPr>
        <p:spPr>
          <a:xfrm>
            <a:off x="3620937" y="1586721"/>
            <a:ext cx="4950125" cy="405500"/>
          </a:xfrm>
          <a:prstGeom prst="rect">
            <a:avLst/>
          </a:prstGeo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a:solidFill>
                  <a:srgbClr val="5B4FBB"/>
                </a:solidFill>
                <a:latin typeface="Gill Sans MT (Headings)"/>
              </a:rPr>
              <a:t>% of missing values in each column</a:t>
            </a:r>
            <a:endParaRPr lang="en-IN" sz="2000" dirty="0">
              <a:solidFill>
                <a:srgbClr val="5B4FBB"/>
              </a:solidFill>
              <a:latin typeface="Gill Sans MT (Headings)"/>
            </a:endParaRPr>
          </a:p>
        </p:txBody>
      </p:sp>
      <p:pic>
        <p:nvPicPr>
          <p:cNvPr id="1036" name="Picture 12">
            <a:extLst>
              <a:ext uri="{FF2B5EF4-FFF2-40B4-BE49-F238E27FC236}">
                <a16:creationId xmlns:a16="http://schemas.microsoft.com/office/drawing/2014/main" id="{E661F8A1-71FA-35FC-D9B5-94B051EDE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5" y="2302231"/>
            <a:ext cx="8885207" cy="419013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E96C184-2ABE-3074-6919-D606B499F9B4}"/>
              </a:ext>
            </a:extLst>
          </p:cNvPr>
          <p:cNvSpPr>
            <a:spLocks noGrp="1"/>
          </p:cNvSpPr>
          <p:nvPr>
            <p:ph idx="1"/>
          </p:nvPr>
        </p:nvSpPr>
        <p:spPr>
          <a:xfrm>
            <a:off x="9067800" y="3000376"/>
            <a:ext cx="2943045" cy="2793842"/>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en-IN" sz="1800">
                <a:solidFill>
                  <a:schemeClr val="bg1">
                    <a:lumMod val="95000"/>
                  </a:schemeClr>
                </a:solidFill>
                <a:effectLst/>
                <a:latin typeface="Gill Sans MT (Headings)"/>
                <a:ea typeface="Arial" panose="020B0604020202020204" pitchFamily="34" charset="0"/>
              </a:rPr>
              <a:t>Ease of Business has around 93% missing value and imputing these missing values will make no sense so, </a:t>
            </a:r>
            <a:r>
              <a:rPr lang="en-IN" sz="1800">
                <a:solidFill>
                  <a:schemeClr val="bg1">
                    <a:lumMod val="95000"/>
                  </a:schemeClr>
                </a:solidFill>
                <a:latin typeface="Gill Sans MT (Headings)"/>
                <a:ea typeface="Arial" panose="020B0604020202020204" pitchFamily="34" charset="0"/>
              </a:rPr>
              <a:t>the column will be dropped.</a:t>
            </a:r>
          </a:p>
          <a:p>
            <a:r>
              <a:rPr lang="en-IN" sz="1800">
                <a:solidFill>
                  <a:schemeClr val="bg1">
                    <a:lumMod val="95000"/>
                  </a:schemeClr>
                </a:solidFill>
                <a:effectLst/>
                <a:latin typeface="Gill Sans MT (Headings)"/>
                <a:ea typeface="Arial" panose="020B0604020202020204" pitchFamily="34" charset="0"/>
              </a:rPr>
              <a:t>Rest of the columns which missing values can be imputed after analysing the dat</a:t>
            </a:r>
            <a:r>
              <a:rPr lang="en-IN" sz="1800">
                <a:solidFill>
                  <a:schemeClr val="bg1">
                    <a:lumMod val="95000"/>
                  </a:schemeClr>
                </a:solidFill>
                <a:latin typeface="Gill Sans MT (Headings)"/>
                <a:ea typeface="Arial" panose="020B0604020202020204" pitchFamily="34" charset="0"/>
              </a:rPr>
              <a:t>a more.</a:t>
            </a:r>
            <a:endParaRPr lang="en-IN" sz="1800" dirty="0">
              <a:solidFill>
                <a:schemeClr val="bg1">
                  <a:lumMod val="95000"/>
                </a:schemeClr>
              </a:solidFill>
              <a:effectLst/>
              <a:latin typeface="Gill Sans MT (Headings)"/>
              <a:ea typeface="Arial" panose="020B0604020202020204" pitchFamily="34" charset="0"/>
            </a:endParaRPr>
          </a:p>
        </p:txBody>
      </p:sp>
    </p:spTree>
    <p:extLst>
      <p:ext uri="{BB962C8B-B14F-4D97-AF65-F5344CB8AC3E}">
        <p14:creationId xmlns:p14="http://schemas.microsoft.com/office/powerpoint/2010/main" val="30210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ctr">
              <a:lnSpc>
                <a:spcPct val="100000"/>
              </a:lnSpc>
            </a:pPr>
            <a:r>
              <a:rPr lang="en-IN" sz="2700" dirty="0">
                <a:solidFill>
                  <a:srgbClr val="5B4FBB"/>
                </a:solidFill>
                <a:latin typeface="Gill Sans MT (Headings)"/>
              </a:rPr>
              <a:t>DESCRIPTIVE STATISTICS</a:t>
            </a:r>
          </a:p>
        </p:txBody>
      </p:sp>
      <p:graphicFrame>
        <p:nvGraphicFramePr>
          <p:cNvPr id="10" name="Table 9">
            <a:extLst>
              <a:ext uri="{FF2B5EF4-FFF2-40B4-BE49-F238E27FC236}">
                <a16:creationId xmlns:a16="http://schemas.microsoft.com/office/drawing/2014/main" id="{ED9EDC9F-0581-5E6A-A38E-A56217C681CF}"/>
              </a:ext>
            </a:extLst>
          </p:cNvPr>
          <p:cNvGraphicFramePr>
            <a:graphicFrameLocks noGrp="1"/>
          </p:cNvGraphicFramePr>
          <p:nvPr>
            <p:extLst>
              <p:ext uri="{D42A27DB-BD31-4B8C-83A1-F6EECF244321}">
                <p14:modId xmlns:p14="http://schemas.microsoft.com/office/powerpoint/2010/main" val="2988278125"/>
              </p:ext>
            </p:extLst>
          </p:nvPr>
        </p:nvGraphicFramePr>
        <p:xfrm>
          <a:off x="285930" y="1656452"/>
          <a:ext cx="11809563" cy="2858402"/>
        </p:xfrm>
        <a:graphic>
          <a:graphicData uri="http://schemas.openxmlformats.org/drawingml/2006/table">
            <a:tbl>
              <a:tblPr>
                <a:tableStyleId>{5C22544A-7EE6-4342-B048-85BDC9FD1C3A}</a:tableStyleId>
              </a:tblPr>
              <a:tblGrid>
                <a:gridCol w="590262">
                  <a:extLst>
                    <a:ext uri="{9D8B030D-6E8A-4147-A177-3AD203B41FA5}">
                      <a16:colId xmlns:a16="http://schemas.microsoft.com/office/drawing/2014/main" val="3885263895"/>
                    </a:ext>
                  </a:extLst>
                </a:gridCol>
                <a:gridCol w="632252">
                  <a:extLst>
                    <a:ext uri="{9D8B030D-6E8A-4147-A177-3AD203B41FA5}">
                      <a16:colId xmlns:a16="http://schemas.microsoft.com/office/drawing/2014/main" val="1681441532"/>
                    </a:ext>
                  </a:extLst>
                </a:gridCol>
                <a:gridCol w="718875">
                  <a:extLst>
                    <a:ext uri="{9D8B030D-6E8A-4147-A177-3AD203B41FA5}">
                      <a16:colId xmlns:a16="http://schemas.microsoft.com/office/drawing/2014/main" val="2342257417"/>
                    </a:ext>
                  </a:extLst>
                </a:gridCol>
                <a:gridCol w="1110987">
                  <a:extLst>
                    <a:ext uri="{9D8B030D-6E8A-4147-A177-3AD203B41FA5}">
                      <a16:colId xmlns:a16="http://schemas.microsoft.com/office/drawing/2014/main" val="3624894622"/>
                    </a:ext>
                  </a:extLst>
                </a:gridCol>
                <a:gridCol w="718875">
                  <a:extLst>
                    <a:ext uri="{9D8B030D-6E8A-4147-A177-3AD203B41FA5}">
                      <a16:colId xmlns:a16="http://schemas.microsoft.com/office/drawing/2014/main" val="2735375527"/>
                    </a:ext>
                  </a:extLst>
                </a:gridCol>
                <a:gridCol w="718875">
                  <a:extLst>
                    <a:ext uri="{9D8B030D-6E8A-4147-A177-3AD203B41FA5}">
                      <a16:colId xmlns:a16="http://schemas.microsoft.com/office/drawing/2014/main" val="1289295454"/>
                    </a:ext>
                  </a:extLst>
                </a:gridCol>
                <a:gridCol w="1110987">
                  <a:extLst>
                    <a:ext uri="{9D8B030D-6E8A-4147-A177-3AD203B41FA5}">
                      <a16:colId xmlns:a16="http://schemas.microsoft.com/office/drawing/2014/main" val="3169221710"/>
                    </a:ext>
                  </a:extLst>
                </a:gridCol>
                <a:gridCol w="1791724">
                  <a:extLst>
                    <a:ext uri="{9D8B030D-6E8A-4147-A177-3AD203B41FA5}">
                      <a16:colId xmlns:a16="http://schemas.microsoft.com/office/drawing/2014/main" val="3626285025"/>
                    </a:ext>
                  </a:extLst>
                </a:gridCol>
                <a:gridCol w="707995">
                  <a:extLst>
                    <a:ext uri="{9D8B030D-6E8A-4147-A177-3AD203B41FA5}">
                      <a16:colId xmlns:a16="http://schemas.microsoft.com/office/drawing/2014/main" val="839171127"/>
                    </a:ext>
                  </a:extLst>
                </a:gridCol>
                <a:gridCol w="844760">
                  <a:extLst>
                    <a:ext uri="{9D8B030D-6E8A-4147-A177-3AD203B41FA5}">
                      <a16:colId xmlns:a16="http://schemas.microsoft.com/office/drawing/2014/main" val="1170834296"/>
                    </a:ext>
                  </a:extLst>
                </a:gridCol>
                <a:gridCol w="854395">
                  <a:extLst>
                    <a:ext uri="{9D8B030D-6E8A-4147-A177-3AD203B41FA5}">
                      <a16:colId xmlns:a16="http://schemas.microsoft.com/office/drawing/2014/main" val="4151939773"/>
                    </a:ext>
                  </a:extLst>
                </a:gridCol>
                <a:gridCol w="767888">
                  <a:extLst>
                    <a:ext uri="{9D8B030D-6E8A-4147-A177-3AD203B41FA5}">
                      <a16:colId xmlns:a16="http://schemas.microsoft.com/office/drawing/2014/main" val="2979371875"/>
                    </a:ext>
                  </a:extLst>
                </a:gridCol>
                <a:gridCol w="604506">
                  <a:extLst>
                    <a:ext uri="{9D8B030D-6E8A-4147-A177-3AD203B41FA5}">
                      <a16:colId xmlns:a16="http://schemas.microsoft.com/office/drawing/2014/main" val="583490272"/>
                    </a:ext>
                  </a:extLst>
                </a:gridCol>
                <a:gridCol w="637182">
                  <a:extLst>
                    <a:ext uri="{9D8B030D-6E8A-4147-A177-3AD203B41FA5}">
                      <a16:colId xmlns:a16="http://schemas.microsoft.com/office/drawing/2014/main" val="3033655930"/>
                    </a:ext>
                  </a:extLst>
                </a:gridCol>
              </a:tblGrid>
              <a:tr h="740155">
                <a:tc>
                  <a:txBody>
                    <a:bodyPr/>
                    <a:lstStyle/>
                    <a:p>
                      <a:pPr algn="ctr" rtl="0" fontAlgn="ctr"/>
                      <a:r>
                        <a:rPr lang="en-IN" sz="1400" u="none" strike="noStrike" dirty="0">
                          <a:solidFill>
                            <a:schemeClr val="tx1"/>
                          </a:solidFill>
                          <a:effectLst/>
                          <a:latin typeface="Gill Sans MT (Headings)"/>
                        </a:rPr>
                        <a:t> </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Birth Rate</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Business Tax Rate</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CO2 Emissions</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Days to Start Business</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Ease of Business</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Energy Usage</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GDP</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Health Exp % GDP</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Health Exp/Capita</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Hours to do Tax</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Infant Mortality Rate</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Internet Usage</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Lending Interest</a:t>
                      </a:r>
                      <a:endParaRPr lang="en-IN" sz="12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extLst>
                  <a:ext uri="{0D108BD9-81ED-4DB2-BD59-A6C34878D82A}">
                    <a16:rowId xmlns:a16="http://schemas.microsoft.com/office/drawing/2014/main" val="3224740514"/>
                  </a:ext>
                </a:extLst>
              </a:tr>
              <a:tr h="341869">
                <a:tc>
                  <a:txBody>
                    <a:bodyPr/>
                    <a:lstStyle/>
                    <a:p>
                      <a:pPr algn="ctr" rtl="0" fontAlgn="ctr"/>
                      <a:r>
                        <a:rPr lang="en-IN" sz="1400" b="1" u="none" strike="noStrike" dirty="0">
                          <a:solidFill>
                            <a:schemeClr val="tx1"/>
                          </a:solidFill>
                          <a:effectLst/>
                          <a:latin typeface="Gill Sans MT (Headings)"/>
                        </a:rPr>
                        <a:t>mean</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dirty="0">
                          <a:solidFill>
                            <a:schemeClr val="bg1"/>
                          </a:solidFill>
                          <a:effectLst/>
                          <a:latin typeface="Gill Sans MT (Headings)"/>
                        </a:rPr>
                        <a:t>2%</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142307.1</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40.00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94.88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77236.8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 $      2,63,85,40,42,324 </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6%</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801.40</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302.07</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24%</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096852744"/>
                  </a:ext>
                </a:extLst>
              </a:tr>
              <a:tr h="296063">
                <a:tc>
                  <a:txBody>
                    <a:bodyPr/>
                    <a:lstStyle/>
                    <a:p>
                      <a:pPr algn="ctr" rtl="0" fontAlgn="ctr"/>
                      <a:r>
                        <a:rPr lang="en-IN" sz="1400" b="1" u="none" strike="noStrike" dirty="0">
                          <a:solidFill>
                            <a:schemeClr val="tx1"/>
                          </a:solidFill>
                          <a:effectLst/>
                          <a:latin typeface="Gill Sans MT (Headings)"/>
                        </a:rPr>
                        <a:t>std</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dirty="0">
                          <a:solidFill>
                            <a:schemeClr val="bg1"/>
                          </a:solidFill>
                          <a:effectLst/>
                          <a:latin typeface="Gill Sans MT (Headings)"/>
                        </a:rPr>
                        <a:t>1%</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615928.8</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57.32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54.79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259923.9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    11,29,91,03,23,899 </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1473.45</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273.30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26%</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17%</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657349363"/>
                  </a:ext>
                </a:extLst>
              </a:tr>
              <a:tr h="296063">
                <a:tc>
                  <a:txBody>
                    <a:bodyPr/>
                    <a:lstStyle/>
                    <a:p>
                      <a:pPr algn="ctr" rtl="0" fontAlgn="ctr"/>
                      <a:r>
                        <a:rPr lang="en-IN" sz="1400" b="1" u="none" strike="noStrike" dirty="0">
                          <a:solidFill>
                            <a:schemeClr val="tx1"/>
                          </a:solidFill>
                          <a:effectLst/>
                          <a:latin typeface="Gill Sans MT (Headings)"/>
                        </a:rPr>
                        <a:t>min</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8%</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7</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8.000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 $                6,31,01,272 </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2</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3276933683"/>
                  </a:ext>
                </a:extLst>
              </a:tr>
              <a:tr h="296063">
                <a:tc>
                  <a:txBody>
                    <a:bodyPr/>
                    <a:lstStyle/>
                    <a:p>
                      <a:pPr algn="ctr" rtl="0" fontAlgn="ctr"/>
                      <a:r>
                        <a:rPr lang="en-IN" sz="1400" b="1" u="none" strike="noStrike" dirty="0">
                          <a:solidFill>
                            <a:schemeClr val="tx1"/>
                          </a:solidFill>
                          <a:effectLst/>
                          <a:latin typeface="Gill Sans MT (Headings)"/>
                        </a:rPr>
                        <a:t>25%</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1360</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13</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3737</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 $           3,53,90,42,241 </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50</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156</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930321348"/>
                  </a:ext>
                </a:extLst>
              </a:tr>
              <a:tr h="296063">
                <a:tc>
                  <a:txBody>
                    <a:bodyPr/>
                    <a:lstStyle/>
                    <a:p>
                      <a:pPr algn="ctr" rtl="0" fontAlgn="ctr"/>
                      <a:r>
                        <a:rPr lang="en-IN" sz="1400" b="1" u="none" strike="noStrike" dirty="0">
                          <a:solidFill>
                            <a:schemeClr val="tx1"/>
                          </a:solidFill>
                          <a:effectLst/>
                          <a:latin typeface="Gill Sans MT (Headings)"/>
                        </a:rPr>
                        <a:t>50%</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41%</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8529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26</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94</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14338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 $         15,07,97,52,558 </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6%</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193</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239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006154846"/>
                  </a:ext>
                </a:extLst>
              </a:tr>
              <a:tr h="296063">
                <a:tc>
                  <a:txBody>
                    <a:bodyPr/>
                    <a:lstStyle/>
                    <a:p>
                      <a:pPr algn="ctr" rtl="0" fontAlgn="ctr"/>
                      <a:r>
                        <a:rPr lang="en-IN" sz="1400" b="1" u="none" strike="noStrike" dirty="0">
                          <a:solidFill>
                            <a:schemeClr val="tx1"/>
                          </a:solidFill>
                          <a:effectLst/>
                          <a:latin typeface="Gill Sans MT (Headings)"/>
                        </a:rPr>
                        <a:t>75%</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3%</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59108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142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41852</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 $      1,10,20,46,92,644 </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665</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344.75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40%</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17%</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65067292"/>
                  </a:ext>
                </a:extLst>
              </a:tr>
              <a:tr h="296063">
                <a:tc>
                  <a:txBody>
                    <a:bodyPr/>
                    <a:lstStyle/>
                    <a:p>
                      <a:pPr algn="ctr" rtl="0" fontAlgn="ctr"/>
                      <a:r>
                        <a:rPr lang="en-IN" sz="1400" b="1" u="none" strike="noStrike" dirty="0">
                          <a:solidFill>
                            <a:schemeClr val="tx1"/>
                          </a:solidFill>
                          <a:effectLst/>
                          <a:latin typeface="Gill Sans MT (Headings)"/>
                        </a:rPr>
                        <a:t>max</a:t>
                      </a:r>
                      <a:endParaRPr lang="en-IN" sz="1400" b="1" i="0" u="none" strike="noStrike" dirty="0">
                        <a:solidFill>
                          <a:schemeClr val="tx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5%</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339%</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8286892</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694</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189</a:t>
                      </a:r>
                      <a:endParaRPr lang="en-IN" sz="1400" b="0" i="0" u="none" strike="noStrike">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2727728</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$ 1,62,44,60,00,00,000 </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23%</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      9908</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2600</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14%</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100%</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497%</a:t>
                      </a:r>
                      <a:endParaRPr lang="en-IN" sz="1400" b="0" i="0" u="none" strike="noStrike" dirty="0">
                        <a:solidFill>
                          <a:schemeClr val="bg1"/>
                        </a:solidFill>
                        <a:effectLst/>
                        <a:latin typeface="Gill Sans MT (Heading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70162850"/>
                  </a:ext>
                </a:extLst>
              </a:tr>
            </a:tbl>
          </a:graphicData>
        </a:graphic>
      </p:graphicFrame>
      <p:sp>
        <p:nvSpPr>
          <p:cNvPr id="11" name="Content Placeholder 2">
            <a:extLst>
              <a:ext uri="{FF2B5EF4-FFF2-40B4-BE49-F238E27FC236}">
                <a16:creationId xmlns:a16="http://schemas.microsoft.com/office/drawing/2014/main" id="{506AA58C-A0F5-2B87-9702-AFB69914C7B8}"/>
              </a:ext>
            </a:extLst>
          </p:cNvPr>
          <p:cNvSpPr>
            <a:spLocks noGrp="1"/>
          </p:cNvSpPr>
          <p:nvPr>
            <p:ph idx="1"/>
          </p:nvPr>
        </p:nvSpPr>
        <p:spPr>
          <a:xfrm>
            <a:off x="285930" y="4632566"/>
            <a:ext cx="11809563" cy="1627574"/>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marL="180000">
              <a:spcBef>
                <a:spcPts val="800"/>
              </a:spcBef>
            </a:pPr>
            <a:r>
              <a:rPr lang="en-IN" sz="1600" dirty="0">
                <a:solidFill>
                  <a:schemeClr val="bg1">
                    <a:lumMod val="95000"/>
                  </a:schemeClr>
                </a:solidFill>
                <a:effectLst/>
                <a:latin typeface="Gill Sans MT (Headings)"/>
                <a:ea typeface="Arial" panose="020B0604020202020204" pitchFamily="34" charset="0"/>
              </a:rPr>
              <a:t>Business Tax Rate, </a:t>
            </a:r>
            <a:r>
              <a:rPr lang="en-IN" sz="1600" dirty="0">
                <a:solidFill>
                  <a:schemeClr val="bg1">
                    <a:lumMod val="95000"/>
                  </a:schemeClr>
                </a:solidFill>
                <a:latin typeface="Gill Sans MT (Headings)"/>
                <a:ea typeface="Arial" panose="020B0604020202020204" pitchFamily="34" charset="0"/>
              </a:rPr>
              <a:t>lending Interest Rate </a:t>
            </a:r>
            <a:r>
              <a:rPr lang="en-IN" sz="1600" dirty="0">
                <a:solidFill>
                  <a:schemeClr val="bg1">
                    <a:lumMod val="95000"/>
                  </a:schemeClr>
                </a:solidFill>
                <a:effectLst/>
                <a:latin typeface="Gill Sans MT (Headings)"/>
                <a:ea typeface="Arial" panose="020B0604020202020204" pitchFamily="34" charset="0"/>
              </a:rPr>
              <a:t>are  % Column but have max values above 100%</a:t>
            </a:r>
          </a:p>
          <a:p>
            <a:pPr marL="180000">
              <a:spcBef>
                <a:spcPts val="800"/>
              </a:spcBef>
            </a:pPr>
            <a:r>
              <a:rPr lang="en-IN" sz="1600" dirty="0">
                <a:solidFill>
                  <a:schemeClr val="bg1">
                    <a:lumMod val="95000"/>
                  </a:schemeClr>
                </a:solidFill>
                <a:effectLst/>
                <a:latin typeface="Gill Sans MT (Headings)"/>
                <a:ea typeface="Arial" panose="020B0604020202020204" pitchFamily="34" charset="0"/>
              </a:rPr>
              <a:t>Hours to do Tax has max value as 2600 which </a:t>
            </a:r>
            <a:r>
              <a:rPr lang="en-IN" sz="1600" dirty="0">
                <a:solidFill>
                  <a:schemeClr val="bg1">
                    <a:lumMod val="95000"/>
                  </a:schemeClr>
                </a:solidFill>
                <a:latin typeface="Gill Sans MT (Headings)"/>
                <a:ea typeface="Arial" panose="020B0604020202020204" pitchFamily="34" charset="0"/>
              </a:rPr>
              <a:t>mean it takes approx. 3.5 months to do tax for some countries and is quite high time</a:t>
            </a:r>
          </a:p>
          <a:p>
            <a:pPr marL="180000">
              <a:spcBef>
                <a:spcPts val="800"/>
              </a:spcBef>
            </a:pPr>
            <a:r>
              <a:rPr lang="en-IN" sz="1600" dirty="0">
                <a:solidFill>
                  <a:schemeClr val="bg1">
                    <a:lumMod val="95000"/>
                  </a:schemeClr>
                </a:solidFill>
                <a:effectLst/>
                <a:latin typeface="Gill Sans MT (Headings)"/>
                <a:ea typeface="Arial" panose="020B0604020202020204" pitchFamily="34" charset="0"/>
              </a:rPr>
              <a:t>Ease of Business has only 185 entries of 2704  so this column will be dropped as synthetic imputed data might not be accurate for 93% values</a:t>
            </a:r>
          </a:p>
          <a:p>
            <a:pPr marL="180000">
              <a:spcBef>
                <a:spcPts val="800"/>
              </a:spcBef>
            </a:pPr>
            <a:r>
              <a:rPr lang="en-IN" sz="1600" dirty="0">
                <a:solidFill>
                  <a:schemeClr val="bg1">
                    <a:lumMod val="95000"/>
                  </a:schemeClr>
                </a:solidFill>
                <a:latin typeface="Gill Sans MT (Headings)"/>
                <a:ea typeface="Arial" panose="020B0604020202020204" pitchFamily="34" charset="0"/>
              </a:rPr>
              <a:t>Most of the Columns here seems to have outliers we will confirm it using graphical plots</a:t>
            </a:r>
            <a:endParaRPr lang="en-IN" sz="1600" dirty="0">
              <a:solidFill>
                <a:schemeClr val="bg1">
                  <a:lumMod val="95000"/>
                </a:schemeClr>
              </a:solidFill>
              <a:effectLst/>
              <a:latin typeface="Gill Sans MT (Headings)"/>
              <a:ea typeface="Arial" panose="020B0604020202020204" pitchFamily="34" charset="0"/>
            </a:endParaRPr>
          </a:p>
        </p:txBody>
      </p:sp>
    </p:spTree>
    <p:extLst>
      <p:ext uri="{BB962C8B-B14F-4D97-AF65-F5344CB8AC3E}">
        <p14:creationId xmlns:p14="http://schemas.microsoft.com/office/powerpoint/2010/main" val="427635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DESCRIPTIVE STATISTICS</a:t>
            </a:r>
          </a:p>
        </p:txBody>
      </p:sp>
      <p:graphicFrame>
        <p:nvGraphicFramePr>
          <p:cNvPr id="3" name="Table 2">
            <a:extLst>
              <a:ext uri="{FF2B5EF4-FFF2-40B4-BE49-F238E27FC236}">
                <a16:creationId xmlns:a16="http://schemas.microsoft.com/office/drawing/2014/main" id="{09AA45FA-6D8E-111F-4587-F013F205B365}"/>
              </a:ext>
            </a:extLst>
          </p:cNvPr>
          <p:cNvGraphicFramePr>
            <a:graphicFrameLocks noGrp="1"/>
          </p:cNvGraphicFramePr>
          <p:nvPr>
            <p:extLst>
              <p:ext uri="{D42A27DB-BD31-4B8C-83A1-F6EECF244321}">
                <p14:modId xmlns:p14="http://schemas.microsoft.com/office/powerpoint/2010/main" val="2434076814"/>
              </p:ext>
            </p:extLst>
          </p:nvPr>
        </p:nvGraphicFramePr>
        <p:xfrm>
          <a:off x="191218" y="1591341"/>
          <a:ext cx="11808000" cy="2861859"/>
        </p:xfrm>
        <a:graphic>
          <a:graphicData uri="http://schemas.openxmlformats.org/drawingml/2006/table">
            <a:tbl>
              <a:tblPr>
                <a:tableStyleId>{5C22544A-7EE6-4342-B048-85BDC9FD1C3A}</a:tableStyleId>
              </a:tblPr>
              <a:tblGrid>
                <a:gridCol w="503036">
                  <a:extLst>
                    <a:ext uri="{9D8B030D-6E8A-4147-A177-3AD203B41FA5}">
                      <a16:colId xmlns:a16="http://schemas.microsoft.com/office/drawing/2014/main" val="1201405089"/>
                    </a:ext>
                  </a:extLst>
                </a:gridCol>
                <a:gridCol w="937282">
                  <a:extLst>
                    <a:ext uri="{9D8B030D-6E8A-4147-A177-3AD203B41FA5}">
                      <a16:colId xmlns:a16="http://schemas.microsoft.com/office/drawing/2014/main" val="1797291861"/>
                    </a:ext>
                  </a:extLst>
                </a:gridCol>
                <a:gridCol w="900526">
                  <a:extLst>
                    <a:ext uri="{9D8B030D-6E8A-4147-A177-3AD203B41FA5}">
                      <a16:colId xmlns:a16="http://schemas.microsoft.com/office/drawing/2014/main" val="3378345491"/>
                    </a:ext>
                  </a:extLst>
                </a:gridCol>
                <a:gridCol w="1056741">
                  <a:extLst>
                    <a:ext uri="{9D8B030D-6E8A-4147-A177-3AD203B41FA5}">
                      <a16:colId xmlns:a16="http://schemas.microsoft.com/office/drawing/2014/main" val="2684337284"/>
                    </a:ext>
                  </a:extLst>
                </a:gridCol>
                <a:gridCol w="716745">
                  <a:extLst>
                    <a:ext uri="{9D8B030D-6E8A-4147-A177-3AD203B41FA5}">
                      <a16:colId xmlns:a16="http://schemas.microsoft.com/office/drawing/2014/main" val="4133132484"/>
                    </a:ext>
                  </a:extLst>
                </a:gridCol>
                <a:gridCol w="845391">
                  <a:extLst>
                    <a:ext uri="{9D8B030D-6E8A-4147-A177-3AD203B41FA5}">
                      <a16:colId xmlns:a16="http://schemas.microsoft.com/office/drawing/2014/main" val="1483132372"/>
                    </a:ext>
                  </a:extLst>
                </a:gridCol>
                <a:gridCol w="845391">
                  <a:extLst>
                    <a:ext uri="{9D8B030D-6E8A-4147-A177-3AD203B41FA5}">
                      <a16:colId xmlns:a16="http://schemas.microsoft.com/office/drawing/2014/main" val="345756124"/>
                    </a:ext>
                  </a:extLst>
                </a:gridCol>
                <a:gridCol w="863770">
                  <a:extLst>
                    <a:ext uri="{9D8B030D-6E8A-4147-A177-3AD203B41FA5}">
                      <a16:colId xmlns:a16="http://schemas.microsoft.com/office/drawing/2014/main" val="589824244"/>
                    </a:ext>
                  </a:extLst>
                </a:gridCol>
                <a:gridCol w="1102686">
                  <a:extLst>
                    <a:ext uri="{9D8B030D-6E8A-4147-A177-3AD203B41FA5}">
                      <a16:colId xmlns:a16="http://schemas.microsoft.com/office/drawing/2014/main" val="1156934192"/>
                    </a:ext>
                  </a:extLst>
                </a:gridCol>
                <a:gridCol w="872960">
                  <a:extLst>
                    <a:ext uri="{9D8B030D-6E8A-4147-A177-3AD203B41FA5}">
                      <a16:colId xmlns:a16="http://schemas.microsoft.com/office/drawing/2014/main" val="3148452201"/>
                    </a:ext>
                  </a:extLst>
                </a:gridCol>
                <a:gridCol w="1580515">
                  <a:extLst>
                    <a:ext uri="{9D8B030D-6E8A-4147-A177-3AD203B41FA5}">
                      <a16:colId xmlns:a16="http://schemas.microsoft.com/office/drawing/2014/main" val="1094863603"/>
                    </a:ext>
                  </a:extLst>
                </a:gridCol>
                <a:gridCol w="1582957">
                  <a:extLst>
                    <a:ext uri="{9D8B030D-6E8A-4147-A177-3AD203B41FA5}">
                      <a16:colId xmlns:a16="http://schemas.microsoft.com/office/drawing/2014/main" val="2017867387"/>
                    </a:ext>
                  </a:extLst>
                </a:gridCol>
              </a:tblGrid>
              <a:tr h="650209">
                <a:tc>
                  <a:txBody>
                    <a:bodyPr/>
                    <a:lstStyle/>
                    <a:p>
                      <a:pPr algn="ctr" rtl="0" fontAlgn="ctr"/>
                      <a:r>
                        <a:rPr lang="en-IN" sz="1400" u="none" strike="noStrike" dirty="0">
                          <a:solidFill>
                            <a:schemeClr val="tx1"/>
                          </a:solidFill>
                          <a:effectLst/>
                          <a:latin typeface="Gill Sans MT (Headings)"/>
                        </a:rPr>
                        <a:t> </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Life Expectancy Female</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Life Expectancy Male</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Mobile Phone Usage</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Number of Records</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Population 0-14</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Population 15-64</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Population 65+</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Population Total</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Population Urban</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Tourism Inbound</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200" b="1" u="none" strike="noStrike" dirty="0">
                          <a:solidFill>
                            <a:schemeClr val="tx1"/>
                          </a:solidFill>
                          <a:effectLst/>
                          <a:latin typeface="Gill Sans MT (Headings)"/>
                        </a:rPr>
                        <a:t>Tourism Outbound</a:t>
                      </a:r>
                      <a:endParaRPr lang="en-IN" sz="12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extLst>
                  <a:ext uri="{0D108BD9-81ED-4DB2-BD59-A6C34878D82A}">
                    <a16:rowId xmlns:a16="http://schemas.microsoft.com/office/drawing/2014/main" val="198123353"/>
                  </a:ext>
                </a:extLst>
              </a:tr>
              <a:tr h="315950">
                <a:tc>
                  <a:txBody>
                    <a:bodyPr/>
                    <a:lstStyle/>
                    <a:p>
                      <a:pPr algn="ctr" rtl="0" fontAlgn="ctr"/>
                      <a:r>
                        <a:rPr lang="en-IN" sz="1400" b="1" u="none" strike="noStrike" dirty="0">
                          <a:solidFill>
                            <a:schemeClr val="tx1"/>
                          </a:solidFill>
                          <a:effectLst/>
                          <a:latin typeface="Gill Sans MT (Headings)"/>
                        </a:rPr>
                        <a:t>mean</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dirty="0">
                          <a:solidFill>
                            <a:schemeClr val="bg1"/>
                          </a:solidFill>
                          <a:effectLst/>
                          <a:latin typeface="Gill Sans MT (Headings)"/>
                        </a:rPr>
                        <a:t>71%</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66%</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58%</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30%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62%</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7%</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31457293.89</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56%</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     4,93,93,20,248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     4,72,94,34,796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037278392"/>
                  </a:ext>
                </a:extLst>
              </a:tr>
              <a:tr h="315950">
                <a:tc>
                  <a:txBody>
                    <a:bodyPr/>
                    <a:lstStyle/>
                    <a:p>
                      <a:pPr algn="ctr" rtl="0" fontAlgn="ctr"/>
                      <a:r>
                        <a:rPr lang="en-IN" sz="1400" b="1" u="none" strike="noStrike" dirty="0">
                          <a:solidFill>
                            <a:schemeClr val="tx1"/>
                          </a:solidFill>
                          <a:effectLst/>
                          <a:latin typeface="Gill Sans MT (Headings)"/>
                        </a:rPr>
                        <a:t>std</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11%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9%</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47%</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7%</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124289389.9</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25%</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   13,85,09,84,281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13,26,77,38,529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4070584854"/>
                  </a:ext>
                </a:extLst>
              </a:tr>
              <a:tr h="315950">
                <a:tc>
                  <a:txBody>
                    <a:bodyPr/>
                    <a:lstStyle/>
                    <a:p>
                      <a:pPr algn="ctr" rtl="0" fontAlgn="ctr"/>
                      <a:r>
                        <a:rPr lang="en-IN" sz="1400" b="1" u="none" strike="noStrike" dirty="0">
                          <a:solidFill>
                            <a:schemeClr val="tx1"/>
                          </a:solidFill>
                          <a:effectLst/>
                          <a:latin typeface="Gill Sans MT (Headings)"/>
                        </a:rPr>
                        <a:t>min</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39%</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37%</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12%</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47%</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18876</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7,00,000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2,00,000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832468616"/>
                  </a:ext>
                </a:extLst>
              </a:tr>
              <a:tr h="315950">
                <a:tc>
                  <a:txBody>
                    <a:bodyPr/>
                    <a:lstStyle/>
                    <a:p>
                      <a:pPr algn="ctr" rtl="0" fontAlgn="ctr"/>
                      <a:r>
                        <a:rPr lang="en-IN" sz="1400" b="1" u="none" strike="noStrike" dirty="0">
                          <a:solidFill>
                            <a:schemeClr val="tx1"/>
                          </a:solidFill>
                          <a:effectLst/>
                          <a:latin typeface="Gill Sans MT (Headings)"/>
                        </a:rPr>
                        <a:t>25%</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64%</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61%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20%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56%</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878336</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36%</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12,50,00,000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11,00,00,000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587814966"/>
                  </a:ext>
                </a:extLst>
              </a:tr>
              <a:tr h="315950">
                <a:tc>
                  <a:txBody>
                    <a:bodyPr/>
                    <a:lstStyle/>
                    <a:p>
                      <a:pPr algn="ctr" rtl="0" fontAlgn="ctr"/>
                      <a:r>
                        <a:rPr lang="en-IN" sz="1400" b="1" u="none" strike="noStrike" dirty="0">
                          <a:solidFill>
                            <a:schemeClr val="tx1"/>
                          </a:solidFill>
                          <a:effectLst/>
                          <a:latin typeface="Gill Sans MT (Headings)"/>
                        </a:rPr>
                        <a:t>50%</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75%</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69%</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30%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64%</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5800324.5</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56%</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68,85,00,000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a:solidFill>
                            <a:srgbClr val="FFFFFF"/>
                          </a:solidFill>
                          <a:effectLst/>
                          <a:latin typeface="Gill Sans MT (Headings)"/>
                        </a:rPr>
                        <a:t> $        45,60,00,000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302749982"/>
                  </a:ext>
                </a:extLst>
              </a:tr>
              <a:tr h="315950">
                <a:tc>
                  <a:txBody>
                    <a:bodyPr/>
                    <a:lstStyle/>
                    <a:p>
                      <a:pPr algn="ctr" rtl="0" fontAlgn="ctr"/>
                      <a:r>
                        <a:rPr lang="en-IN" sz="1400" b="1" u="none" strike="noStrike" dirty="0">
                          <a:solidFill>
                            <a:schemeClr val="tx1"/>
                          </a:solidFill>
                          <a:effectLst/>
                          <a:latin typeface="Gill Sans MT (Headings)"/>
                        </a:rPr>
                        <a:t>75%</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79%</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73%</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90%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40%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68%</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11%</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20140891.75</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77%</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     3,60,15,00,000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     2,84,20,00,000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801471300"/>
                  </a:ext>
                </a:extLst>
              </a:tr>
              <a:tr h="315950">
                <a:tc>
                  <a:txBody>
                    <a:bodyPr/>
                    <a:lstStyle/>
                    <a:p>
                      <a:pPr algn="ctr" rtl="0" fontAlgn="ctr"/>
                      <a:r>
                        <a:rPr lang="en-IN" sz="1400" b="1" u="none" strike="noStrike" dirty="0">
                          <a:solidFill>
                            <a:schemeClr val="tx1"/>
                          </a:solidFill>
                          <a:effectLst/>
                          <a:latin typeface="Gill Sans MT (Headings)"/>
                        </a:rPr>
                        <a:t>max</a:t>
                      </a:r>
                      <a:endParaRPr lang="en-IN" sz="1400" b="1" i="0" u="none" strike="noStrike" dirty="0">
                        <a:solidFill>
                          <a:schemeClr val="tx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ctr" rtl="0" fontAlgn="ctr"/>
                      <a:r>
                        <a:rPr lang="en-IN" sz="1400" u="none" strike="noStrike">
                          <a:solidFill>
                            <a:schemeClr val="bg1"/>
                          </a:solidFill>
                          <a:effectLst/>
                          <a:latin typeface="Gill Sans MT (Headings)"/>
                        </a:rPr>
                        <a:t>87%</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88%</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290%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a:solidFill>
                            <a:schemeClr val="bg1"/>
                          </a:solidFill>
                          <a:effectLst/>
                          <a:latin typeface="Gill Sans MT (Headings)"/>
                        </a:rPr>
                        <a:t>50%</a:t>
                      </a:r>
                      <a:endParaRPr lang="en-IN" sz="1400" b="0" i="0" u="none" strike="noStrike">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86%</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24%</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1350695000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u="none" strike="noStrike" dirty="0">
                          <a:solidFill>
                            <a:schemeClr val="bg1"/>
                          </a:solidFill>
                          <a:effectLst/>
                          <a:latin typeface="Gill Sans MT (Headings)"/>
                        </a:rPr>
                        <a:t>100%</a:t>
                      </a:r>
                      <a:endParaRPr lang="en-IN" sz="1400" b="0" i="0" u="none" strike="noStrike" dirty="0">
                        <a:solidFill>
                          <a:schemeClr val="bg1"/>
                        </a:solidFill>
                        <a:effectLst/>
                        <a:latin typeface="Gill Sans MT (Headings)"/>
                      </a:endParaRPr>
                    </a:p>
                  </a:txBody>
                  <a:tcPr marL="7547" marR="7547" marT="75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$2,00,09,20,00,000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tc>
                  <a:txBody>
                    <a:bodyPr/>
                    <a:lstStyle/>
                    <a:p>
                      <a:pPr algn="ctr" rtl="0" fontAlgn="ctr"/>
                      <a:r>
                        <a:rPr lang="en-IN" sz="1400" b="0" i="0" u="none" strike="noStrike" dirty="0">
                          <a:solidFill>
                            <a:srgbClr val="FFFFFF"/>
                          </a:solidFill>
                          <a:effectLst/>
                          <a:latin typeface="Gill Sans MT (Headings)"/>
                        </a:rPr>
                        <a:t> $1,26,57,30,00,000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4059308970"/>
                  </a:ext>
                </a:extLst>
              </a:tr>
            </a:tbl>
          </a:graphicData>
        </a:graphic>
      </p:graphicFrame>
      <p:sp>
        <p:nvSpPr>
          <p:cNvPr id="10" name="Content Placeholder 2">
            <a:extLst>
              <a:ext uri="{FF2B5EF4-FFF2-40B4-BE49-F238E27FC236}">
                <a16:creationId xmlns:a16="http://schemas.microsoft.com/office/drawing/2014/main" id="{2AD698CA-02C0-33A6-3A2A-2129414469D9}"/>
              </a:ext>
            </a:extLst>
          </p:cNvPr>
          <p:cNvSpPr>
            <a:spLocks noGrp="1"/>
          </p:cNvSpPr>
          <p:nvPr>
            <p:ph idx="1"/>
          </p:nvPr>
        </p:nvSpPr>
        <p:spPr>
          <a:xfrm>
            <a:off x="191218" y="4689950"/>
            <a:ext cx="11809563" cy="1751165"/>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IN" sz="1400" dirty="0">
                <a:solidFill>
                  <a:schemeClr val="bg1">
                    <a:lumMod val="95000"/>
                  </a:schemeClr>
                </a:solidFill>
                <a:effectLst/>
                <a:latin typeface="Gill Sans MT (Headings)"/>
                <a:ea typeface="Arial" panose="020B0604020202020204" pitchFamily="34" charset="0"/>
              </a:rPr>
              <a:t>Mobile Phone Usage is % Column but has max values above 100%</a:t>
            </a:r>
          </a:p>
          <a:p>
            <a:r>
              <a:rPr lang="en-IN" sz="1400" dirty="0">
                <a:solidFill>
                  <a:schemeClr val="bg1">
                    <a:lumMod val="95000"/>
                  </a:schemeClr>
                </a:solidFill>
                <a:effectLst/>
                <a:latin typeface="Gill Sans MT (Headings)"/>
                <a:ea typeface="Arial" panose="020B0604020202020204" pitchFamily="34" charset="0"/>
              </a:rPr>
              <a:t>Number of Records is a constant column and has 0 variance which will not contribute to the clustering model</a:t>
            </a:r>
          </a:p>
          <a:p>
            <a:pPr marL="180000">
              <a:spcBef>
                <a:spcPts val="800"/>
              </a:spcBef>
            </a:pPr>
            <a:r>
              <a:rPr lang="en-IN" sz="1400" dirty="0">
                <a:solidFill>
                  <a:schemeClr val="bg1">
                    <a:lumMod val="95000"/>
                  </a:schemeClr>
                </a:solidFill>
                <a:effectLst/>
                <a:latin typeface="Gill Sans MT (Headings)"/>
                <a:ea typeface="Arial" panose="020B0604020202020204" pitchFamily="34" charset="0"/>
              </a:rPr>
              <a:t>To check the accuracy of the given data </a:t>
            </a:r>
            <a:r>
              <a:rPr lang="en-IN" sz="1400" dirty="0">
                <a:solidFill>
                  <a:schemeClr val="bg1">
                    <a:lumMod val="95000"/>
                  </a:schemeClr>
                </a:solidFill>
                <a:latin typeface="Gill Sans MT (Headings)"/>
                <a:ea typeface="Arial" panose="020B0604020202020204" pitchFamily="34" charset="0"/>
              </a:rPr>
              <a:t>it </a:t>
            </a:r>
            <a:r>
              <a:rPr lang="en-IN" sz="1400" dirty="0">
                <a:solidFill>
                  <a:schemeClr val="bg1">
                    <a:lumMod val="95000"/>
                  </a:schemeClr>
                </a:solidFill>
                <a:effectLst/>
                <a:latin typeface="Gill Sans MT (Headings)"/>
                <a:ea typeface="Arial" panose="020B0604020202020204" pitchFamily="34" charset="0"/>
              </a:rPr>
              <a:t>was cross checked with reputed sources like UN DATA and WORLD BANK DATA and the values were accurate</a:t>
            </a:r>
          </a:p>
          <a:p>
            <a:pPr marL="180000">
              <a:spcBef>
                <a:spcPts val="800"/>
              </a:spcBef>
            </a:pPr>
            <a:r>
              <a:rPr lang="en-IN" sz="1400" dirty="0">
                <a:solidFill>
                  <a:schemeClr val="bg1">
                    <a:lumMod val="95000"/>
                  </a:schemeClr>
                </a:solidFill>
                <a:effectLst/>
                <a:latin typeface="Gill Sans MT (Headings)"/>
                <a:ea typeface="Arial" panose="020B0604020202020204" pitchFamily="34" charset="0"/>
              </a:rPr>
              <a:t>Even though the values matched the sources, % value cannot be over 100% for certain columns which means there could be potential data entry error. So, will try to handle these while doing featuring Engineering</a:t>
            </a:r>
          </a:p>
          <a:p>
            <a:r>
              <a:rPr lang="en-IN" sz="1400" dirty="0">
                <a:solidFill>
                  <a:schemeClr val="bg1">
                    <a:lumMod val="95000"/>
                  </a:schemeClr>
                </a:solidFill>
                <a:latin typeface="Gill Sans MT (Headings)"/>
                <a:ea typeface="Arial" panose="020B0604020202020204" pitchFamily="34" charset="0"/>
              </a:rPr>
              <a:t>Most of the Columns here seems to have outliers we will confirm it using graphical plots</a:t>
            </a:r>
            <a:endParaRPr lang="en-IN" sz="1400" dirty="0">
              <a:solidFill>
                <a:schemeClr val="bg1">
                  <a:lumMod val="95000"/>
                </a:schemeClr>
              </a:solidFill>
              <a:effectLst/>
              <a:latin typeface="Gill Sans MT (Headings)"/>
              <a:ea typeface="Arial" panose="020B0604020202020204" pitchFamily="34" charset="0"/>
            </a:endParaRPr>
          </a:p>
        </p:txBody>
      </p:sp>
    </p:spTree>
    <p:extLst>
      <p:ext uri="{BB962C8B-B14F-4D97-AF65-F5344CB8AC3E}">
        <p14:creationId xmlns:p14="http://schemas.microsoft.com/office/powerpoint/2010/main" val="165522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DESCRIPTIVE STATISTICS</a:t>
            </a:r>
          </a:p>
        </p:txBody>
      </p:sp>
      <p:graphicFrame>
        <p:nvGraphicFramePr>
          <p:cNvPr id="6" name="Table 5">
            <a:extLst>
              <a:ext uri="{FF2B5EF4-FFF2-40B4-BE49-F238E27FC236}">
                <a16:creationId xmlns:a16="http://schemas.microsoft.com/office/drawing/2014/main" id="{9551C5CF-DD37-133E-B088-74B93ABFBED3}"/>
              </a:ext>
            </a:extLst>
          </p:cNvPr>
          <p:cNvGraphicFramePr>
            <a:graphicFrameLocks noGrp="1"/>
          </p:cNvGraphicFramePr>
          <p:nvPr>
            <p:extLst>
              <p:ext uri="{D42A27DB-BD31-4B8C-83A1-F6EECF244321}">
                <p14:modId xmlns:p14="http://schemas.microsoft.com/office/powerpoint/2010/main" val="1691593127"/>
              </p:ext>
            </p:extLst>
          </p:nvPr>
        </p:nvGraphicFramePr>
        <p:xfrm>
          <a:off x="1312654" y="3130642"/>
          <a:ext cx="2120660" cy="2103120"/>
        </p:xfrm>
        <a:graphic>
          <a:graphicData uri="http://schemas.openxmlformats.org/drawingml/2006/table">
            <a:tbl>
              <a:tblPr>
                <a:effectLst>
                  <a:outerShdw blurRad="50800" dist="38100" dir="8100000" algn="tr" rotWithShape="0">
                    <a:prstClr val="black">
                      <a:alpha val="40000"/>
                    </a:prstClr>
                  </a:outerShdw>
                </a:effectLst>
              </a:tblPr>
              <a:tblGrid>
                <a:gridCol w="1203751">
                  <a:extLst>
                    <a:ext uri="{9D8B030D-6E8A-4147-A177-3AD203B41FA5}">
                      <a16:colId xmlns:a16="http://schemas.microsoft.com/office/drawing/2014/main" val="2953894115"/>
                    </a:ext>
                  </a:extLst>
                </a:gridCol>
                <a:gridCol w="916909">
                  <a:extLst>
                    <a:ext uri="{9D8B030D-6E8A-4147-A177-3AD203B41FA5}">
                      <a16:colId xmlns:a16="http://schemas.microsoft.com/office/drawing/2014/main" val="2089933087"/>
                    </a:ext>
                  </a:extLst>
                </a:gridCol>
              </a:tblGrid>
              <a:tr h="0">
                <a:tc>
                  <a:txBody>
                    <a:bodyPr/>
                    <a:lstStyle/>
                    <a:p>
                      <a:pPr algn="r" fontAlgn="ctr"/>
                      <a:br>
                        <a:rPr lang="en-IN" b="1" dirty="0">
                          <a:effectLst/>
                          <a:latin typeface="Gill Sans MT (Headings)"/>
                        </a:rPr>
                      </a:br>
                      <a:r>
                        <a:rPr lang="en-IN" b="1" dirty="0">
                          <a:effectLst/>
                          <a:latin typeface="Gill Sans MT (Headings)"/>
                        </a:rPr>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endParaRPr lang="en-IN" dirty="0">
                        <a:solidFill>
                          <a:schemeClr val="bg1"/>
                        </a:solidFill>
                        <a:latin typeface="Gill Sans MT (Heading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4282051901"/>
                  </a:ext>
                </a:extLst>
              </a:tr>
              <a:tr h="0">
                <a:tc>
                  <a:txBody>
                    <a:bodyPr/>
                    <a:lstStyle/>
                    <a:p>
                      <a:pPr algn="r" fontAlgn="ctr"/>
                      <a:r>
                        <a:rPr lang="en-IN" b="1" dirty="0">
                          <a:effectLst/>
                          <a:latin typeface="Gill Sans MT (Headings)"/>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r" fontAlgn="ctr"/>
                      <a:r>
                        <a:rPr lang="en-IN">
                          <a:solidFill>
                            <a:schemeClr val="bg1"/>
                          </a:solidFill>
                          <a:effectLst/>
                          <a:latin typeface="Gill Sans MT (Headings)"/>
                        </a:rPr>
                        <a:t>2704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4199514132"/>
                  </a:ext>
                </a:extLst>
              </a:tr>
              <a:tr h="0">
                <a:tc>
                  <a:txBody>
                    <a:bodyPr/>
                    <a:lstStyle/>
                    <a:p>
                      <a:pPr algn="r" fontAlgn="ctr"/>
                      <a:r>
                        <a:rPr lang="en-IN" b="1" dirty="0">
                          <a:effectLst/>
                          <a:latin typeface="Gill Sans MT (Headings)"/>
                        </a:rPr>
                        <a:t>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r" fontAlgn="ctr"/>
                      <a:r>
                        <a:rPr lang="en-IN" dirty="0">
                          <a:solidFill>
                            <a:schemeClr val="bg1"/>
                          </a:solidFill>
                          <a:effectLst/>
                          <a:latin typeface="Gill Sans MT (Headings)"/>
                        </a:rPr>
                        <a:t>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119358238"/>
                  </a:ext>
                </a:extLst>
              </a:tr>
              <a:tr h="0">
                <a:tc>
                  <a:txBody>
                    <a:bodyPr/>
                    <a:lstStyle/>
                    <a:p>
                      <a:pPr algn="r" fontAlgn="ctr"/>
                      <a:r>
                        <a:rPr lang="en-IN" b="1" dirty="0">
                          <a:effectLst/>
                          <a:latin typeface="Gill Sans MT (Headings)"/>
                        </a:rPr>
                        <a:t>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r" fontAlgn="ctr"/>
                      <a:r>
                        <a:rPr lang="en-IN" dirty="0">
                          <a:solidFill>
                            <a:schemeClr val="bg1"/>
                          </a:solidFill>
                          <a:effectLst/>
                          <a:latin typeface="Gill Sans MT (Headings)"/>
                        </a:rPr>
                        <a:t>Algeria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1902232617"/>
                  </a:ext>
                </a:extLst>
              </a:tr>
              <a:tr h="0">
                <a:tc>
                  <a:txBody>
                    <a:bodyPr/>
                    <a:lstStyle/>
                    <a:p>
                      <a:pPr algn="r" fontAlgn="ctr"/>
                      <a:r>
                        <a:rPr lang="en-IN" b="1" dirty="0">
                          <a:effectLst/>
                          <a:latin typeface="Gill Sans MT (Headings)"/>
                        </a:rPr>
                        <a:t>Freq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89ED"/>
                    </a:solidFill>
                  </a:tcPr>
                </a:tc>
                <a:tc>
                  <a:txBody>
                    <a:bodyPr/>
                    <a:lstStyle/>
                    <a:p>
                      <a:pPr algn="r" fontAlgn="ctr"/>
                      <a:r>
                        <a:rPr lang="en-IN" dirty="0">
                          <a:solidFill>
                            <a:schemeClr val="bg1"/>
                          </a:solidFill>
                          <a:effectLst/>
                          <a:latin typeface="Gill Sans MT (Heading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4FBB"/>
                    </a:solidFill>
                  </a:tcPr>
                </a:tc>
                <a:extLst>
                  <a:ext uri="{0D108BD9-81ED-4DB2-BD59-A6C34878D82A}">
                    <a16:rowId xmlns:a16="http://schemas.microsoft.com/office/drawing/2014/main" val="2530956582"/>
                  </a:ext>
                </a:extLst>
              </a:tr>
            </a:tbl>
          </a:graphicData>
        </a:graphic>
      </p:graphicFrame>
      <p:sp>
        <p:nvSpPr>
          <p:cNvPr id="7" name="Content Placeholder 2">
            <a:extLst>
              <a:ext uri="{FF2B5EF4-FFF2-40B4-BE49-F238E27FC236}">
                <a16:creationId xmlns:a16="http://schemas.microsoft.com/office/drawing/2014/main" id="{863549F1-4C8A-B3A6-2FF2-49D27A2A7433}"/>
              </a:ext>
            </a:extLst>
          </p:cNvPr>
          <p:cNvSpPr>
            <a:spLocks noGrp="1"/>
          </p:cNvSpPr>
          <p:nvPr>
            <p:ph idx="1"/>
          </p:nvPr>
        </p:nvSpPr>
        <p:spPr>
          <a:xfrm>
            <a:off x="4012720" y="2656935"/>
            <a:ext cx="7341080" cy="2907103"/>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IN" sz="1600" dirty="0">
                <a:solidFill>
                  <a:schemeClr val="bg1">
                    <a:lumMod val="95000"/>
                  </a:schemeClr>
                </a:solidFill>
                <a:effectLst/>
                <a:latin typeface="Gill Sans MT (Headings)"/>
                <a:ea typeface="Arial" panose="020B0604020202020204" pitchFamily="34" charset="0"/>
              </a:rPr>
              <a:t>Country Column has 208 Unique Country Names</a:t>
            </a:r>
          </a:p>
          <a:p>
            <a:r>
              <a:rPr lang="en-IN" sz="1600" dirty="0">
                <a:solidFill>
                  <a:schemeClr val="bg1">
                    <a:lumMod val="95000"/>
                  </a:schemeClr>
                </a:solidFill>
                <a:effectLst/>
                <a:latin typeface="Gill Sans MT (Headings)"/>
                <a:ea typeface="Arial" panose="020B0604020202020204" pitchFamily="34" charset="0"/>
              </a:rPr>
              <a:t>The Frequency for each Country is 13 </a:t>
            </a:r>
          </a:p>
          <a:p>
            <a:r>
              <a:rPr lang="en-IN" sz="1600" dirty="0">
                <a:solidFill>
                  <a:schemeClr val="bg1">
                    <a:lumMod val="95000"/>
                  </a:schemeClr>
                </a:solidFill>
                <a:latin typeface="Gill Sans MT (Headings)"/>
                <a:ea typeface="Arial" panose="020B0604020202020204" pitchFamily="34" charset="0"/>
              </a:rPr>
              <a:t>As Each Country has 13 entries so these 208 Unique Countries make 2704 entries in total, which is equal to the total number of rows in dataset</a:t>
            </a:r>
          </a:p>
          <a:p>
            <a:r>
              <a:rPr lang="en-IN" sz="1600" dirty="0">
                <a:solidFill>
                  <a:schemeClr val="bg1">
                    <a:lumMod val="95000"/>
                  </a:schemeClr>
                </a:solidFill>
                <a:latin typeface="Gill Sans MT (Headings)"/>
                <a:ea typeface="Arial" panose="020B0604020202020204" pitchFamily="34" charset="0"/>
              </a:rPr>
              <a:t>It can be concluded that this dataset has entry for over 13 years span</a:t>
            </a:r>
          </a:p>
          <a:p>
            <a:r>
              <a:rPr lang="en-IN" sz="1600" dirty="0">
                <a:solidFill>
                  <a:schemeClr val="bg1">
                    <a:lumMod val="95000"/>
                  </a:schemeClr>
                </a:solidFill>
                <a:latin typeface="Gill Sans MT (Headings)"/>
                <a:ea typeface="Arial" panose="020B0604020202020204" pitchFamily="34" charset="0"/>
              </a:rPr>
              <a:t>To confirm this hypothesis the data was cross checked with WORLD BANK DATA and the values matched for years between 2000 and 2012</a:t>
            </a:r>
          </a:p>
          <a:p>
            <a:r>
              <a:rPr lang="en-IN" sz="1600" dirty="0">
                <a:solidFill>
                  <a:schemeClr val="bg1">
                    <a:lumMod val="95000"/>
                  </a:schemeClr>
                </a:solidFill>
                <a:latin typeface="Gill Sans MT (Headings)"/>
                <a:ea typeface="Arial" panose="020B0604020202020204" pitchFamily="34" charset="0"/>
              </a:rPr>
              <a:t>This also indicates that each row represent 1 country for 1 year</a:t>
            </a:r>
          </a:p>
          <a:p>
            <a:r>
              <a:rPr lang="en-IN" sz="1600" dirty="0">
                <a:solidFill>
                  <a:schemeClr val="bg1">
                    <a:lumMod val="95000"/>
                  </a:schemeClr>
                </a:solidFill>
                <a:latin typeface="Gill Sans MT (Headings)"/>
                <a:ea typeface="Arial" panose="020B0604020202020204" pitchFamily="34" charset="0"/>
              </a:rPr>
              <a:t>Using this information a new column named year can be formed </a:t>
            </a:r>
          </a:p>
          <a:p>
            <a:pPr marL="0" indent="0">
              <a:buNone/>
            </a:pPr>
            <a:endParaRPr lang="en-IN" sz="1600" dirty="0">
              <a:solidFill>
                <a:schemeClr val="bg1">
                  <a:lumMod val="95000"/>
                </a:schemeClr>
              </a:solidFill>
              <a:latin typeface="Gill Sans MT (Headings)"/>
              <a:ea typeface="Arial" panose="020B0604020202020204" pitchFamily="34" charset="0"/>
            </a:endParaRPr>
          </a:p>
          <a:p>
            <a:endParaRPr lang="en-IN" sz="1600" dirty="0">
              <a:solidFill>
                <a:schemeClr val="bg1">
                  <a:lumMod val="95000"/>
                </a:schemeClr>
              </a:solidFill>
              <a:effectLst/>
              <a:latin typeface="Gill Sans MT (Headings)"/>
              <a:ea typeface="Arial" panose="020B0604020202020204" pitchFamily="34" charset="0"/>
            </a:endParaRPr>
          </a:p>
        </p:txBody>
      </p:sp>
    </p:spTree>
    <p:extLst>
      <p:ext uri="{BB962C8B-B14F-4D97-AF65-F5344CB8AC3E}">
        <p14:creationId xmlns:p14="http://schemas.microsoft.com/office/powerpoint/2010/main" val="427174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446-875D-3EB2-99F2-16ABA43EE5DF}"/>
              </a:ext>
            </a:extLst>
          </p:cNvPr>
          <p:cNvSpPr>
            <a:spLocks noGrp="1"/>
          </p:cNvSpPr>
          <p:nvPr>
            <p:ph type="title"/>
          </p:nvPr>
        </p:nvSpPr>
        <p:spPr>
          <a:xfrm>
            <a:off x="838200" y="416885"/>
            <a:ext cx="10515600" cy="496800"/>
          </a:xfrm>
          <a:solidFill>
            <a:schemeClr val="bg1"/>
          </a:solidFill>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lnSpc>
                <a:spcPct val="100000"/>
              </a:lnSpc>
            </a:pPr>
            <a:r>
              <a:rPr lang="en-IN" sz="3000" dirty="0">
                <a:solidFill>
                  <a:srgbClr val="5B4FBB"/>
                </a:solidFill>
                <a:latin typeface="Gill Sans MT (Headings)"/>
              </a:rPr>
              <a:t>CORRELATION ANALYSIS</a:t>
            </a:r>
          </a:p>
        </p:txBody>
      </p:sp>
      <p:sp>
        <p:nvSpPr>
          <p:cNvPr id="9" name="Content Placeholder 2">
            <a:extLst>
              <a:ext uri="{FF2B5EF4-FFF2-40B4-BE49-F238E27FC236}">
                <a16:creationId xmlns:a16="http://schemas.microsoft.com/office/drawing/2014/main" id="{C827511A-1F03-8F4C-145C-CB255CC75004}"/>
              </a:ext>
            </a:extLst>
          </p:cNvPr>
          <p:cNvSpPr>
            <a:spLocks noGrp="1"/>
          </p:cNvSpPr>
          <p:nvPr>
            <p:ph idx="1"/>
          </p:nvPr>
        </p:nvSpPr>
        <p:spPr>
          <a:xfrm>
            <a:off x="7934325" y="1526875"/>
            <a:ext cx="4013259" cy="4407290"/>
          </a:xfrm>
          <a:ln w="28575">
            <a:solidFill>
              <a:srgbClr val="9F89ED"/>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pPr algn="l">
              <a:buFont typeface="Arial" panose="020B0604020202020204" pitchFamily="34" charset="0"/>
              <a:buChar char="•"/>
            </a:pPr>
            <a:r>
              <a:rPr lang="en-US" sz="1600" b="0" i="0" dirty="0">
                <a:solidFill>
                  <a:schemeClr val="bg1"/>
                </a:solidFill>
                <a:effectLst/>
                <a:latin typeface="Gill Sans MT (Headings)"/>
              </a:rPr>
              <a:t>Darker shades indicate stronger positive correlations, suggesting that as one variable increases, the other tends to increase as well.</a:t>
            </a:r>
          </a:p>
          <a:p>
            <a:pPr algn="l">
              <a:buFont typeface="Arial" panose="020B0604020202020204" pitchFamily="34" charset="0"/>
              <a:buChar char="•"/>
            </a:pPr>
            <a:r>
              <a:rPr lang="en-US" sz="1600" b="0" i="0" dirty="0">
                <a:solidFill>
                  <a:schemeClr val="bg1"/>
                </a:solidFill>
                <a:effectLst/>
                <a:latin typeface="Gill Sans MT (Headings)"/>
              </a:rPr>
              <a:t>Lighter shades signify weaker positive correlations, </a:t>
            </a:r>
          </a:p>
          <a:p>
            <a:pPr algn="l">
              <a:buFont typeface="Arial" panose="020B0604020202020204" pitchFamily="34" charset="0"/>
              <a:buChar char="•"/>
            </a:pPr>
            <a:r>
              <a:rPr lang="en-US" sz="1600" dirty="0">
                <a:solidFill>
                  <a:schemeClr val="bg1"/>
                </a:solidFill>
                <a:latin typeface="Gill Sans MT (Headings)"/>
              </a:rPr>
              <a:t>W</a:t>
            </a:r>
            <a:r>
              <a:rPr lang="en-US" sz="1600" b="0" i="0" dirty="0">
                <a:solidFill>
                  <a:schemeClr val="bg1"/>
                </a:solidFill>
                <a:effectLst/>
                <a:latin typeface="Gill Sans MT (Headings)"/>
              </a:rPr>
              <a:t>hite shades represent negative correlations, indicating an inverse relationship between variables.</a:t>
            </a:r>
          </a:p>
          <a:p>
            <a:pPr algn="l">
              <a:buFont typeface="Arial" panose="020B0604020202020204" pitchFamily="34" charset="0"/>
              <a:buChar char="•"/>
            </a:pPr>
            <a:r>
              <a:rPr lang="en-US" sz="1600" b="0" i="0" dirty="0">
                <a:solidFill>
                  <a:schemeClr val="bg1"/>
                </a:solidFill>
                <a:effectLst/>
                <a:latin typeface="Gill Sans MT (Headings)"/>
              </a:rPr>
              <a:t>The intensity of the color reflects the strength of the correlation. Darker colors indicate stronger relationships, while lighter colors represent weaker correlations.</a:t>
            </a:r>
          </a:p>
          <a:p>
            <a:r>
              <a:rPr lang="en-IN" sz="1600" dirty="0">
                <a:solidFill>
                  <a:schemeClr val="bg1"/>
                </a:solidFill>
                <a:latin typeface="Gill Sans MT (Headings)"/>
                <a:ea typeface="Arial" panose="020B0604020202020204" pitchFamily="34" charset="0"/>
              </a:rPr>
              <a:t>These correlation information can be used to impute the missing values in certain columns. </a:t>
            </a:r>
          </a:p>
        </p:txBody>
      </p:sp>
      <p:pic>
        <p:nvPicPr>
          <p:cNvPr id="7176" name="Picture 8">
            <a:extLst>
              <a:ext uri="{FF2B5EF4-FFF2-40B4-BE49-F238E27FC236}">
                <a16:creationId xmlns:a16="http://schemas.microsoft.com/office/drawing/2014/main" id="{314687E9-7B63-756A-6A21-6300F8C56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79225"/>
            <a:ext cx="7705725" cy="551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67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785</TotalTime>
  <Words>2936</Words>
  <Application>Microsoft Office PowerPoint</Application>
  <PresentationFormat>Widescreen</PresentationFormat>
  <Paragraphs>459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Gill Sans MT (Headings)</vt:lpstr>
      <vt:lpstr>Inter</vt:lpstr>
      <vt:lpstr>Office Theme</vt:lpstr>
      <vt:lpstr>CLUSTER ANALYSIS</vt:lpstr>
      <vt:lpstr>PROJECT WORKFLOW </vt:lpstr>
      <vt:lpstr>ABOUT DATASET</vt:lpstr>
      <vt:lpstr>ABOUT DATASET</vt:lpstr>
      <vt:lpstr>ABOUT DATASET</vt:lpstr>
      <vt:lpstr>DESCRIPTIVE STATISTICS</vt:lpstr>
      <vt:lpstr>DESCRIPTIVE STATISTICS</vt:lpstr>
      <vt:lpstr>DESCRIPTIVE STATISTICS</vt:lpstr>
      <vt:lpstr>CORRELATION ANALYSIS</vt:lpstr>
      <vt:lpstr>MISSING VALUES IMPUTATION APPROACH </vt:lpstr>
      <vt:lpstr>MISSING VALUE IMPUTATION</vt:lpstr>
      <vt:lpstr>MISSING VALUE IMPUTATION</vt:lpstr>
      <vt:lpstr>DISTRIBUTION OF COLUMNS BEFORE AND AFTER IMPUTATION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SHREYASH HIWALE</dc:creator>
  <cp:lastModifiedBy>Shreyash Hiwale</cp:lastModifiedBy>
  <cp:revision>2</cp:revision>
  <dcterms:created xsi:type="dcterms:W3CDTF">2024-01-27T11:21:46Z</dcterms:created>
  <dcterms:modified xsi:type="dcterms:W3CDTF">2024-05-10T14:59:01Z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2024-01-27T16:22:44Z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80722d4d-80d0-4eb0-b4a2-c1f0408da43e</vt:lpwstr>
  </property>
  <property fmtid="{D5CDD505-2E9C-101B-9397-08002B2CF9AE}" pid="7" name="MSIP_Label_defa4170-0d19-0005-0004-bc88714345d2_ActionId">
    <vt:lpwstr>103a099f-bdf6-4548-87fc-e436d706e677</vt:lpwstr>
  </property>
  <property fmtid="{D5CDD505-2E9C-101B-9397-08002B2CF9AE}" pid="8" name="MSIP_Label_defa4170-0d19-0005-0004-bc88714345d2_ContentBits">
    <vt:lpwstr>0</vt:lpwstr>
  </property>
</Properties>
</file>