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60"/>
  </p:normalViewPr>
  <p:slideViewPr>
    <p:cSldViewPr snapToGrid="0">
      <p:cViewPr>
        <p:scale>
          <a:sx n="66" d="100"/>
          <a:sy n="66" d="100"/>
        </p:scale>
        <p:origin x="4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4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2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4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9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3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34D34C-8ED5-4F5F-9C86-3C4520F545CE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9E8275-E217-4FAC-AB63-8942E1909E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D8F4-D4EB-DB6E-B238-4CAB104CD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Resume Classification using NLP</a:t>
            </a:r>
          </a:p>
        </p:txBody>
      </p:sp>
    </p:spTree>
    <p:extLst>
      <p:ext uri="{BB962C8B-B14F-4D97-AF65-F5344CB8AC3E}">
        <p14:creationId xmlns:p14="http://schemas.microsoft.com/office/powerpoint/2010/main" val="26409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678C-040F-7F0C-193B-05CA4EED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0" y="1965483"/>
            <a:ext cx="10796017" cy="41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7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61" y="1923908"/>
            <a:ext cx="10058400" cy="3918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61" y="1039528"/>
            <a:ext cx="10058400" cy="78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5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" y="1885406"/>
            <a:ext cx="10058400" cy="3932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" y="1087655"/>
            <a:ext cx="10058400" cy="6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9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9" y="1914482"/>
            <a:ext cx="10058400" cy="3963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89" y="1164657"/>
            <a:ext cx="10058400" cy="7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1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85" y="1929759"/>
            <a:ext cx="10058400" cy="3827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85" y="1029904"/>
            <a:ext cx="10058400" cy="7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8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90" y="1920633"/>
            <a:ext cx="10058400" cy="39204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90" y="1029903"/>
            <a:ext cx="10058400" cy="8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89" y="2656573"/>
            <a:ext cx="10058400" cy="2450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89" y="1819176"/>
            <a:ext cx="10058400" cy="8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1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10C3-D6D3-ACE0-603A-13D86A2C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45" y="1963553"/>
            <a:ext cx="8450434" cy="42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" y="77002"/>
            <a:ext cx="11810198" cy="61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2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CC22-B029-D22F-34E9-A01C0CDB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3403"/>
            <a:ext cx="10058400" cy="1450757"/>
          </a:xfrm>
        </p:spPr>
        <p:txBody>
          <a:bodyPr>
            <a:normAutofit/>
          </a:bodyPr>
          <a:lstStyle/>
          <a:p>
            <a:r>
              <a:rPr lang="en-IN" sz="66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9530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2862-2DC7-B615-7820-E8416E2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FAEF-944B-FF92-9EE0-61ECE111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Mr. Shreyash Subhash </a:t>
            </a:r>
            <a:r>
              <a:rPr lang="en-IN" dirty="0" smtClean="0"/>
              <a:t>Hiwale</a:t>
            </a:r>
          </a:p>
          <a:p>
            <a:r>
              <a:rPr lang="en-US" dirty="0"/>
              <a:t>Miss. Pragati Rajendra </a:t>
            </a:r>
            <a:r>
              <a:rPr lang="en-US" dirty="0" smtClean="0"/>
              <a:t>Swami</a:t>
            </a:r>
          </a:p>
          <a:p>
            <a:r>
              <a:rPr lang="en-IN" dirty="0" smtClean="0"/>
              <a:t>Mohammed </a:t>
            </a:r>
            <a:r>
              <a:rPr lang="en-IN" dirty="0"/>
              <a:t>Sohail Hussain</a:t>
            </a:r>
          </a:p>
        </p:txBody>
      </p:sp>
    </p:spTree>
    <p:extLst>
      <p:ext uri="{BB962C8B-B14F-4D97-AF65-F5344CB8AC3E}">
        <p14:creationId xmlns:p14="http://schemas.microsoft.com/office/powerpoint/2010/main" val="236437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BCB1-328D-A09E-700F-233C048E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B119-1B15-AAFC-811E-8BBC1C4A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The amount of resume that companies get is insane. </a:t>
            </a:r>
            <a:r>
              <a:rPr lang="en-IN" sz="2400" dirty="0">
                <a:solidFill>
                  <a:srgbClr val="000000"/>
                </a:solidFill>
                <a:latin typeface="+mj-lt"/>
                <a:ea typeface="Arial" panose="020B0604020202020204" pitchFamily="34" charset="0"/>
              </a:rPr>
              <a:t>It takes a lot of time to check every single resume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+mj-lt"/>
                <a:ea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In order to reduce this effort, Resume classification can be done using Machine Learning.</a:t>
            </a:r>
            <a:endParaRPr lang="en-IN" sz="2400" dirty="0">
              <a:solidFill>
                <a:srgbClr val="000000"/>
              </a:solidFill>
              <a:latin typeface="+mj-lt"/>
              <a:ea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The document classification solution should significantly reduce the manual human effort in the HRM. It should achieve a higher level of accuracy and automation with minimal human intervention </a:t>
            </a:r>
            <a:r>
              <a:rPr lang="en-IN" sz="2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Arial" panose="020B0604020202020204" pitchFamily="34" charset="0"/>
              </a:rPr>
              <a:t>Sample Dat Set. 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70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18B8-603A-D6E9-3EE0-BCB44EFC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E01F-AF41-8152-31A7-266303C9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set contains 79 resumes divided into 4 categories. They are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Peoplesoft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React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SQL Developer Lightning insights resumes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Workday resumes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r>
              <a:rPr lang="en-IN" dirty="0"/>
              <a:t>The resume are in 3 different formats-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.doc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.docx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.pdf</a:t>
            </a:r>
          </a:p>
        </p:txBody>
      </p:sp>
    </p:spTree>
    <p:extLst>
      <p:ext uri="{BB962C8B-B14F-4D97-AF65-F5344CB8AC3E}">
        <p14:creationId xmlns:p14="http://schemas.microsoft.com/office/powerpoint/2010/main" val="362365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8C3A-AC2B-A3E3-2183-7F515C1B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Extraction-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task involved processing files with varied extensions: .</a:t>
            </a:r>
            <a:r>
              <a:rPr lang="en-US" dirty="0" err="1"/>
              <a:t>docx</a:t>
            </a:r>
            <a:r>
              <a:rPr lang="en-US" dirty="0"/>
              <a:t> and .doc formats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Utilized the Python-</a:t>
            </a:r>
            <a:r>
              <a:rPr lang="en-US" dirty="0" err="1"/>
              <a:t>docx</a:t>
            </a:r>
            <a:r>
              <a:rPr lang="en-US" dirty="0"/>
              <a:t> library to extract content from .</a:t>
            </a:r>
            <a:r>
              <a:rPr lang="en-US" dirty="0" err="1"/>
              <a:t>docx</a:t>
            </a:r>
            <a:r>
              <a:rPr lang="en-US" dirty="0"/>
              <a:t> files seamlessly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.doc files, employed the Win32 library to open and then save them as .</a:t>
            </a:r>
            <a:r>
              <a:rPr lang="en-US" dirty="0" err="1"/>
              <a:t>docx</a:t>
            </a:r>
            <a:r>
              <a:rPr lang="en-US" dirty="0"/>
              <a:t> extensions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conversion, utilized Python-</a:t>
            </a:r>
            <a:r>
              <a:rPr lang="en-US" dirty="0" err="1"/>
              <a:t>docx</a:t>
            </a:r>
            <a:r>
              <a:rPr lang="en-US" dirty="0"/>
              <a:t> to read the newly created .</a:t>
            </a:r>
            <a:r>
              <a:rPr lang="en-US" dirty="0" err="1"/>
              <a:t>docx</a:t>
            </a:r>
            <a:r>
              <a:rPr lang="en-US" dirty="0"/>
              <a:t> files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Leveraged the Pyresparser library to efficiently extract skills from resumes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approach ensured comprehensive handling of diverse file formats, facilitating seamless extraction and analysis of resume 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combining these libraries, the workflow enabled efficient processing of both .</a:t>
            </a:r>
            <a:r>
              <a:rPr lang="en-US" dirty="0" err="1"/>
              <a:t>docx</a:t>
            </a:r>
            <a:r>
              <a:rPr lang="en-US" dirty="0"/>
              <a:t> and .doc files, ensuring compatibility and streamlined extraction of pertinent 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09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DAAE-1CBD-1B34-D428-252B1F8E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and Data </a:t>
            </a:r>
            <a:r>
              <a:rPr lang="en-IN" dirty="0" smtClean="0"/>
              <a:t>Pre-processing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6428509" cy="434362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18" y="1924276"/>
            <a:ext cx="4737343" cy="3829247"/>
          </a:xfrm>
        </p:spPr>
      </p:pic>
    </p:spTree>
    <p:extLst>
      <p:ext uri="{BB962C8B-B14F-4D97-AF65-F5344CB8AC3E}">
        <p14:creationId xmlns:p14="http://schemas.microsoft.com/office/powerpoint/2010/main" val="242333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7BC6-C956-279D-B828-DE0B647F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Processing-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700F-B88A-4153-B2B5-70C4B64D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Remove Urls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Text cleaning – Punctuations, lowercase, Square brackets, etc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Removing Emogis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Tokenization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Removing stopwords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Lemmatization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CountVectorizer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CountVectorizer on NGrams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89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2272-F38B-A492-B596-CD90BDE2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used words-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68" y="1962053"/>
            <a:ext cx="7594990" cy="3791145"/>
          </a:xfrm>
        </p:spPr>
      </p:pic>
    </p:spTree>
    <p:extLst>
      <p:ext uri="{BB962C8B-B14F-4D97-AF65-F5344CB8AC3E}">
        <p14:creationId xmlns:p14="http://schemas.microsoft.com/office/powerpoint/2010/main" val="45734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3621-B6BF-8E70-BB56-50C1B899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 cloud-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4" y="1900820"/>
            <a:ext cx="7407564" cy="21305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3" y="4072668"/>
            <a:ext cx="7758545" cy="2194291"/>
          </a:xfrm>
        </p:spPr>
      </p:pic>
    </p:spTree>
    <p:extLst>
      <p:ext uri="{BB962C8B-B14F-4D97-AF65-F5344CB8AC3E}">
        <p14:creationId xmlns:p14="http://schemas.microsoft.com/office/powerpoint/2010/main" val="620315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589</TotalTime>
  <Words>300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Resume Classification using NLP</vt:lpstr>
      <vt:lpstr>Group Members-</vt:lpstr>
      <vt:lpstr>Introduction-</vt:lpstr>
      <vt:lpstr>Data set-</vt:lpstr>
      <vt:lpstr>Extraction-</vt:lpstr>
      <vt:lpstr>EDA and Data Pre-processing</vt:lpstr>
      <vt:lpstr>Text Processing-</vt:lpstr>
      <vt:lpstr>Most used words-</vt:lpstr>
      <vt:lpstr>Word cloud- </vt:lpstr>
      <vt:lpstr>Model building-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Deployment -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 using NLP</dc:title>
  <dc:creator>sakshi jadhav</dc:creator>
  <cp:lastModifiedBy>Hp</cp:lastModifiedBy>
  <cp:revision>13</cp:revision>
  <dcterms:created xsi:type="dcterms:W3CDTF">2023-03-27T17:34:03Z</dcterms:created>
  <dcterms:modified xsi:type="dcterms:W3CDTF">2024-04-03T11:02:46Z</dcterms:modified>
</cp:coreProperties>
</file>