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1363DE9-B333-400D-B780-4D5374ECA46F}" type="datetimeFigureOut">
              <a:rPr lang="en-US" smtClean="0"/>
              <a:t>1/28/2023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83EE0A-1307-4B71-8438-4AEDF5F8D6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363DE9-B333-400D-B780-4D5374ECA46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363DE9-B333-400D-B780-4D5374ECA46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363DE9-B333-400D-B780-4D5374ECA46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363DE9-B333-400D-B780-4D5374ECA46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3EE0A-1307-4B71-8438-4AEDF5F8D6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363DE9-B333-400D-B780-4D5374ECA46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1363DE9-B333-400D-B780-4D5374ECA46F}"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1363DE9-B333-400D-B780-4D5374ECA46F}"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3DE9-B333-400D-B780-4D5374ECA46F}"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363DE9-B333-400D-B780-4D5374ECA46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3EE0A-1307-4B71-8438-4AEDF5F8D6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363DE9-B333-400D-B780-4D5374ECA46F}"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83EE0A-1307-4B71-8438-4AEDF5F8D67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363DE9-B333-400D-B780-4D5374ECA46F}" type="datetimeFigureOut">
              <a:rPr lang="en-US" smtClean="0"/>
              <a:t>1/28/2023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83EE0A-1307-4B71-8438-4AEDF5F8D67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 PASS MANAGEMENT SYSTEM</a:t>
            </a:r>
          </a:p>
        </p:txBody>
      </p:sp>
      <p:sp>
        <p:nvSpPr>
          <p:cNvPr id="3" name="Subtitle 2"/>
          <p:cNvSpPr>
            <a:spLocks noGrp="1"/>
          </p:cNvSpPr>
          <p:nvPr>
            <p:ph type="subTitle" idx="1"/>
          </p:nvPr>
        </p:nvSpPr>
        <p:spPr>
          <a:xfrm>
            <a:off x="1071538" y="4500570"/>
            <a:ext cx="7854696" cy="1752600"/>
          </a:xfrm>
        </p:spPr>
        <p:txBody>
          <a:bodyPr/>
          <a:lstStyle/>
          <a:p>
            <a:r>
              <a:rPr lang="en-US" dirty="0"/>
              <a:t>BY    :SHREYITH</a:t>
            </a:r>
          </a:p>
          <a:p>
            <a:r>
              <a:rPr lang="en-US" dirty="0"/>
              <a:t>:    RANITH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US" dirty="0"/>
              <a:t>SYSTEM UI</a:t>
            </a:r>
          </a:p>
        </p:txBody>
      </p:sp>
      <p:sp>
        <p:nvSpPr>
          <p:cNvPr id="3" name="Content Placeholder 2"/>
          <p:cNvSpPr>
            <a:spLocks noGrp="1"/>
          </p:cNvSpPr>
          <p:nvPr>
            <p:ph idx="1"/>
          </p:nvPr>
        </p:nvSpPr>
        <p:spPr/>
        <p:txBody>
          <a:bodyPr/>
          <a:lstStyle/>
          <a:p>
            <a:endParaRPr lang="en-US" dirty="0"/>
          </a:p>
        </p:txBody>
      </p:sp>
      <p:pic>
        <p:nvPicPr>
          <p:cNvPr id="4098" name="Picture 2" descr="C:\Users\Acer\Downloads\WhatsApp Image 2023-01-25 at 3.39.13 AM.jpeg"/>
          <p:cNvPicPr>
            <a:picLocks noChangeAspect="1" noChangeArrowheads="1"/>
          </p:cNvPicPr>
          <p:nvPr/>
        </p:nvPicPr>
        <p:blipFill>
          <a:blip r:embed="rId2"/>
          <a:srcRect/>
          <a:stretch>
            <a:fillRect/>
          </a:stretch>
        </p:blipFill>
        <p:spPr bwMode="auto">
          <a:xfrm>
            <a:off x="500034" y="1785926"/>
            <a:ext cx="8143932" cy="480283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5498ef34-e17c-43a2-961f-c4227359c3ec.jfif"/>
          <p:cNvPicPr>
            <a:picLocks noGrp="1" noChangeAspect="1"/>
          </p:cNvPicPr>
          <p:nvPr>
            <p:ph idx="1"/>
          </p:nvPr>
        </p:nvPicPr>
        <p:blipFill>
          <a:blip r:embed="rId2"/>
          <a:stretch>
            <a:fillRect/>
          </a:stretch>
        </p:blipFill>
        <p:spPr>
          <a:xfrm>
            <a:off x="500034" y="857232"/>
            <a:ext cx="8286808" cy="546736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0dedd60-8389-4615-8cb0-23afd779bb20.jfif"/>
          <p:cNvPicPr>
            <a:picLocks noGrp="1" noChangeAspect="1"/>
          </p:cNvPicPr>
          <p:nvPr>
            <p:ph idx="1"/>
          </p:nvPr>
        </p:nvPicPr>
        <p:blipFill>
          <a:blip r:embed="rId2"/>
          <a:stretch>
            <a:fillRect/>
          </a:stretch>
        </p:blipFill>
        <p:spPr>
          <a:xfrm>
            <a:off x="0" y="571480"/>
            <a:ext cx="9144000" cy="575312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a:t>
            </a:r>
          </a:p>
        </p:txBody>
      </p:sp>
      <p:sp>
        <p:nvSpPr>
          <p:cNvPr id="3" name="Content Placeholder 2"/>
          <p:cNvSpPr>
            <a:spLocks noGrp="1"/>
          </p:cNvSpPr>
          <p:nvPr>
            <p:ph idx="1"/>
          </p:nvPr>
        </p:nvSpPr>
        <p:spPr/>
        <p:txBody>
          <a:bodyPr>
            <a:normAutofit fontScale="92500" lnSpcReduction="10000"/>
          </a:bodyPr>
          <a:lstStyle/>
          <a:p>
            <a:pPr>
              <a:buNone/>
            </a:pPr>
            <a:r>
              <a:rPr lang="en-US" dirty="0"/>
              <a:t>The outcome of a college bus pass management system can vary depending on the specific needs and requirements of the college or university, but some common outcomes include:</a:t>
            </a:r>
          </a:p>
          <a:p>
            <a:pPr>
              <a:buFont typeface="Wingdings" pitchFamily="2" charset="2"/>
              <a:buChar char="Ø"/>
            </a:pPr>
            <a:r>
              <a:rPr lang="en-US" dirty="0"/>
              <a:t>Increased efficiency and convenience for students: By issuing and activating bus passes electronically, students can board buses more quickly and easily, without the need to carry cash or wait in line to purchase tickets.</a:t>
            </a:r>
          </a:p>
          <a:p>
            <a:pPr>
              <a:buFont typeface="Wingdings" pitchFamily="2" charset="2"/>
              <a:buChar char="Ø"/>
            </a:pPr>
            <a:r>
              <a:rPr lang="en-US" dirty="0"/>
              <a:t>Better data and insights: By collecting data on student travel patterns, the college or university can gain valuable insights into how to improve their bus services and make better-informed decisions.</a:t>
            </a:r>
          </a:p>
          <a:p>
            <a:pPr>
              <a:buFont typeface="Wingdings" pitchFamily="2" charset="2"/>
              <a:buChar char="Ø"/>
            </a:pP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457200" y="1857364"/>
            <a:ext cx="8229600" cy="4467236"/>
          </a:xfrm>
        </p:spPr>
        <p:txBody>
          <a:bodyPr>
            <a:normAutofit lnSpcReduction="10000"/>
          </a:bodyPr>
          <a:lstStyle/>
          <a:p>
            <a:r>
              <a:rPr lang="en-US" dirty="0"/>
              <a:t>The results of a college bus pass management system can vary depending on the specific needs and requirements of the college or university, but some common results include:</a:t>
            </a:r>
          </a:p>
          <a:p>
            <a:r>
              <a:rPr lang="en-US" dirty="0"/>
              <a:t>Improved record keeping With the system in place, the college or university can maintain accurate records of the bus usage and fare collection, which can be used for accounting and budgeting purposes.</a:t>
            </a:r>
          </a:p>
          <a:p>
            <a:r>
              <a:rPr lang="en-US" dirty="0"/>
              <a:t>Successful implementation of the system The college bus pass management system is implemented and made available for use by students and staff.</a:t>
            </a:r>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 bus pass management system is a system used to manage and track the use of bus passes by passengers.</a:t>
            </a:r>
          </a:p>
          <a:p>
            <a:r>
              <a:rPr lang="en-US" dirty="0"/>
              <a:t> It typically includes a system for issuing and activating passes, as well as monitoring and enforcing their use on buses. It may also include features such as fare collection, route tracking, and passenger counting. </a:t>
            </a:r>
          </a:p>
          <a:p>
            <a:r>
              <a:rPr lang="en-US" dirty="0"/>
              <a:t>The goal of a bus pass management system is to improve the efficiency and convenience of transportation for students.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a:buNone/>
            </a:pPr>
            <a:r>
              <a:rPr lang="en-US" dirty="0"/>
              <a:t>The objectives of a bus pass management system:</a:t>
            </a:r>
          </a:p>
          <a:p>
            <a:r>
              <a:rPr lang="en-US" dirty="0"/>
              <a:t>Improved efficiency and convenience for student: By issuing and activating bus passes electronically, </a:t>
            </a:r>
          </a:p>
          <a:p>
            <a:r>
              <a:rPr lang="en-US" dirty="0"/>
              <a:t>Electronic bus passes can help reduce costs associated with printing and distributing paper tickets, as well as reduce the need for staff to handle cash.</a:t>
            </a:r>
          </a:p>
          <a:p>
            <a:r>
              <a:rPr lang="en-US" dirty="0"/>
              <a:t>It also help reducing paper waste, in the long term, as it can be used to replace paper bus passes with electronic ones, which are more sustainable.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pPr>
              <a:buNone/>
            </a:pPr>
            <a:r>
              <a:rPr lang="en-US" dirty="0"/>
              <a:t>The scope of a bus pass management system is</a:t>
            </a:r>
          </a:p>
          <a:p>
            <a:pPr>
              <a:buFont typeface="Wingdings" pitchFamily="2" charset="2"/>
              <a:buChar char="Ø"/>
            </a:pPr>
            <a:r>
              <a:rPr lang="en-US" dirty="0"/>
              <a:t> Pass Issuance: The system should have the capability to issue and activate bus passes electronically, either through a web portal or through a mobile app.</a:t>
            </a:r>
          </a:p>
          <a:p>
            <a:pPr>
              <a:buFont typeface="Wingdings" pitchFamily="2" charset="2"/>
              <a:buChar char="Ø"/>
            </a:pPr>
            <a:r>
              <a:rPr lang="en-US" dirty="0"/>
              <a:t>The system should be able to track the number of students on a bus, and provide data on students counts and travel patterns.</a:t>
            </a:r>
          </a:p>
          <a:p>
            <a:pPr>
              <a:buFont typeface="Wingdings" pitchFamily="2" charset="2"/>
              <a:buChar char="Ø"/>
            </a:pPr>
            <a:r>
              <a:rPr lang="en-US" dirty="0"/>
              <a:t>The system should have an easy-to-use and intuitive interface for both students and admin</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3306" y="214290"/>
            <a:ext cx="4286280" cy="461665"/>
          </a:xfrm>
          <a:prstGeom prst="rect">
            <a:avLst/>
          </a:prstGeom>
          <a:noFill/>
        </p:spPr>
        <p:txBody>
          <a:bodyPr wrap="square" rtlCol="0">
            <a:spAutoFit/>
          </a:bodyPr>
          <a:lstStyle/>
          <a:p>
            <a:r>
              <a:rPr lang="en-US" sz="2400" dirty="0"/>
              <a:t>ER</a:t>
            </a:r>
            <a:r>
              <a:rPr lang="en-US" dirty="0"/>
              <a:t> </a:t>
            </a:r>
            <a:r>
              <a:rPr lang="en-US" sz="2400" dirty="0"/>
              <a:t>DIAGRAM</a:t>
            </a:r>
          </a:p>
        </p:txBody>
      </p:sp>
      <p:pic>
        <p:nvPicPr>
          <p:cNvPr id="7" name="Content Placeholder 6">
            <a:extLst>
              <a:ext uri="{FF2B5EF4-FFF2-40B4-BE49-F238E27FC236}">
                <a16:creationId xmlns:a16="http://schemas.microsoft.com/office/drawing/2014/main" id="{BCE310AC-574A-4235-8946-77B0A51A6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6712"/>
            <a:ext cx="9143999" cy="602128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125).png"/>
          <p:cNvPicPr>
            <a:picLocks noGrp="1" noChangeAspect="1"/>
          </p:cNvPicPr>
          <p:nvPr>
            <p:ph idx="1"/>
          </p:nvPr>
        </p:nvPicPr>
        <p:blipFill>
          <a:blip r:embed="rId2"/>
          <a:stretch>
            <a:fillRect/>
          </a:stretch>
        </p:blipFill>
        <p:spPr>
          <a:xfrm>
            <a:off x="26096" y="1146344"/>
            <a:ext cx="9144000" cy="5711656"/>
          </a:xfrm>
        </p:spPr>
      </p:pic>
      <p:sp>
        <p:nvSpPr>
          <p:cNvPr id="4" name="TextBox 3"/>
          <p:cNvSpPr txBox="1"/>
          <p:nvPr/>
        </p:nvSpPr>
        <p:spPr>
          <a:xfrm>
            <a:off x="3000364" y="285728"/>
            <a:ext cx="3214710" cy="461665"/>
          </a:xfrm>
          <a:prstGeom prst="rect">
            <a:avLst/>
          </a:prstGeom>
          <a:noFill/>
        </p:spPr>
        <p:txBody>
          <a:bodyPr wrap="square" rtlCol="0">
            <a:spAutoFit/>
          </a:bodyPr>
          <a:lstStyle/>
          <a:p>
            <a:r>
              <a:rPr lang="en-US" sz="2400" dirty="0"/>
              <a:t>SCHEMA DIAGRAM </a:t>
            </a:r>
          </a:p>
        </p:txBody>
      </p:sp>
      <p:sp>
        <p:nvSpPr>
          <p:cNvPr id="2" name="TextBox 1">
            <a:extLst>
              <a:ext uri="{FF2B5EF4-FFF2-40B4-BE49-F238E27FC236}">
                <a16:creationId xmlns:a16="http://schemas.microsoft.com/office/drawing/2014/main" id="{E0C9F12C-806B-47A8-A893-2995A54FEA7C}"/>
              </a:ext>
            </a:extLst>
          </p:cNvPr>
          <p:cNvSpPr txBox="1"/>
          <p:nvPr/>
        </p:nvSpPr>
        <p:spPr>
          <a:xfrm>
            <a:off x="1547664" y="908720"/>
            <a:ext cx="2088232" cy="369332"/>
          </a:xfrm>
          <a:prstGeom prst="rect">
            <a:avLst/>
          </a:prstGeom>
          <a:noFill/>
        </p:spPr>
        <p:txBody>
          <a:bodyPr wrap="square" rtlCol="0">
            <a:spAutoFit/>
          </a:bodyPr>
          <a:lstStyle/>
          <a:p>
            <a:r>
              <a:rPr lang="en-US" dirty="0"/>
              <a:t>STUDENT_LOGIN</a:t>
            </a:r>
            <a:endParaRPr lang="en-IN" dirty="0"/>
          </a:p>
        </p:txBody>
      </p:sp>
      <p:sp>
        <p:nvSpPr>
          <p:cNvPr id="3" name="TextBox 2">
            <a:extLst>
              <a:ext uri="{FF2B5EF4-FFF2-40B4-BE49-F238E27FC236}">
                <a16:creationId xmlns:a16="http://schemas.microsoft.com/office/drawing/2014/main" id="{E56F66E5-2096-4295-9E81-23A2BC317CD4}"/>
              </a:ext>
            </a:extLst>
          </p:cNvPr>
          <p:cNvSpPr txBox="1"/>
          <p:nvPr/>
        </p:nvSpPr>
        <p:spPr>
          <a:xfrm>
            <a:off x="1619672" y="1916832"/>
            <a:ext cx="1584176" cy="369332"/>
          </a:xfrm>
          <a:prstGeom prst="rect">
            <a:avLst/>
          </a:prstGeom>
          <a:noFill/>
        </p:spPr>
        <p:txBody>
          <a:bodyPr wrap="square" rtlCol="0">
            <a:spAutoFit/>
          </a:bodyPr>
          <a:lstStyle/>
          <a:p>
            <a:r>
              <a:rPr lang="en-US" dirty="0"/>
              <a:t>REGISTERED</a:t>
            </a:r>
            <a:endParaRPr lang="en-IN" dirty="0"/>
          </a:p>
        </p:txBody>
      </p:sp>
      <p:sp>
        <p:nvSpPr>
          <p:cNvPr id="6" name="TextBox 5">
            <a:extLst>
              <a:ext uri="{FF2B5EF4-FFF2-40B4-BE49-F238E27FC236}">
                <a16:creationId xmlns:a16="http://schemas.microsoft.com/office/drawing/2014/main" id="{A86C8933-139D-4720-B1F3-AB8FB0457185}"/>
              </a:ext>
            </a:extLst>
          </p:cNvPr>
          <p:cNvSpPr txBox="1"/>
          <p:nvPr/>
        </p:nvSpPr>
        <p:spPr>
          <a:xfrm>
            <a:off x="1619672" y="2924944"/>
            <a:ext cx="1080120" cy="369332"/>
          </a:xfrm>
          <a:prstGeom prst="rect">
            <a:avLst/>
          </a:prstGeom>
          <a:noFill/>
        </p:spPr>
        <p:txBody>
          <a:bodyPr wrap="square" rtlCol="0">
            <a:spAutoFit/>
          </a:bodyPr>
          <a:lstStyle/>
          <a:p>
            <a:r>
              <a:rPr lang="en-US" dirty="0"/>
              <a:t>DRIVER</a:t>
            </a:r>
            <a:endParaRPr lang="en-IN" dirty="0"/>
          </a:p>
        </p:txBody>
      </p:sp>
      <p:sp>
        <p:nvSpPr>
          <p:cNvPr id="7" name="TextBox 6">
            <a:extLst>
              <a:ext uri="{FF2B5EF4-FFF2-40B4-BE49-F238E27FC236}">
                <a16:creationId xmlns:a16="http://schemas.microsoft.com/office/drawing/2014/main" id="{CB6AD131-8884-4B98-816C-56EED4645E49}"/>
              </a:ext>
            </a:extLst>
          </p:cNvPr>
          <p:cNvSpPr txBox="1"/>
          <p:nvPr/>
        </p:nvSpPr>
        <p:spPr>
          <a:xfrm>
            <a:off x="1635306" y="4038122"/>
            <a:ext cx="1149674" cy="369332"/>
          </a:xfrm>
          <a:prstGeom prst="rect">
            <a:avLst/>
          </a:prstGeom>
          <a:noFill/>
        </p:spPr>
        <p:txBody>
          <a:bodyPr wrap="none" rtlCol="0">
            <a:spAutoFit/>
          </a:bodyPr>
          <a:lstStyle/>
          <a:p>
            <a:r>
              <a:rPr lang="en-US" dirty="0"/>
              <a:t>VEHICLE</a:t>
            </a:r>
            <a:endParaRPr lang="en-IN" dirty="0"/>
          </a:p>
        </p:txBody>
      </p:sp>
      <p:sp>
        <p:nvSpPr>
          <p:cNvPr id="8" name="TextBox 7">
            <a:extLst>
              <a:ext uri="{FF2B5EF4-FFF2-40B4-BE49-F238E27FC236}">
                <a16:creationId xmlns:a16="http://schemas.microsoft.com/office/drawing/2014/main" id="{CC440DF8-8402-4F19-9653-46B38863DD9C}"/>
              </a:ext>
            </a:extLst>
          </p:cNvPr>
          <p:cNvSpPr txBox="1"/>
          <p:nvPr/>
        </p:nvSpPr>
        <p:spPr>
          <a:xfrm>
            <a:off x="1619672" y="4966634"/>
            <a:ext cx="2729914" cy="369332"/>
          </a:xfrm>
          <a:prstGeom prst="rect">
            <a:avLst/>
          </a:prstGeom>
          <a:noFill/>
        </p:spPr>
        <p:txBody>
          <a:bodyPr wrap="none" rtlCol="0">
            <a:spAutoFit/>
          </a:bodyPr>
          <a:lstStyle/>
          <a:p>
            <a:r>
              <a:rPr lang="en-US" dirty="0"/>
              <a:t>BOARDINGPOINT_FEES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lstStyle/>
          <a:p>
            <a:r>
              <a:rPr lang="en-US" dirty="0"/>
              <a:t>SOME PARTS OF CODE</a:t>
            </a:r>
          </a:p>
        </p:txBody>
      </p:sp>
      <p:sp>
        <p:nvSpPr>
          <p:cNvPr id="5" name="Content Placeholder 4"/>
          <p:cNvSpPr>
            <a:spLocks noGrp="1"/>
          </p:cNvSpPr>
          <p:nvPr>
            <p:ph idx="1"/>
          </p:nvPr>
        </p:nvSpPr>
        <p:spPr/>
        <p:txBody>
          <a:bodyPr/>
          <a:lstStyle/>
          <a:p>
            <a:endParaRPr lang="en-US"/>
          </a:p>
        </p:txBody>
      </p:sp>
      <p:pic>
        <p:nvPicPr>
          <p:cNvPr id="1026" name="Picture 2" descr="C:\Users\Acer\Pictures\Saved Pictures\WhatsApp Image 2023-01-25 at 3.31.04 AM.jpeg"/>
          <p:cNvPicPr>
            <a:picLocks noChangeAspect="1" noChangeArrowheads="1"/>
          </p:cNvPicPr>
          <p:nvPr/>
        </p:nvPicPr>
        <p:blipFill>
          <a:blip r:embed="rId2"/>
          <a:srcRect/>
          <a:stretch>
            <a:fillRect/>
          </a:stretch>
        </p:blipFill>
        <p:spPr bwMode="auto">
          <a:xfrm>
            <a:off x="0" y="1357298"/>
            <a:ext cx="9144000" cy="55007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pic>
        <p:nvPicPr>
          <p:cNvPr id="2050" name="Picture 2" descr="C:\Users\Acer\Pictures\Saved Pictures\WhatsApp Image 2023-01-25 at 3.31.05 AM (1).jpe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pic>
        <p:nvPicPr>
          <p:cNvPr id="3074" name="Picture 2" descr="C:\Users\Acer\Pictures\Saved Pictures\WhatsApp Image 2023-01-25 at 3.31.05 AM.jpe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462</Words>
  <Application>Microsoft Office PowerPoint</Application>
  <PresentationFormat>On-screen Show (4:3)</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Constantia</vt:lpstr>
      <vt:lpstr>Wingdings</vt:lpstr>
      <vt:lpstr>Wingdings 2</vt:lpstr>
      <vt:lpstr>Flow</vt:lpstr>
      <vt:lpstr>BUS PASS MANAGEMENT SYSTEM</vt:lpstr>
      <vt:lpstr>INTRODUCTION</vt:lpstr>
      <vt:lpstr>OBJECTIVES</vt:lpstr>
      <vt:lpstr>SCOPE</vt:lpstr>
      <vt:lpstr>PowerPoint Presentation</vt:lpstr>
      <vt:lpstr>PowerPoint Presentation</vt:lpstr>
      <vt:lpstr>SOME PARTS OF CODE</vt:lpstr>
      <vt:lpstr>PowerPoint Presentation</vt:lpstr>
      <vt:lpstr>PowerPoint Presentation</vt:lpstr>
      <vt:lpstr>SYSTEM UI</vt:lpstr>
      <vt:lpstr>PowerPoint Presentation</vt:lpstr>
      <vt:lpstr>PowerPoint Presentation</vt:lpstr>
      <vt:lpstr>OUTCOME</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PASS MANAGEMENT SYSTEM</dc:title>
  <dc:creator>Acer</dc:creator>
  <cp:lastModifiedBy>shreyithjamin0704@gmail.com</cp:lastModifiedBy>
  <cp:revision>9</cp:revision>
  <dcterms:created xsi:type="dcterms:W3CDTF">2023-01-24T21:03:05Z</dcterms:created>
  <dcterms:modified xsi:type="dcterms:W3CDTF">2023-01-27T18:54:50Z</dcterms:modified>
</cp:coreProperties>
</file>