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89" r:id="rId3"/>
    <p:sldId id="290" r:id="rId4"/>
    <p:sldId id="288" r:id="rId5"/>
    <p:sldId id="287" r:id="rId6"/>
    <p:sldId id="291" r:id="rId7"/>
    <p:sldId id="292" r:id="rId8"/>
    <p:sldId id="295" r:id="rId9"/>
    <p:sldId id="296" r:id="rId10"/>
    <p:sldId id="297" r:id="rId11"/>
    <p:sldId id="294" r:id="rId12"/>
    <p:sldId id="279" r:id="rId13"/>
  </p:sldIdLst>
  <p:sldSz cx="9144000" cy="5143500" type="screen16x9"/>
  <p:notesSz cx="6858000" cy="9144000"/>
  <p:embeddedFontLst>
    <p:embeddedFont>
      <p:font typeface="Arial Black" panose="020B0A04020102020204" pitchFamily="34" charset="0"/>
      <p:bold r:id="rId15"/>
    </p:embeddedFont>
    <p:embeddedFont>
      <p:font typeface="Arial Rounded MT Bold" panose="020F0704030504030204" pitchFamily="34" charset="0"/>
      <p:regular r:id="rId16"/>
    </p:embeddedFont>
    <p:embeddedFont>
      <p:font typeface="Sniglet" panose="04070505030100020000" pitchFamily="82" charset="0"/>
      <p:regular r:id="rId17"/>
      <p:bold r:id="rId18"/>
    </p:embeddedFont>
    <p:embeddedFont>
      <p:font typeface="Walter Turncoat" panose="02000000000000000000" pitchFamily="2"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ksh Devrani" initials="DD" lastIdx="1" clrIdx="0">
    <p:extLst>
      <p:ext uri="{19B8F6BF-5375-455C-9EA6-DF929625EA0E}">
        <p15:presenceInfo xmlns:p15="http://schemas.microsoft.com/office/powerpoint/2012/main" userId="e6d91ec7cadf5c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1D1D1E"/>
    <a:srgbClr val="2625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AC5E75-CF82-4A7B-9EAF-F727AAA05E37}">
  <a:tblStyle styleId="{3CAC5E75-CF82-4A7B-9EAF-F727AAA05E3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sh Devrani" userId="e6d91ec7cadf5c64" providerId="LiveId" clId="{9110CD36-0AEB-449D-87C6-5ADDB3188D28}"/>
    <pc:docChg chg="undo custSel addSld delSld modSld">
      <pc:chgData name="Daksh Devrani" userId="e6d91ec7cadf5c64" providerId="LiveId" clId="{9110CD36-0AEB-449D-87C6-5ADDB3188D28}" dt="2021-01-12T16:36:11.158" v="2629" actId="20577"/>
      <pc:docMkLst>
        <pc:docMk/>
      </pc:docMkLst>
      <pc:sldChg chg="modSp mod">
        <pc:chgData name="Daksh Devrani" userId="e6d91ec7cadf5c64" providerId="LiveId" clId="{9110CD36-0AEB-449D-87C6-5ADDB3188D28}" dt="2021-01-11T18:54:01.512" v="1112" actId="207"/>
        <pc:sldMkLst>
          <pc:docMk/>
          <pc:sldMk cId="0" sldId="256"/>
        </pc:sldMkLst>
        <pc:spChg chg="mod">
          <ac:chgData name="Daksh Devrani" userId="e6d91ec7cadf5c64" providerId="LiveId" clId="{9110CD36-0AEB-449D-87C6-5ADDB3188D28}" dt="2021-01-11T18:21:33.020" v="663" actId="207"/>
          <ac:spMkLst>
            <pc:docMk/>
            <pc:sldMk cId="0" sldId="256"/>
            <ac:spMk id="7" creationId="{64D362C2-939D-4A66-8FE1-E73ADCC7EDC8}"/>
          </ac:spMkLst>
        </pc:spChg>
        <pc:spChg chg="mod">
          <ac:chgData name="Daksh Devrani" userId="e6d91ec7cadf5c64" providerId="LiveId" clId="{9110CD36-0AEB-449D-87C6-5ADDB3188D28}" dt="2021-01-11T18:54:01.512" v="1112" actId="207"/>
          <ac:spMkLst>
            <pc:docMk/>
            <pc:sldMk cId="0" sldId="256"/>
            <ac:spMk id="47" creationId="{00000000-0000-0000-0000-000000000000}"/>
          </ac:spMkLst>
        </pc:spChg>
        <pc:spChg chg="mod">
          <ac:chgData name="Daksh Devrani" userId="e6d91ec7cadf5c64" providerId="LiveId" clId="{9110CD36-0AEB-449D-87C6-5ADDB3188D28}" dt="2021-01-11T18:19:11.650" v="647" actId="208"/>
          <ac:spMkLst>
            <pc:docMk/>
            <pc:sldMk cId="0" sldId="256"/>
            <ac:spMk id="49" creationId="{00000000-0000-0000-0000-000000000000}"/>
          </ac:spMkLst>
        </pc:spChg>
        <pc:spChg chg="mod">
          <ac:chgData name="Daksh Devrani" userId="e6d91ec7cadf5c64" providerId="LiveId" clId="{9110CD36-0AEB-449D-87C6-5ADDB3188D28}" dt="2021-01-11T18:19:11.650" v="647" actId="208"/>
          <ac:spMkLst>
            <pc:docMk/>
            <pc:sldMk cId="0" sldId="256"/>
            <ac:spMk id="50" creationId="{00000000-0000-0000-0000-000000000000}"/>
          </ac:spMkLst>
        </pc:spChg>
        <pc:spChg chg="mod">
          <ac:chgData name="Daksh Devrani" userId="e6d91ec7cadf5c64" providerId="LiveId" clId="{9110CD36-0AEB-449D-87C6-5ADDB3188D28}" dt="2021-01-11T18:19:59.525" v="654" actId="208"/>
          <ac:spMkLst>
            <pc:docMk/>
            <pc:sldMk cId="0" sldId="256"/>
            <ac:spMk id="52" creationId="{00000000-0000-0000-0000-000000000000}"/>
          </ac:spMkLst>
        </pc:spChg>
        <pc:spChg chg="mod">
          <ac:chgData name="Daksh Devrani" userId="e6d91ec7cadf5c64" providerId="LiveId" clId="{9110CD36-0AEB-449D-87C6-5ADDB3188D28}" dt="2021-01-11T18:19:59.525" v="654" actId="208"/>
          <ac:spMkLst>
            <pc:docMk/>
            <pc:sldMk cId="0" sldId="256"/>
            <ac:spMk id="53" creationId="{00000000-0000-0000-0000-000000000000}"/>
          </ac:spMkLst>
        </pc:spChg>
        <pc:spChg chg="mod">
          <ac:chgData name="Daksh Devrani" userId="e6d91ec7cadf5c64" providerId="LiveId" clId="{9110CD36-0AEB-449D-87C6-5ADDB3188D28}" dt="2021-01-11T18:20:06.866" v="655" actId="208"/>
          <ac:spMkLst>
            <pc:docMk/>
            <pc:sldMk cId="0" sldId="256"/>
            <ac:spMk id="54" creationId="{00000000-0000-0000-0000-000000000000}"/>
          </ac:spMkLst>
        </pc:spChg>
        <pc:spChg chg="mod">
          <ac:chgData name="Daksh Devrani" userId="e6d91ec7cadf5c64" providerId="LiveId" clId="{9110CD36-0AEB-449D-87C6-5ADDB3188D28}" dt="2021-01-11T18:21:19.647" v="661" actId="1582"/>
          <ac:spMkLst>
            <pc:docMk/>
            <pc:sldMk cId="0" sldId="256"/>
            <ac:spMk id="55" creationId="{00000000-0000-0000-0000-000000000000}"/>
          </ac:spMkLst>
        </pc:spChg>
        <pc:spChg chg="mod">
          <ac:chgData name="Daksh Devrani" userId="e6d91ec7cadf5c64" providerId="LiveId" clId="{9110CD36-0AEB-449D-87C6-5ADDB3188D28}" dt="2021-01-11T18:21:59.573" v="665" actId="1582"/>
          <ac:spMkLst>
            <pc:docMk/>
            <pc:sldMk cId="0" sldId="256"/>
            <ac:spMk id="56" creationId="{00000000-0000-0000-0000-000000000000}"/>
          </ac:spMkLst>
        </pc:spChg>
        <pc:grpChg chg="mod">
          <ac:chgData name="Daksh Devrani" userId="e6d91ec7cadf5c64" providerId="LiveId" clId="{9110CD36-0AEB-449D-87C6-5ADDB3188D28}" dt="2021-01-11T18:19:52.142" v="653" actId="1076"/>
          <ac:grpSpMkLst>
            <pc:docMk/>
            <pc:sldMk cId="0" sldId="256"/>
            <ac:grpSpMk id="51" creationId="{00000000-0000-0000-0000-000000000000}"/>
          </ac:grpSpMkLst>
        </pc:grpChg>
      </pc:sldChg>
      <pc:sldChg chg="del">
        <pc:chgData name="Daksh Devrani" userId="e6d91ec7cadf5c64" providerId="LiveId" clId="{9110CD36-0AEB-449D-87C6-5ADDB3188D28}" dt="2021-01-11T18:03:50.508" v="538" actId="2696"/>
        <pc:sldMkLst>
          <pc:docMk/>
          <pc:sldMk cId="0" sldId="272"/>
        </pc:sldMkLst>
      </pc:sldChg>
      <pc:sldChg chg="modSp mod">
        <pc:chgData name="Daksh Devrani" userId="e6d91ec7cadf5c64" providerId="LiveId" clId="{9110CD36-0AEB-449D-87C6-5ADDB3188D28}" dt="2021-01-12T13:58:06.558" v="1114" actId="20577"/>
        <pc:sldMkLst>
          <pc:docMk/>
          <pc:sldMk cId="0" sldId="279"/>
        </pc:sldMkLst>
        <pc:spChg chg="mod">
          <ac:chgData name="Daksh Devrani" userId="e6d91ec7cadf5c64" providerId="LiveId" clId="{9110CD36-0AEB-449D-87C6-5ADDB3188D28}" dt="2021-01-11T18:44:05.728" v="1110" actId="207"/>
          <ac:spMkLst>
            <pc:docMk/>
            <pc:sldMk cId="0" sldId="279"/>
            <ac:spMk id="297" creationId="{00000000-0000-0000-0000-000000000000}"/>
          </ac:spMkLst>
        </pc:spChg>
        <pc:spChg chg="mod">
          <ac:chgData name="Daksh Devrani" userId="e6d91ec7cadf5c64" providerId="LiveId" clId="{9110CD36-0AEB-449D-87C6-5ADDB3188D28}" dt="2021-01-11T18:43:31.244" v="1108" actId="208"/>
          <ac:spMkLst>
            <pc:docMk/>
            <pc:sldMk cId="0" sldId="279"/>
            <ac:spMk id="299" creationId="{00000000-0000-0000-0000-000000000000}"/>
          </ac:spMkLst>
        </pc:spChg>
        <pc:spChg chg="mod">
          <ac:chgData name="Daksh Devrani" userId="e6d91ec7cadf5c64" providerId="LiveId" clId="{9110CD36-0AEB-449D-87C6-5ADDB3188D28}" dt="2021-01-11T18:09:11.591" v="551" actId="208"/>
          <ac:spMkLst>
            <pc:docMk/>
            <pc:sldMk cId="0" sldId="279"/>
            <ac:spMk id="300" creationId="{00000000-0000-0000-0000-000000000000}"/>
          </ac:spMkLst>
        </pc:spChg>
        <pc:spChg chg="mod">
          <ac:chgData name="Daksh Devrani" userId="e6d91ec7cadf5c64" providerId="LiveId" clId="{9110CD36-0AEB-449D-87C6-5ADDB3188D28}" dt="2021-01-12T13:58:06.558" v="1114" actId="20577"/>
          <ac:spMkLst>
            <pc:docMk/>
            <pc:sldMk cId="0" sldId="279"/>
            <ac:spMk id="301" creationId="{00000000-0000-0000-0000-000000000000}"/>
          </ac:spMkLst>
        </pc:spChg>
      </pc:sldChg>
      <pc:sldChg chg="modSp del mod">
        <pc:chgData name="Daksh Devrani" userId="e6d91ec7cadf5c64" providerId="LiveId" clId="{9110CD36-0AEB-449D-87C6-5ADDB3188D28}" dt="2021-01-11T18:48:46.942" v="1111" actId="2696"/>
        <pc:sldMkLst>
          <pc:docMk/>
          <pc:sldMk cId="0" sldId="282"/>
        </pc:sldMkLst>
        <pc:spChg chg="mod">
          <ac:chgData name="Daksh Devrani" userId="e6d91ec7cadf5c64" providerId="LiveId" clId="{9110CD36-0AEB-449D-87C6-5ADDB3188D28}" dt="2021-01-11T18:17:51.463" v="638" actId="207"/>
          <ac:spMkLst>
            <pc:docMk/>
            <pc:sldMk cId="0" sldId="282"/>
            <ac:spMk id="322" creationId="{00000000-0000-0000-0000-000000000000}"/>
          </ac:spMkLst>
        </pc:spChg>
        <pc:spChg chg="mod">
          <ac:chgData name="Daksh Devrani" userId="e6d91ec7cadf5c64" providerId="LiveId" clId="{9110CD36-0AEB-449D-87C6-5ADDB3188D28}" dt="2021-01-11T18:17:51.463" v="638" actId="207"/>
          <ac:spMkLst>
            <pc:docMk/>
            <pc:sldMk cId="0" sldId="282"/>
            <ac:spMk id="323" creationId="{00000000-0000-0000-0000-000000000000}"/>
          </ac:spMkLst>
        </pc:spChg>
        <pc:spChg chg="mod">
          <ac:chgData name="Daksh Devrani" userId="e6d91ec7cadf5c64" providerId="LiveId" clId="{9110CD36-0AEB-449D-87C6-5ADDB3188D28}" dt="2021-01-11T18:06:03.084" v="541" actId="1076"/>
          <ac:spMkLst>
            <pc:docMk/>
            <pc:sldMk cId="0" sldId="282"/>
            <ac:spMk id="333" creationId="{00000000-0000-0000-0000-000000000000}"/>
          </ac:spMkLst>
        </pc:spChg>
        <pc:grpChg chg="mod">
          <ac:chgData name="Daksh Devrani" userId="e6d91ec7cadf5c64" providerId="LiveId" clId="{9110CD36-0AEB-449D-87C6-5ADDB3188D28}" dt="2021-01-11T18:17:51.463" v="638" actId="207"/>
          <ac:grpSpMkLst>
            <pc:docMk/>
            <pc:sldMk cId="0" sldId="282"/>
            <ac:grpSpMk id="321" creationId="{00000000-0000-0000-0000-000000000000}"/>
          </ac:grpSpMkLst>
        </pc:grpChg>
      </pc:sldChg>
      <pc:sldChg chg="modSp mod">
        <pc:chgData name="Daksh Devrani" userId="e6d91ec7cadf5c64" providerId="LiveId" clId="{9110CD36-0AEB-449D-87C6-5ADDB3188D28}" dt="2021-01-11T18:14:59.852" v="631" actId="207"/>
        <pc:sldMkLst>
          <pc:docMk/>
          <pc:sldMk cId="742835129" sldId="287"/>
        </pc:sldMkLst>
        <pc:spChg chg="mod">
          <ac:chgData name="Daksh Devrani" userId="e6d91ec7cadf5c64" providerId="LiveId" clId="{9110CD36-0AEB-449D-87C6-5ADDB3188D28}" dt="2021-01-11T18:11:38.809" v="619" actId="208"/>
          <ac:spMkLst>
            <pc:docMk/>
            <pc:sldMk cId="742835129" sldId="287"/>
            <ac:spMk id="2" creationId="{A8CB0B61-992E-4040-81A1-A4CF465CA92B}"/>
          </ac:spMkLst>
        </pc:spChg>
        <pc:spChg chg="mod">
          <ac:chgData name="Daksh Devrani" userId="e6d91ec7cadf5c64" providerId="LiveId" clId="{9110CD36-0AEB-449D-87C6-5ADDB3188D28}" dt="2021-01-11T18:14:59.852" v="631" actId="207"/>
          <ac:spMkLst>
            <pc:docMk/>
            <pc:sldMk cId="742835129" sldId="287"/>
            <ac:spMk id="3" creationId="{A70AC5BA-63BB-4D67-BF10-D0F2FDBA954F}"/>
          </ac:spMkLst>
        </pc:spChg>
      </pc:sldChg>
      <pc:sldChg chg="modAnim">
        <pc:chgData name="Daksh Devrani" userId="e6d91ec7cadf5c64" providerId="LiveId" clId="{9110CD36-0AEB-449D-87C6-5ADDB3188D28}" dt="2021-01-11T18:41:40.789" v="1101"/>
        <pc:sldMkLst>
          <pc:docMk/>
          <pc:sldMk cId="1876199341" sldId="288"/>
        </pc:sldMkLst>
      </pc:sldChg>
      <pc:sldChg chg="addSp delSp modSp mod modAnim">
        <pc:chgData name="Daksh Devrani" userId="e6d91ec7cadf5c64" providerId="LiveId" clId="{9110CD36-0AEB-449D-87C6-5ADDB3188D28}" dt="2021-01-12T16:35:45.102" v="2625" actId="20577"/>
        <pc:sldMkLst>
          <pc:docMk/>
          <pc:sldMk cId="597037279" sldId="289"/>
        </pc:sldMkLst>
        <pc:spChg chg="mod">
          <ac:chgData name="Daksh Devrani" userId="e6d91ec7cadf5c64" providerId="LiveId" clId="{9110CD36-0AEB-449D-87C6-5ADDB3188D28}" dt="2021-01-12T16:35:45.102" v="2625" actId="20577"/>
          <ac:spMkLst>
            <pc:docMk/>
            <pc:sldMk cId="597037279" sldId="289"/>
            <ac:spMk id="3" creationId="{6D3E73F6-7A82-4E0F-8A3E-3E577DE24B23}"/>
          </ac:spMkLst>
        </pc:spChg>
        <pc:picChg chg="del mod">
          <ac:chgData name="Daksh Devrani" userId="e6d91ec7cadf5c64" providerId="LiveId" clId="{9110CD36-0AEB-449D-87C6-5ADDB3188D28}" dt="2021-01-11T18:16:08.167" v="633" actId="478"/>
          <ac:picMkLst>
            <pc:docMk/>
            <pc:sldMk cId="597037279" sldId="289"/>
            <ac:picMk id="5" creationId="{9FABA942-5AE5-49EA-B52A-1063B1817567}"/>
          </ac:picMkLst>
        </pc:picChg>
        <pc:picChg chg="add mod">
          <ac:chgData name="Daksh Devrani" userId="e6d91ec7cadf5c64" providerId="LiveId" clId="{9110CD36-0AEB-449D-87C6-5ADDB3188D28}" dt="2021-01-12T15:55:39.369" v="1562" actId="688"/>
          <ac:picMkLst>
            <pc:docMk/>
            <pc:sldMk cId="597037279" sldId="289"/>
            <ac:picMk id="6" creationId="{42ECCA2E-AF4B-4AE5-A816-14AEC45E6353}"/>
          </ac:picMkLst>
        </pc:picChg>
      </pc:sldChg>
      <pc:sldChg chg="modSp mod modAnim">
        <pc:chgData name="Daksh Devrani" userId="e6d91ec7cadf5c64" providerId="LiveId" clId="{9110CD36-0AEB-449D-87C6-5ADDB3188D28}" dt="2021-01-11T18:42:51.229" v="1106"/>
        <pc:sldMkLst>
          <pc:docMk/>
          <pc:sldMk cId="4281441852" sldId="290"/>
        </pc:sldMkLst>
        <pc:spChg chg="mod">
          <ac:chgData name="Daksh Devrani" userId="e6d91ec7cadf5c64" providerId="LiveId" clId="{9110CD36-0AEB-449D-87C6-5ADDB3188D28}" dt="2021-01-11T18:14:44.225" v="630" actId="1076"/>
          <ac:spMkLst>
            <pc:docMk/>
            <pc:sldMk cId="4281441852" sldId="290"/>
            <ac:spMk id="2" creationId="{CBAF0027-96A1-4529-87AC-E3C27BF7A301}"/>
          </ac:spMkLst>
        </pc:spChg>
        <pc:spChg chg="mod">
          <ac:chgData name="Daksh Devrani" userId="e6d91ec7cadf5c64" providerId="LiveId" clId="{9110CD36-0AEB-449D-87C6-5ADDB3188D28}" dt="2021-01-11T18:14:42.785" v="629" actId="207"/>
          <ac:spMkLst>
            <pc:docMk/>
            <pc:sldMk cId="4281441852" sldId="290"/>
            <ac:spMk id="3" creationId="{CACC0409-5D59-419A-9D48-4F457028EB3E}"/>
          </ac:spMkLst>
        </pc:spChg>
      </pc:sldChg>
      <pc:sldChg chg="addSp delSp modSp mod">
        <pc:chgData name="Daksh Devrani" userId="e6d91ec7cadf5c64" providerId="LiveId" clId="{9110CD36-0AEB-449D-87C6-5ADDB3188D28}" dt="2021-01-11T18:22:41.105" v="666" actId="208"/>
        <pc:sldMkLst>
          <pc:docMk/>
          <pc:sldMk cId="482844804" sldId="291"/>
        </pc:sldMkLst>
        <pc:spChg chg="mod">
          <ac:chgData name="Daksh Devrani" userId="e6d91ec7cadf5c64" providerId="LiveId" clId="{9110CD36-0AEB-449D-87C6-5ADDB3188D28}" dt="2021-01-11T18:22:41.105" v="666" actId="208"/>
          <ac:spMkLst>
            <pc:docMk/>
            <pc:sldMk cId="482844804" sldId="291"/>
            <ac:spMk id="2" creationId="{06C37833-130C-49C8-BF3E-C19C6801E9D8}"/>
          </ac:spMkLst>
        </pc:spChg>
        <pc:spChg chg="del">
          <ac:chgData name="Daksh Devrani" userId="e6d91ec7cadf5c64" providerId="LiveId" clId="{9110CD36-0AEB-449D-87C6-5ADDB3188D28}" dt="2021-01-11T17:26:32.948" v="32" actId="478"/>
          <ac:spMkLst>
            <pc:docMk/>
            <pc:sldMk cId="482844804" sldId="291"/>
            <ac:spMk id="3" creationId="{52BAD052-BA84-4D8B-8968-C30EF569A8CF}"/>
          </ac:spMkLst>
        </pc:spChg>
        <pc:spChg chg="del mod">
          <ac:chgData name="Daksh Devrani" userId="e6d91ec7cadf5c64" providerId="LiveId" clId="{9110CD36-0AEB-449D-87C6-5ADDB3188D28}" dt="2021-01-11T17:36:40.376" v="43" actId="478"/>
          <ac:spMkLst>
            <pc:docMk/>
            <pc:sldMk cId="482844804" sldId="291"/>
            <ac:spMk id="4" creationId="{0714FFFD-F97E-4EB7-AF16-F8C17A0714AB}"/>
          </ac:spMkLst>
        </pc:spChg>
        <pc:spChg chg="add del mod">
          <ac:chgData name="Daksh Devrani" userId="e6d91ec7cadf5c64" providerId="LiveId" clId="{9110CD36-0AEB-449D-87C6-5ADDB3188D28}" dt="2021-01-11T17:36:01.899" v="35"/>
          <ac:spMkLst>
            <pc:docMk/>
            <pc:sldMk cId="482844804" sldId="291"/>
            <ac:spMk id="5" creationId="{06457382-AAC1-48FE-AEA0-465F7F50247E}"/>
          </ac:spMkLst>
        </pc:spChg>
        <pc:spChg chg="add del mod">
          <ac:chgData name="Daksh Devrani" userId="e6d91ec7cadf5c64" providerId="LiveId" clId="{9110CD36-0AEB-449D-87C6-5ADDB3188D28}" dt="2021-01-11T17:36:24.463" v="39"/>
          <ac:spMkLst>
            <pc:docMk/>
            <pc:sldMk cId="482844804" sldId="291"/>
            <ac:spMk id="6" creationId="{89112564-E0FF-437F-9597-AD67E54078A5}"/>
          </ac:spMkLst>
        </pc:spChg>
        <pc:spChg chg="add del mod">
          <ac:chgData name="Daksh Devrani" userId="e6d91ec7cadf5c64" providerId="LiveId" clId="{9110CD36-0AEB-449D-87C6-5ADDB3188D28}" dt="2021-01-11T17:38:28.746" v="60" actId="478"/>
          <ac:spMkLst>
            <pc:docMk/>
            <pc:sldMk cId="482844804" sldId="291"/>
            <ac:spMk id="8" creationId="{1B0DA2D1-F895-4B8D-9D01-5093F43F4F01}"/>
          </ac:spMkLst>
        </pc:spChg>
        <pc:spChg chg="add mod">
          <ac:chgData name="Daksh Devrani" userId="e6d91ec7cadf5c64" providerId="LiveId" clId="{9110CD36-0AEB-449D-87C6-5ADDB3188D28}" dt="2021-01-11T18:12:11.184" v="621" actId="207"/>
          <ac:spMkLst>
            <pc:docMk/>
            <pc:sldMk cId="482844804" sldId="291"/>
            <ac:spMk id="9" creationId="{D085EE2F-073F-4DDA-A26B-B534352AE05C}"/>
          </ac:spMkLst>
        </pc:spChg>
        <pc:spChg chg="add mod">
          <ac:chgData name="Daksh Devrani" userId="e6d91ec7cadf5c64" providerId="LiveId" clId="{9110CD36-0AEB-449D-87C6-5ADDB3188D28}" dt="2021-01-11T18:12:44.711" v="625" actId="207"/>
          <ac:spMkLst>
            <pc:docMk/>
            <pc:sldMk cId="482844804" sldId="291"/>
            <ac:spMk id="10" creationId="{8C766DBA-7891-4BE3-87E0-3085F3F985F7}"/>
          </ac:spMkLst>
        </pc:spChg>
        <pc:spChg chg="add mod">
          <ac:chgData name="Daksh Devrani" userId="e6d91ec7cadf5c64" providerId="LiveId" clId="{9110CD36-0AEB-449D-87C6-5ADDB3188D28}" dt="2021-01-11T18:13:00.606" v="626" actId="207"/>
          <ac:spMkLst>
            <pc:docMk/>
            <pc:sldMk cId="482844804" sldId="291"/>
            <ac:spMk id="11" creationId="{83180C95-89F9-4132-8EFE-E94B1883682E}"/>
          </ac:spMkLst>
        </pc:spChg>
        <pc:picChg chg="add del mod">
          <ac:chgData name="Daksh Devrani" userId="e6d91ec7cadf5c64" providerId="LiveId" clId="{9110CD36-0AEB-449D-87C6-5ADDB3188D28}" dt="2021-01-11T17:38:01.503" v="47" actId="478"/>
          <ac:picMkLst>
            <pc:docMk/>
            <pc:sldMk cId="482844804" sldId="291"/>
            <ac:picMk id="7" creationId="{779133AF-8720-4719-9545-B2F56AA87ED0}"/>
          </ac:picMkLst>
        </pc:picChg>
        <pc:picChg chg="add mod">
          <ac:chgData name="Daksh Devrani" userId="e6d91ec7cadf5c64" providerId="LiveId" clId="{9110CD36-0AEB-449D-87C6-5ADDB3188D28}" dt="2021-01-11T17:48:19.617" v="467" actId="14100"/>
          <ac:picMkLst>
            <pc:docMk/>
            <pc:sldMk cId="482844804" sldId="291"/>
            <ac:picMk id="12" creationId="{2EA6E2FC-9FEC-4FE2-827B-BBD8FBDD6372}"/>
          </ac:picMkLst>
        </pc:picChg>
        <pc:picChg chg="add del mod">
          <ac:chgData name="Daksh Devrani" userId="e6d91ec7cadf5c64" providerId="LiveId" clId="{9110CD36-0AEB-449D-87C6-5ADDB3188D28}" dt="2021-01-11T17:52:22.442" v="483" actId="478"/>
          <ac:picMkLst>
            <pc:docMk/>
            <pc:sldMk cId="482844804" sldId="291"/>
            <ac:picMk id="13" creationId="{7BB31F38-1D0F-4FFF-825F-B73E80BD686A}"/>
          </ac:picMkLst>
        </pc:picChg>
        <pc:picChg chg="add mod">
          <ac:chgData name="Daksh Devrani" userId="e6d91ec7cadf5c64" providerId="LiveId" clId="{9110CD36-0AEB-449D-87C6-5ADDB3188D28}" dt="2021-01-11T18:05:37.986" v="540" actId="1076"/>
          <ac:picMkLst>
            <pc:docMk/>
            <pc:sldMk cId="482844804" sldId="291"/>
            <ac:picMk id="14" creationId="{A8F491B2-C171-40CF-A9C1-B480012BA55C}"/>
          </ac:picMkLst>
        </pc:picChg>
        <pc:picChg chg="add mod">
          <ac:chgData name="Daksh Devrani" userId="e6d91ec7cadf5c64" providerId="LiveId" clId="{9110CD36-0AEB-449D-87C6-5ADDB3188D28}" dt="2021-01-11T18:06:32.629" v="542" actId="2085"/>
          <ac:picMkLst>
            <pc:docMk/>
            <pc:sldMk cId="482844804" sldId="291"/>
            <ac:picMk id="15" creationId="{E433E5B4-92F2-4360-BABF-7EDF0543060E}"/>
          </ac:picMkLst>
        </pc:picChg>
        <pc:picChg chg="add del mod">
          <ac:chgData name="Daksh Devrani" userId="e6d91ec7cadf5c64" providerId="LiveId" clId="{9110CD36-0AEB-449D-87C6-5ADDB3188D28}" dt="2021-01-11T17:53:13.217" v="487" actId="478"/>
          <ac:picMkLst>
            <pc:docMk/>
            <pc:sldMk cId="482844804" sldId="291"/>
            <ac:picMk id="16" creationId="{2B61D103-4123-4649-857C-BC236F2E96EA}"/>
          </ac:picMkLst>
        </pc:picChg>
      </pc:sldChg>
      <pc:sldChg chg="del">
        <pc:chgData name="Daksh Devrani" userId="e6d91ec7cadf5c64" providerId="LiveId" clId="{9110CD36-0AEB-449D-87C6-5ADDB3188D28}" dt="2021-01-11T17:11:02.935" v="1" actId="2696"/>
        <pc:sldMkLst>
          <pc:docMk/>
          <pc:sldMk cId="601256485" sldId="292"/>
        </pc:sldMkLst>
      </pc:sldChg>
      <pc:sldChg chg="addSp modSp new mod">
        <pc:chgData name="Daksh Devrani" userId="e6d91ec7cadf5c64" providerId="LiveId" clId="{9110CD36-0AEB-449D-87C6-5ADDB3188D28}" dt="2021-01-12T13:58:01.119" v="1113" actId="20577"/>
        <pc:sldMkLst>
          <pc:docMk/>
          <pc:sldMk cId="4212601704" sldId="292"/>
        </pc:sldMkLst>
        <pc:spChg chg="mod">
          <ac:chgData name="Daksh Devrani" userId="e6d91ec7cadf5c64" providerId="LiveId" clId="{9110CD36-0AEB-449D-87C6-5ADDB3188D28}" dt="2021-01-11T18:01:45.971" v="531" actId="20577"/>
          <ac:spMkLst>
            <pc:docMk/>
            <pc:sldMk cId="4212601704" sldId="292"/>
            <ac:spMk id="2" creationId="{09637DBB-3AAA-42EC-B71E-F486FBB0EAA1}"/>
          </ac:spMkLst>
        </pc:spChg>
        <pc:spChg chg="mod">
          <ac:chgData name="Daksh Devrani" userId="e6d91ec7cadf5c64" providerId="LiveId" clId="{9110CD36-0AEB-449D-87C6-5ADDB3188D28}" dt="2021-01-12T13:58:01.119" v="1113" actId="20577"/>
          <ac:spMkLst>
            <pc:docMk/>
            <pc:sldMk cId="4212601704" sldId="292"/>
            <ac:spMk id="4" creationId="{02F9DA1C-1BEA-4397-91BF-C688E66093C6}"/>
          </ac:spMkLst>
        </pc:spChg>
        <pc:picChg chg="add mod">
          <ac:chgData name="Daksh Devrani" userId="e6d91ec7cadf5c64" providerId="LiveId" clId="{9110CD36-0AEB-449D-87C6-5ADDB3188D28}" dt="2021-01-11T18:01:52.339" v="533" actId="14100"/>
          <ac:picMkLst>
            <pc:docMk/>
            <pc:sldMk cId="4212601704" sldId="292"/>
            <ac:picMk id="6" creationId="{19A4C6E2-97C1-4762-832D-4EC8F6DF1565}"/>
          </ac:picMkLst>
        </pc:picChg>
      </pc:sldChg>
      <pc:sldChg chg="del">
        <pc:chgData name="Daksh Devrani" userId="e6d91ec7cadf5c64" providerId="LiveId" clId="{9110CD36-0AEB-449D-87C6-5ADDB3188D28}" dt="2021-01-11T17:10:58.035" v="0" actId="2696"/>
        <pc:sldMkLst>
          <pc:docMk/>
          <pc:sldMk cId="629630993" sldId="293"/>
        </pc:sldMkLst>
      </pc:sldChg>
      <pc:sldChg chg="addSp delSp modSp new del mod addCm delCm">
        <pc:chgData name="Daksh Devrani" userId="e6d91ec7cadf5c64" providerId="LiveId" clId="{9110CD36-0AEB-449D-87C6-5ADDB3188D28}" dt="2021-01-12T15:58:18.290" v="1674" actId="2696"/>
        <pc:sldMkLst>
          <pc:docMk/>
          <pc:sldMk cId="3412387564" sldId="293"/>
        </pc:sldMkLst>
        <pc:spChg chg="mod">
          <ac:chgData name="Daksh Devrani" userId="e6d91ec7cadf5c64" providerId="LiveId" clId="{9110CD36-0AEB-449D-87C6-5ADDB3188D28}" dt="2021-01-11T18:37:56.256" v="1085" actId="207"/>
          <ac:spMkLst>
            <pc:docMk/>
            <pc:sldMk cId="3412387564" sldId="293"/>
            <ac:spMk id="2" creationId="{DA8093A5-7662-40EC-B206-68BD3D95B5AE}"/>
          </ac:spMkLst>
        </pc:spChg>
        <pc:spChg chg="mod">
          <ac:chgData name="Daksh Devrani" userId="e6d91ec7cadf5c64" providerId="LiveId" clId="{9110CD36-0AEB-449D-87C6-5ADDB3188D28}" dt="2021-01-12T15:52:57.309" v="1476" actId="20577"/>
          <ac:spMkLst>
            <pc:docMk/>
            <pc:sldMk cId="3412387564" sldId="293"/>
            <ac:spMk id="3" creationId="{49B836C8-EB1F-4E6C-9149-52E257C4B664}"/>
          </ac:spMkLst>
        </pc:spChg>
        <pc:spChg chg="del mod">
          <ac:chgData name="Daksh Devrani" userId="e6d91ec7cadf5c64" providerId="LiveId" clId="{9110CD36-0AEB-449D-87C6-5ADDB3188D28}" dt="2021-01-11T18:31:10.425" v="856" actId="478"/>
          <ac:spMkLst>
            <pc:docMk/>
            <pc:sldMk cId="3412387564" sldId="293"/>
            <ac:spMk id="4" creationId="{4F449C71-58C0-4B66-B6E0-8E548594997E}"/>
          </ac:spMkLst>
        </pc:spChg>
        <pc:spChg chg="add del mod">
          <ac:chgData name="Daksh Devrani" userId="e6d91ec7cadf5c64" providerId="LiveId" clId="{9110CD36-0AEB-449D-87C6-5ADDB3188D28}" dt="2021-01-11T18:26:19.008" v="745" actId="478"/>
          <ac:spMkLst>
            <pc:docMk/>
            <pc:sldMk cId="3412387564" sldId="293"/>
            <ac:spMk id="6" creationId="{533B3C04-423F-43CB-955E-58F3BA39E65C}"/>
          </ac:spMkLst>
        </pc:spChg>
        <pc:spChg chg="add del mod">
          <ac:chgData name="Daksh Devrani" userId="e6d91ec7cadf5c64" providerId="LiveId" clId="{9110CD36-0AEB-449D-87C6-5ADDB3188D28}" dt="2021-01-11T18:25:57.081" v="739"/>
          <ac:spMkLst>
            <pc:docMk/>
            <pc:sldMk cId="3412387564" sldId="293"/>
            <ac:spMk id="7" creationId="{85EDD6DE-7C8F-4CE8-8532-FF2D1B0F2DD1}"/>
          </ac:spMkLst>
        </pc:spChg>
        <pc:spChg chg="add del mod">
          <ac:chgData name="Daksh Devrani" userId="e6d91ec7cadf5c64" providerId="LiveId" clId="{9110CD36-0AEB-449D-87C6-5ADDB3188D28}" dt="2021-01-11T18:25:53.580" v="734"/>
          <ac:spMkLst>
            <pc:docMk/>
            <pc:sldMk cId="3412387564" sldId="293"/>
            <ac:spMk id="8" creationId="{02A5C276-80FE-466D-B92E-10CC6E4843D8}"/>
          </ac:spMkLst>
        </pc:spChg>
        <pc:picChg chg="add del mod">
          <ac:chgData name="Daksh Devrani" userId="e6d91ec7cadf5c64" providerId="LiveId" clId="{9110CD36-0AEB-449D-87C6-5ADDB3188D28}" dt="2021-01-11T18:23:15.529" v="671" actId="478"/>
          <ac:picMkLst>
            <pc:docMk/>
            <pc:sldMk cId="3412387564" sldId="293"/>
            <ac:picMk id="5" creationId="{8C7A19E8-4E6D-49F0-98B6-993194F6E339}"/>
          </ac:picMkLst>
        </pc:picChg>
      </pc:sldChg>
      <pc:sldChg chg="addSp delSp modSp new mod">
        <pc:chgData name="Daksh Devrani" userId="e6d91ec7cadf5c64" providerId="LiveId" clId="{9110CD36-0AEB-449D-87C6-5ADDB3188D28}" dt="2021-01-12T16:36:11.158" v="2629" actId="20577"/>
        <pc:sldMkLst>
          <pc:docMk/>
          <pc:sldMk cId="851018346" sldId="294"/>
        </pc:sldMkLst>
        <pc:spChg chg="mod">
          <ac:chgData name="Daksh Devrani" userId="e6d91ec7cadf5c64" providerId="LiveId" clId="{9110CD36-0AEB-449D-87C6-5ADDB3188D28}" dt="2021-01-12T16:36:11.158" v="2629" actId="20577"/>
          <ac:spMkLst>
            <pc:docMk/>
            <pc:sldMk cId="851018346" sldId="294"/>
            <ac:spMk id="2" creationId="{A0893C6C-9DDD-4EC3-AB13-E01FA15025E8}"/>
          </ac:spMkLst>
        </pc:spChg>
        <pc:spChg chg="mod">
          <ac:chgData name="Daksh Devrani" userId="e6d91ec7cadf5c64" providerId="LiveId" clId="{9110CD36-0AEB-449D-87C6-5ADDB3188D28}" dt="2021-01-12T15:44:35.869" v="1223" actId="207"/>
          <ac:spMkLst>
            <pc:docMk/>
            <pc:sldMk cId="851018346" sldId="294"/>
            <ac:spMk id="3" creationId="{05981748-0D3B-44C8-A69B-CD24AD9FDA01}"/>
          </ac:spMkLst>
        </pc:spChg>
        <pc:spChg chg="del mod">
          <ac:chgData name="Daksh Devrani" userId="e6d91ec7cadf5c64" providerId="LiveId" clId="{9110CD36-0AEB-449D-87C6-5ADDB3188D28}" dt="2021-01-12T15:43:00.094" v="1214" actId="478"/>
          <ac:spMkLst>
            <pc:docMk/>
            <pc:sldMk cId="851018346" sldId="294"/>
            <ac:spMk id="4" creationId="{BF240AEA-1BDB-4CED-87F3-8CC49BDF8BCA}"/>
          </ac:spMkLst>
        </pc:spChg>
        <pc:picChg chg="add mod">
          <ac:chgData name="Daksh Devrani" userId="e6d91ec7cadf5c64" providerId="LiveId" clId="{9110CD36-0AEB-449D-87C6-5ADDB3188D28}" dt="2021-01-12T15:40:36.354" v="1202" actId="1076"/>
          <ac:picMkLst>
            <pc:docMk/>
            <pc:sldMk cId="851018346" sldId="294"/>
            <ac:picMk id="5" creationId="{41493271-4A98-4514-83EA-CACD243FA198}"/>
          </ac:picMkLst>
        </pc:picChg>
        <pc:picChg chg="add mod">
          <ac:chgData name="Daksh Devrani" userId="e6d91ec7cadf5c64" providerId="LiveId" clId="{9110CD36-0AEB-449D-87C6-5ADDB3188D28}" dt="2021-01-12T15:40:59.051" v="1205" actId="1076"/>
          <ac:picMkLst>
            <pc:docMk/>
            <pc:sldMk cId="851018346" sldId="294"/>
            <ac:picMk id="6" creationId="{F649B8DA-D0A4-46CC-A685-E4FC1A09A94C}"/>
          </ac:picMkLst>
        </pc:picChg>
        <pc:picChg chg="add del mod">
          <ac:chgData name="Daksh Devrani" userId="e6d91ec7cadf5c64" providerId="LiveId" clId="{9110CD36-0AEB-449D-87C6-5ADDB3188D28}" dt="2021-01-12T15:41:09.924" v="1207"/>
          <ac:picMkLst>
            <pc:docMk/>
            <pc:sldMk cId="851018346" sldId="294"/>
            <ac:picMk id="7" creationId="{D06EEB38-F85E-4E69-8609-2ACCBCFA9F13}"/>
          </ac:picMkLst>
        </pc:picChg>
        <pc:picChg chg="add mod">
          <ac:chgData name="Daksh Devrani" userId="e6d91ec7cadf5c64" providerId="LiveId" clId="{9110CD36-0AEB-449D-87C6-5ADDB3188D28}" dt="2021-01-12T15:43:49.875" v="1221" actId="208"/>
          <ac:picMkLst>
            <pc:docMk/>
            <pc:sldMk cId="851018346" sldId="294"/>
            <ac:picMk id="9" creationId="{25CF4AB8-6FFD-4F6C-A4D6-8BD13FE570AB}"/>
          </ac:picMkLst>
        </pc:picChg>
      </pc:sldChg>
      <pc:sldChg chg="modSp new del mod">
        <pc:chgData name="Daksh Devrani" userId="e6d91ec7cadf5c64" providerId="LiveId" clId="{9110CD36-0AEB-449D-87C6-5ADDB3188D28}" dt="2021-01-12T14:12:47.103" v="1116" actId="2696"/>
        <pc:sldMkLst>
          <pc:docMk/>
          <pc:sldMk cId="4255370583" sldId="294"/>
        </pc:sldMkLst>
        <pc:spChg chg="mod">
          <ac:chgData name="Daksh Devrani" userId="e6d91ec7cadf5c64" providerId="LiveId" clId="{9110CD36-0AEB-449D-87C6-5ADDB3188D28}" dt="2021-01-12T13:58:12.095" v="1115" actId="6549"/>
          <ac:spMkLst>
            <pc:docMk/>
            <pc:sldMk cId="4255370583" sldId="294"/>
            <ac:spMk id="4" creationId="{1639334C-A23D-4480-BD58-95781F36D140}"/>
          </ac:spMkLst>
        </pc:spChg>
      </pc:sldChg>
      <pc:sldChg chg="addSp delSp modSp new mod">
        <pc:chgData name="Daksh Devrani" userId="e6d91ec7cadf5c64" providerId="LiveId" clId="{9110CD36-0AEB-449D-87C6-5ADDB3188D28}" dt="2021-01-12T16:22:22.654" v="2270" actId="20577"/>
        <pc:sldMkLst>
          <pc:docMk/>
          <pc:sldMk cId="2619129973" sldId="295"/>
        </pc:sldMkLst>
        <pc:spChg chg="mod">
          <ac:chgData name="Daksh Devrani" userId="e6d91ec7cadf5c64" providerId="LiveId" clId="{9110CD36-0AEB-449D-87C6-5ADDB3188D28}" dt="2021-01-12T15:59:04.172" v="1680" actId="208"/>
          <ac:spMkLst>
            <pc:docMk/>
            <pc:sldMk cId="2619129973" sldId="295"/>
            <ac:spMk id="2" creationId="{25CF1F67-FD00-41E4-9EB9-DA109F7B1606}"/>
          </ac:spMkLst>
        </pc:spChg>
        <pc:spChg chg="mod">
          <ac:chgData name="Daksh Devrani" userId="e6d91ec7cadf5c64" providerId="LiveId" clId="{9110CD36-0AEB-449D-87C6-5ADDB3188D28}" dt="2021-01-12T16:22:22.654" v="2270" actId="20577"/>
          <ac:spMkLst>
            <pc:docMk/>
            <pc:sldMk cId="2619129973" sldId="295"/>
            <ac:spMk id="3" creationId="{E70CC229-67ED-4C24-967C-0D8E762E64F8}"/>
          </ac:spMkLst>
        </pc:spChg>
        <pc:spChg chg="del mod">
          <ac:chgData name="Daksh Devrani" userId="e6d91ec7cadf5c64" providerId="LiveId" clId="{9110CD36-0AEB-449D-87C6-5ADDB3188D28}" dt="2021-01-12T15:58:34.213" v="1677" actId="478"/>
          <ac:spMkLst>
            <pc:docMk/>
            <pc:sldMk cId="2619129973" sldId="295"/>
            <ac:spMk id="4" creationId="{DB207CC5-B2EF-4AE3-9677-7E64C6AAF3D9}"/>
          </ac:spMkLst>
        </pc:spChg>
        <pc:spChg chg="add del mod">
          <ac:chgData name="Daksh Devrani" userId="e6d91ec7cadf5c64" providerId="LiveId" clId="{9110CD36-0AEB-449D-87C6-5ADDB3188D28}" dt="2021-01-12T16:16:42.272" v="2183" actId="478"/>
          <ac:spMkLst>
            <pc:docMk/>
            <pc:sldMk cId="2619129973" sldId="295"/>
            <ac:spMk id="5" creationId="{A3525C1C-5003-4A8F-B6AE-F3D79E681A56}"/>
          </ac:spMkLst>
        </pc:spChg>
        <pc:picChg chg="add del mod">
          <ac:chgData name="Daksh Devrani" userId="e6d91ec7cadf5c64" providerId="LiveId" clId="{9110CD36-0AEB-449D-87C6-5ADDB3188D28}" dt="2021-01-12T16:16:26.765" v="2180" actId="21"/>
          <ac:picMkLst>
            <pc:docMk/>
            <pc:sldMk cId="2619129973" sldId="295"/>
            <ac:picMk id="7" creationId="{EB5ED111-109F-4AC6-BE34-F1F66A1C8739}"/>
          </ac:picMkLst>
        </pc:picChg>
      </pc:sldChg>
      <pc:sldChg chg="addSp delSp modSp new mod">
        <pc:chgData name="Daksh Devrani" userId="e6d91ec7cadf5c64" providerId="LiveId" clId="{9110CD36-0AEB-449D-87C6-5ADDB3188D28}" dt="2021-01-12T16:33:29.900" v="2519" actId="207"/>
        <pc:sldMkLst>
          <pc:docMk/>
          <pc:sldMk cId="460133618" sldId="296"/>
        </pc:sldMkLst>
        <pc:spChg chg="mod">
          <ac:chgData name="Daksh Devrani" userId="e6d91ec7cadf5c64" providerId="LiveId" clId="{9110CD36-0AEB-449D-87C6-5ADDB3188D28}" dt="2021-01-12T16:22:30.624" v="2271" actId="1076"/>
          <ac:spMkLst>
            <pc:docMk/>
            <pc:sldMk cId="460133618" sldId="296"/>
            <ac:spMk id="2" creationId="{C789A4CC-7FCF-4D7F-B784-6B8587D3D40B}"/>
          </ac:spMkLst>
        </pc:spChg>
        <pc:spChg chg="mod">
          <ac:chgData name="Daksh Devrani" userId="e6d91ec7cadf5c64" providerId="LiveId" clId="{9110CD36-0AEB-449D-87C6-5ADDB3188D28}" dt="2021-01-12T16:33:29.900" v="2519" actId="207"/>
          <ac:spMkLst>
            <pc:docMk/>
            <pc:sldMk cId="460133618" sldId="296"/>
            <ac:spMk id="3" creationId="{E87E9257-F713-4521-B55A-D4BF000C3B83}"/>
          </ac:spMkLst>
        </pc:spChg>
        <pc:spChg chg="del mod">
          <ac:chgData name="Daksh Devrani" userId="e6d91ec7cadf5c64" providerId="LiveId" clId="{9110CD36-0AEB-449D-87C6-5ADDB3188D28}" dt="2021-01-12T16:19:09.845" v="2235" actId="478"/>
          <ac:spMkLst>
            <pc:docMk/>
            <pc:sldMk cId="460133618" sldId="296"/>
            <ac:spMk id="4" creationId="{D4CE7CD0-C5F3-4996-8C05-F8658A16B752}"/>
          </ac:spMkLst>
        </pc:spChg>
        <pc:spChg chg="add mod">
          <ac:chgData name="Daksh Devrani" userId="e6d91ec7cadf5c64" providerId="LiveId" clId="{9110CD36-0AEB-449D-87C6-5ADDB3188D28}" dt="2021-01-12T16:23:57.111" v="2324" actId="14100"/>
          <ac:spMkLst>
            <pc:docMk/>
            <pc:sldMk cId="460133618" sldId="296"/>
            <ac:spMk id="7" creationId="{B9C080F3-37EE-47F3-97BF-EE3A2EE7D0E2}"/>
          </ac:spMkLst>
        </pc:spChg>
        <pc:picChg chg="add mod">
          <ac:chgData name="Daksh Devrani" userId="e6d91ec7cadf5c64" providerId="LiveId" clId="{9110CD36-0AEB-449D-87C6-5ADDB3188D28}" dt="2021-01-12T16:27:39.436" v="2328" actId="14100"/>
          <ac:picMkLst>
            <pc:docMk/>
            <pc:sldMk cId="460133618" sldId="296"/>
            <ac:picMk id="6" creationId="{83C1B897-0EB2-4C56-A831-2C98DB3C0772}"/>
          </ac:picMkLst>
        </pc:picChg>
      </pc:sldChg>
      <pc:sldChg chg="delSp modSp new del mod">
        <pc:chgData name="Daksh Devrani" userId="e6d91ec7cadf5c64" providerId="LiveId" clId="{9110CD36-0AEB-449D-87C6-5ADDB3188D28}" dt="2021-01-12T15:58:23.620" v="1675" actId="2696"/>
        <pc:sldMkLst>
          <pc:docMk/>
          <pc:sldMk cId="1763002896" sldId="296"/>
        </pc:sldMkLst>
        <pc:spChg chg="mod">
          <ac:chgData name="Daksh Devrani" userId="e6d91ec7cadf5c64" providerId="LiveId" clId="{9110CD36-0AEB-449D-87C6-5ADDB3188D28}" dt="2021-01-12T15:57:51.914" v="1655" actId="1076"/>
          <ac:spMkLst>
            <pc:docMk/>
            <pc:sldMk cId="1763002896" sldId="296"/>
            <ac:spMk id="2" creationId="{26D9C529-3590-4F31-9B95-203D334A3D01}"/>
          </ac:spMkLst>
        </pc:spChg>
        <pc:spChg chg="mod">
          <ac:chgData name="Daksh Devrani" userId="e6d91ec7cadf5c64" providerId="LiveId" clId="{9110CD36-0AEB-449D-87C6-5ADDB3188D28}" dt="2021-01-12T15:58:05.630" v="1673" actId="20577"/>
          <ac:spMkLst>
            <pc:docMk/>
            <pc:sldMk cId="1763002896" sldId="296"/>
            <ac:spMk id="3" creationId="{E322B181-482B-4938-AA1C-518279852A80}"/>
          </ac:spMkLst>
        </pc:spChg>
        <pc:spChg chg="del mod">
          <ac:chgData name="Daksh Devrani" userId="e6d91ec7cadf5c64" providerId="LiveId" clId="{9110CD36-0AEB-449D-87C6-5ADDB3188D28}" dt="2021-01-12T15:56:29.034" v="1599" actId="478"/>
          <ac:spMkLst>
            <pc:docMk/>
            <pc:sldMk cId="1763002896" sldId="296"/>
            <ac:spMk id="4" creationId="{112B9A74-BD70-4709-B629-BD70F7A10F71}"/>
          </ac:spMkLst>
        </pc:spChg>
      </pc:sldChg>
      <pc:sldChg chg="addSp delSp modSp new mod">
        <pc:chgData name="Daksh Devrani" userId="e6d91ec7cadf5c64" providerId="LiveId" clId="{9110CD36-0AEB-449D-87C6-5ADDB3188D28}" dt="2021-01-12T16:35:02.796" v="2617" actId="20577"/>
        <pc:sldMkLst>
          <pc:docMk/>
          <pc:sldMk cId="1978826737" sldId="297"/>
        </pc:sldMkLst>
        <pc:spChg chg="mod">
          <ac:chgData name="Daksh Devrani" userId="e6d91ec7cadf5c64" providerId="LiveId" clId="{9110CD36-0AEB-449D-87C6-5ADDB3188D28}" dt="2021-01-12T16:35:02.796" v="2617" actId="20577"/>
          <ac:spMkLst>
            <pc:docMk/>
            <pc:sldMk cId="1978826737" sldId="297"/>
            <ac:spMk id="3" creationId="{E2E0848B-C10D-4A78-8D92-4DEC5765846D}"/>
          </ac:spMkLst>
        </pc:spChg>
        <pc:spChg chg="del">
          <ac:chgData name="Daksh Devrani" userId="e6d91ec7cadf5c64" providerId="LiveId" clId="{9110CD36-0AEB-449D-87C6-5ADDB3188D28}" dt="2021-01-12T16:31:13.575" v="2455" actId="478"/>
          <ac:spMkLst>
            <pc:docMk/>
            <pc:sldMk cId="1978826737" sldId="297"/>
            <ac:spMk id="4" creationId="{E028C427-BE8F-4365-B0DA-0FF1EE57AA3D}"/>
          </ac:spMkLst>
        </pc:spChg>
        <pc:picChg chg="add mod">
          <ac:chgData name="Daksh Devrani" userId="e6d91ec7cadf5c64" providerId="LiveId" clId="{9110CD36-0AEB-449D-87C6-5ADDB3188D28}" dt="2021-01-12T16:31:22.060" v="2457" actId="1076"/>
          <ac:picMkLst>
            <pc:docMk/>
            <pc:sldMk cId="1978826737" sldId="297"/>
            <ac:picMk id="6" creationId="{09132C18-09E2-43EB-93E6-300542732801}"/>
          </ac:picMkLst>
        </pc:picChg>
      </pc:sldChg>
      <pc:sldMasterChg chg="delSldLayout">
        <pc:chgData name="Daksh Devrani" userId="e6d91ec7cadf5c64" providerId="LiveId" clId="{9110CD36-0AEB-449D-87C6-5ADDB3188D28}" dt="2021-01-11T18:48:46.942" v="1111" actId="2696"/>
        <pc:sldMasterMkLst>
          <pc:docMk/>
          <pc:sldMasterMk cId="0" sldId="2147483657"/>
        </pc:sldMasterMkLst>
        <pc:sldLayoutChg chg="del">
          <pc:chgData name="Daksh Devrani" userId="e6d91ec7cadf5c64" providerId="LiveId" clId="{9110CD36-0AEB-449D-87C6-5ADDB3188D28}" dt="2021-01-11T18:48:46.942" v="1111" actId="2696"/>
          <pc:sldLayoutMkLst>
            <pc:docMk/>
            <pc:sldMasterMk cId="0" sldId="2147483657"/>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Shreyk919/GIT_KIP_Assignment_2"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952499" y="1876453"/>
            <a:ext cx="7772400" cy="14747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rgbClr val="FF0000"/>
                </a:solidFill>
              </a:rPr>
              <a:t>GIT ASSIGNMENT ON</a:t>
            </a:r>
            <a:br>
              <a:rPr lang="en-US" sz="4800" dirty="0"/>
            </a:br>
            <a:r>
              <a:rPr lang="en-US" sz="4800" dirty="0">
                <a:solidFill>
                  <a:srgbClr val="FF0000"/>
                </a:solidFill>
              </a:rPr>
              <a:t>RESET</a:t>
            </a:r>
            <a:endParaRPr sz="4800" dirty="0">
              <a:solidFill>
                <a:srgbClr val="FF0000"/>
              </a:solidFill>
            </a:endParaRPr>
          </a:p>
        </p:txBody>
      </p:sp>
      <p:grpSp>
        <p:nvGrpSpPr>
          <p:cNvPr id="48" name="Google Shape;48;p11"/>
          <p:cNvGrpSpPr/>
          <p:nvPr/>
        </p:nvGrpSpPr>
        <p:grpSpPr>
          <a:xfrm rot="1552034">
            <a:off x="971691" y="3005399"/>
            <a:ext cx="2415467"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13387226">
            <a:off x="6924598" y="1392929"/>
            <a:ext cx="1788917" cy="740158"/>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991891" y="2571750"/>
            <a:ext cx="3609915" cy="14555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w="9525">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4632960" y="3528321"/>
            <a:ext cx="4427220" cy="1509341"/>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w="19050">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223006" y="52725"/>
            <a:ext cx="5537770" cy="1802312"/>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w="28575">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C194C1B5-8EA3-40F8-A64A-30EFE93272AF}"/>
              </a:ext>
            </a:extLst>
          </p:cNvPr>
          <p:cNvPicPr>
            <a:picLocks noChangeAspect="1"/>
          </p:cNvPicPr>
          <p:nvPr/>
        </p:nvPicPr>
        <p:blipFill>
          <a:blip r:embed="rId3"/>
          <a:stretch>
            <a:fillRect/>
          </a:stretch>
        </p:blipFill>
        <p:spPr>
          <a:xfrm>
            <a:off x="601980" y="330028"/>
            <a:ext cx="4655820" cy="1011092"/>
          </a:xfrm>
          <a:prstGeom prst="rect">
            <a:avLst/>
          </a:prstGeom>
        </p:spPr>
      </p:pic>
      <p:sp>
        <p:nvSpPr>
          <p:cNvPr id="7" name="TextBox 6">
            <a:extLst>
              <a:ext uri="{FF2B5EF4-FFF2-40B4-BE49-F238E27FC236}">
                <a16:creationId xmlns:a16="http://schemas.microsoft.com/office/drawing/2014/main" id="{64D362C2-939D-4A66-8FE1-E73ADCC7EDC8}"/>
              </a:ext>
            </a:extLst>
          </p:cNvPr>
          <p:cNvSpPr txBox="1"/>
          <p:nvPr/>
        </p:nvSpPr>
        <p:spPr>
          <a:xfrm>
            <a:off x="4632960" y="3596640"/>
            <a:ext cx="4213860" cy="1200329"/>
          </a:xfrm>
          <a:prstGeom prst="rect">
            <a:avLst/>
          </a:prstGeom>
          <a:noFill/>
        </p:spPr>
        <p:txBody>
          <a:bodyPr wrap="square" rtlCol="0">
            <a:spAutoFit/>
          </a:bodyPr>
          <a:lstStyle/>
          <a:p>
            <a:endParaRPr lang="en-US" sz="1200" b="1" dirty="0">
              <a:solidFill>
                <a:schemeClr val="bg1"/>
              </a:solidFill>
              <a:latin typeface="Arial Rounded MT Bold" panose="020F0704030504030204" pitchFamily="34" charset="0"/>
            </a:endParaRPr>
          </a:p>
          <a:p>
            <a:r>
              <a:rPr lang="en-IN" sz="1200" b="1" dirty="0">
                <a:solidFill>
                  <a:srgbClr val="00B050"/>
                </a:solidFill>
                <a:latin typeface="Arial Rounded MT Bold" panose="020F0704030504030204" pitchFamily="34" charset="0"/>
              </a:rPr>
              <a:t>N   SUBMITTED BY GROUP 2 --  </a:t>
            </a:r>
            <a:r>
              <a:rPr lang="en-IN" sz="1200" b="1" dirty="0">
                <a:solidFill>
                  <a:schemeClr val="bg1"/>
                </a:solidFill>
                <a:latin typeface="Arial Rounded MT Bold" panose="020F0704030504030204" pitchFamily="34" charset="0"/>
              </a:rPr>
              <a:t>DIVYANSH DEVRANI</a:t>
            </a:r>
          </a:p>
          <a:p>
            <a:r>
              <a:rPr lang="en-IN" sz="1200" b="1" dirty="0">
                <a:solidFill>
                  <a:schemeClr val="bg1"/>
                </a:solidFill>
                <a:latin typeface="Arial Rounded MT Bold" panose="020F0704030504030204" pitchFamily="34" charset="0"/>
              </a:rPr>
              <a:t>                                                             PRASHANT TRIVEDI</a:t>
            </a:r>
          </a:p>
          <a:p>
            <a:r>
              <a:rPr lang="en-IN" sz="1200" b="1" dirty="0">
                <a:solidFill>
                  <a:schemeClr val="bg1"/>
                </a:solidFill>
                <a:latin typeface="Arial Rounded MT Bold" panose="020F0704030504030204" pitchFamily="34" charset="0"/>
              </a:rPr>
              <a:t>                                                             SHREYASH KUMAR</a:t>
            </a:r>
          </a:p>
          <a:p>
            <a:r>
              <a:rPr lang="en-IN" sz="1200" b="1" dirty="0">
                <a:solidFill>
                  <a:schemeClr val="bg1"/>
                </a:solidFill>
                <a:latin typeface="Arial Rounded MT Bold" panose="020F0704030504030204" pitchFamily="34" charset="0"/>
              </a:rPr>
              <a:t>                                                             MOHD ALIMUDDIN</a:t>
            </a:r>
          </a:p>
          <a:p>
            <a:r>
              <a:rPr lang="en-IN" sz="1200" b="1" dirty="0">
                <a:solidFill>
                  <a:schemeClr val="bg1"/>
                </a:solidFill>
                <a:latin typeface="Arial Rounded MT Bold" panose="020F0704030504030204" pitchFamily="34" charset="0"/>
              </a:rPr>
              <a:t>                                                             GAURAV SRIVASTAV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9D3B-E671-4F38-A542-731E34B2C11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E2E0848B-C10D-4A78-8D92-4DEC5765846D}"/>
              </a:ext>
            </a:extLst>
          </p:cNvPr>
          <p:cNvSpPr>
            <a:spLocks noGrp="1"/>
          </p:cNvSpPr>
          <p:nvPr>
            <p:ph type="subTitle" idx="1"/>
          </p:nvPr>
        </p:nvSpPr>
        <p:spPr>
          <a:xfrm>
            <a:off x="583530" y="3948032"/>
            <a:ext cx="7772400" cy="784800"/>
          </a:xfrm>
        </p:spPr>
        <p:txBody>
          <a:bodyPr/>
          <a:lstStyle/>
          <a:p>
            <a:r>
              <a:rPr lang="en-US" dirty="0"/>
              <a:t>HERE FILE </a:t>
            </a:r>
            <a:r>
              <a:rPr lang="en-US" dirty="0">
                <a:solidFill>
                  <a:srgbClr val="00B050"/>
                </a:solidFill>
              </a:rPr>
              <a:t>“RESET_ME_PLEASE” </a:t>
            </a:r>
            <a:r>
              <a:rPr lang="en-US" dirty="0"/>
              <a:t>has been removed </a:t>
            </a:r>
          </a:p>
          <a:p>
            <a:r>
              <a:rPr lang="en-US" dirty="0"/>
              <a:t> </a:t>
            </a:r>
            <a:endParaRPr lang="en-IN" dirty="0"/>
          </a:p>
        </p:txBody>
      </p:sp>
      <p:pic>
        <p:nvPicPr>
          <p:cNvPr id="6" name="Picture 5">
            <a:extLst>
              <a:ext uri="{FF2B5EF4-FFF2-40B4-BE49-F238E27FC236}">
                <a16:creationId xmlns:a16="http://schemas.microsoft.com/office/drawing/2014/main" id="{09132C18-09E2-43EB-93E6-300542732801}"/>
              </a:ext>
            </a:extLst>
          </p:cNvPr>
          <p:cNvPicPr>
            <a:picLocks noChangeAspect="1"/>
          </p:cNvPicPr>
          <p:nvPr/>
        </p:nvPicPr>
        <p:blipFill>
          <a:blip r:embed="rId2"/>
          <a:stretch>
            <a:fillRect/>
          </a:stretch>
        </p:blipFill>
        <p:spPr>
          <a:xfrm>
            <a:off x="144377" y="214123"/>
            <a:ext cx="8855243" cy="3500438"/>
          </a:xfrm>
          <a:prstGeom prst="rect">
            <a:avLst/>
          </a:prstGeom>
          <a:ln w="28575">
            <a:solidFill>
              <a:srgbClr val="FF0000"/>
            </a:solidFill>
          </a:ln>
        </p:spPr>
      </p:pic>
    </p:spTree>
    <p:extLst>
      <p:ext uri="{BB962C8B-B14F-4D97-AF65-F5344CB8AC3E}">
        <p14:creationId xmlns:p14="http://schemas.microsoft.com/office/powerpoint/2010/main" val="197882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3C6C-9DDD-4EC3-AB13-E01FA15025E8}"/>
              </a:ext>
            </a:extLst>
          </p:cNvPr>
          <p:cNvSpPr>
            <a:spLocks noGrp="1"/>
          </p:cNvSpPr>
          <p:nvPr>
            <p:ph type="ctrTitle"/>
          </p:nvPr>
        </p:nvSpPr>
        <p:spPr>
          <a:xfrm>
            <a:off x="300790" y="328047"/>
            <a:ext cx="8428122" cy="1159800"/>
          </a:xfrm>
        </p:spPr>
        <p:txBody>
          <a:bodyPr/>
          <a:lstStyle/>
          <a:p>
            <a:r>
              <a:rPr lang="en-US" sz="4000" dirty="0">
                <a:solidFill>
                  <a:schemeClr val="bg1"/>
                </a:solidFill>
              </a:rPr>
              <a:t>REPOSITORY LINK FOR COMMIT</a:t>
            </a:r>
            <a:br>
              <a:rPr lang="en-US" sz="4000" dirty="0">
                <a:solidFill>
                  <a:schemeClr val="bg1"/>
                </a:solidFill>
              </a:rPr>
            </a:br>
            <a:r>
              <a:rPr lang="en-US" sz="4000" dirty="0">
                <a:solidFill>
                  <a:schemeClr val="bg1"/>
                </a:solidFill>
              </a:rPr>
              <a:t>MADE BY GROUP 2</a:t>
            </a:r>
            <a:endParaRPr lang="en-IN" sz="4000" dirty="0">
              <a:solidFill>
                <a:schemeClr val="bg1"/>
              </a:solidFill>
            </a:endParaRPr>
          </a:p>
        </p:txBody>
      </p:sp>
      <p:sp>
        <p:nvSpPr>
          <p:cNvPr id="3" name="Subtitle 2">
            <a:extLst>
              <a:ext uri="{FF2B5EF4-FFF2-40B4-BE49-F238E27FC236}">
                <a16:creationId xmlns:a16="http://schemas.microsoft.com/office/drawing/2014/main" id="{05981748-0D3B-44C8-A69B-CD24AD9FDA01}"/>
              </a:ext>
            </a:extLst>
          </p:cNvPr>
          <p:cNvSpPr>
            <a:spLocks noGrp="1"/>
          </p:cNvSpPr>
          <p:nvPr>
            <p:ph type="subTitle" idx="1"/>
          </p:nvPr>
        </p:nvSpPr>
        <p:spPr>
          <a:xfrm>
            <a:off x="574431" y="2046630"/>
            <a:ext cx="7772400" cy="784800"/>
          </a:xfrm>
          <a:solidFill>
            <a:srgbClr val="002060"/>
          </a:solidFill>
        </p:spPr>
        <p:txBody>
          <a:bodyPr/>
          <a:lstStyle/>
          <a:p>
            <a:r>
              <a:rPr lang="en-IN" sz="2400" dirty="0">
                <a:solidFill>
                  <a:srgbClr val="FF0000"/>
                </a:solidFill>
                <a:hlinkClick r:id="rId2">
                  <a:extLst>
                    <a:ext uri="{A12FA001-AC4F-418D-AE19-62706E023703}">
                      <ahyp:hlinkClr xmlns:ahyp="http://schemas.microsoft.com/office/drawing/2018/hyperlinkcolor" val="tx"/>
                    </a:ext>
                  </a:extLst>
                </a:hlinkClick>
              </a:rPr>
              <a:t>https://github.com/Shreyk919/GIT_KIP_Assignment_2</a:t>
            </a:r>
            <a:endParaRPr lang="en-IN" sz="2400" dirty="0">
              <a:solidFill>
                <a:srgbClr val="FF0000"/>
              </a:solidFill>
            </a:endParaRPr>
          </a:p>
        </p:txBody>
      </p:sp>
      <p:pic>
        <p:nvPicPr>
          <p:cNvPr id="5" name="Picture 4">
            <a:extLst>
              <a:ext uri="{FF2B5EF4-FFF2-40B4-BE49-F238E27FC236}">
                <a16:creationId xmlns:a16="http://schemas.microsoft.com/office/drawing/2014/main" id="{41493271-4A98-4514-83EA-CACD243FA198}"/>
              </a:ext>
            </a:extLst>
          </p:cNvPr>
          <p:cNvPicPr>
            <a:picLocks noChangeAspect="1"/>
          </p:cNvPicPr>
          <p:nvPr/>
        </p:nvPicPr>
        <p:blipFill>
          <a:blip r:embed="rId3"/>
          <a:stretch>
            <a:fillRect/>
          </a:stretch>
        </p:blipFill>
        <p:spPr>
          <a:xfrm>
            <a:off x="1737108" y="726098"/>
            <a:ext cx="5121084" cy="109738"/>
          </a:xfrm>
          <a:prstGeom prst="rect">
            <a:avLst/>
          </a:prstGeom>
        </p:spPr>
      </p:pic>
      <p:pic>
        <p:nvPicPr>
          <p:cNvPr id="6" name="Picture 5">
            <a:extLst>
              <a:ext uri="{FF2B5EF4-FFF2-40B4-BE49-F238E27FC236}">
                <a16:creationId xmlns:a16="http://schemas.microsoft.com/office/drawing/2014/main" id="{F649B8DA-D0A4-46CC-A685-E4FC1A09A94C}"/>
              </a:ext>
            </a:extLst>
          </p:cNvPr>
          <p:cNvPicPr>
            <a:picLocks noChangeAspect="1"/>
          </p:cNvPicPr>
          <p:nvPr/>
        </p:nvPicPr>
        <p:blipFill>
          <a:blip r:embed="rId4"/>
          <a:stretch>
            <a:fillRect/>
          </a:stretch>
        </p:blipFill>
        <p:spPr>
          <a:xfrm>
            <a:off x="4016297" y="1394619"/>
            <a:ext cx="4261562" cy="86383"/>
          </a:xfrm>
          <a:prstGeom prst="rect">
            <a:avLst/>
          </a:prstGeom>
        </p:spPr>
      </p:pic>
      <p:pic>
        <p:nvPicPr>
          <p:cNvPr id="9" name="Picture 8">
            <a:extLst>
              <a:ext uri="{FF2B5EF4-FFF2-40B4-BE49-F238E27FC236}">
                <a16:creationId xmlns:a16="http://schemas.microsoft.com/office/drawing/2014/main" id="{25CF4AB8-6FFD-4F6C-A4D6-8BD13FE570AB}"/>
              </a:ext>
            </a:extLst>
          </p:cNvPr>
          <p:cNvPicPr>
            <a:picLocks noChangeAspect="1"/>
          </p:cNvPicPr>
          <p:nvPr/>
        </p:nvPicPr>
        <p:blipFill>
          <a:blip r:embed="rId5"/>
          <a:stretch>
            <a:fillRect/>
          </a:stretch>
        </p:blipFill>
        <p:spPr>
          <a:xfrm>
            <a:off x="1656373" y="3032885"/>
            <a:ext cx="5608515" cy="1939215"/>
          </a:xfrm>
          <a:prstGeom prst="rect">
            <a:avLst/>
          </a:prstGeom>
          <a:ln w="57150">
            <a:solidFill>
              <a:srgbClr val="002060"/>
            </a:solidFill>
          </a:ln>
        </p:spPr>
      </p:pic>
    </p:spTree>
    <p:extLst>
      <p:ext uri="{BB962C8B-B14F-4D97-AF65-F5344CB8AC3E}">
        <p14:creationId xmlns:p14="http://schemas.microsoft.com/office/powerpoint/2010/main" val="851018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350182" y="2823210"/>
            <a:ext cx="6231718" cy="1581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dirty="0">
                <a:solidFill>
                  <a:schemeClr val="bg1">
                    <a:lumMod val="75000"/>
                  </a:schemeClr>
                </a:solidFill>
              </a:rPr>
              <a:t>thanks!</a:t>
            </a:r>
            <a:endParaRPr sz="8000" dirty="0">
              <a:solidFill>
                <a:schemeClr val="bg1">
                  <a:lumMod val="75000"/>
                </a:schemeClr>
              </a:solidFill>
            </a:endParaRPr>
          </a:p>
        </p:txBody>
      </p:sp>
      <p:sp>
        <p:nvSpPr>
          <p:cNvPr id="299" name="Google Shape;299;p34"/>
          <p:cNvSpPr/>
          <p:nvPr/>
        </p:nvSpPr>
        <p:spPr>
          <a:xfrm>
            <a:off x="2501312" y="291573"/>
            <a:ext cx="2992708" cy="2197678"/>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w="28575">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4"/>
          <p:cNvSpPr/>
          <p:nvPr/>
        </p:nvSpPr>
        <p:spPr>
          <a:xfrm>
            <a:off x="3113602" y="4046023"/>
            <a:ext cx="3950138" cy="205937"/>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w="38100">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3E73F6-7A82-4E0F-8A3E-3E577DE24B23}"/>
              </a:ext>
            </a:extLst>
          </p:cNvPr>
          <p:cNvSpPr>
            <a:spLocks noGrp="1"/>
          </p:cNvSpPr>
          <p:nvPr>
            <p:ph type="subTitle" idx="1"/>
          </p:nvPr>
        </p:nvSpPr>
        <p:spPr>
          <a:xfrm>
            <a:off x="937260" y="222739"/>
            <a:ext cx="7284720" cy="4771292"/>
          </a:xfrm>
          <a:ln w="28575">
            <a:solidFill>
              <a:srgbClr val="FF0000"/>
            </a:solidFill>
            <a:prstDash val="lgDashDotDot"/>
          </a:ln>
        </p:spPr>
        <p:txBody>
          <a:bodyPr/>
          <a:lstStyle/>
          <a:p>
            <a:r>
              <a:rPr lang="en-US" sz="5400" b="1" dirty="0">
                <a:solidFill>
                  <a:srgbClr val="FF0000"/>
                </a:solidFill>
                <a:latin typeface="Walter Turncoat" panose="02000000000000000000" charset="0"/>
              </a:rPr>
              <a:t>CONTENTS</a:t>
            </a:r>
          </a:p>
          <a:p>
            <a:pPr algn="l"/>
            <a:endParaRPr lang="en-US" dirty="0"/>
          </a:p>
          <a:p>
            <a:pPr algn="l"/>
            <a:r>
              <a:rPr lang="en-US" sz="2400" b="1" dirty="0">
                <a:solidFill>
                  <a:schemeClr val="bg2">
                    <a:lumMod val="75000"/>
                  </a:schemeClr>
                </a:solidFill>
                <a:latin typeface="Walter Turncoat" panose="02000000000000000000" charset="0"/>
              </a:rPr>
              <a:t>-</a:t>
            </a:r>
            <a:r>
              <a:rPr lang="en-IN" sz="2400" b="1" dirty="0">
                <a:solidFill>
                  <a:schemeClr val="bg2">
                    <a:lumMod val="75000"/>
                  </a:schemeClr>
                </a:solidFill>
                <a:latin typeface="Walter Turncoat" panose="02000000000000000000" charset="0"/>
              </a:rPr>
              <a:t> VCS</a:t>
            </a:r>
          </a:p>
          <a:p>
            <a:pPr algn="l"/>
            <a:r>
              <a:rPr lang="en-IN" sz="2400" b="1" dirty="0">
                <a:solidFill>
                  <a:schemeClr val="bg2">
                    <a:lumMod val="75000"/>
                  </a:schemeClr>
                </a:solidFill>
                <a:latin typeface="Walter Turncoat" panose="02000000000000000000" charset="0"/>
              </a:rPr>
              <a:t>- GIT </a:t>
            </a:r>
          </a:p>
          <a:p>
            <a:pPr algn="l"/>
            <a:r>
              <a:rPr lang="en-IN" sz="2400" b="1" dirty="0">
                <a:solidFill>
                  <a:schemeClr val="bg2">
                    <a:lumMod val="75000"/>
                  </a:schemeClr>
                </a:solidFill>
                <a:latin typeface="Walter Turncoat" panose="02000000000000000000" charset="0"/>
              </a:rPr>
              <a:t>- RESET</a:t>
            </a:r>
          </a:p>
          <a:p>
            <a:pPr algn="l"/>
            <a:r>
              <a:rPr lang="en-IN" sz="2400" b="1" dirty="0">
                <a:solidFill>
                  <a:schemeClr val="bg2">
                    <a:lumMod val="75000"/>
                  </a:schemeClr>
                </a:solidFill>
                <a:latin typeface="Walter Turncoat" panose="02000000000000000000" charset="0"/>
              </a:rPr>
              <a:t>- BLOCK DIAGRAM OF RESET</a:t>
            </a:r>
          </a:p>
          <a:p>
            <a:pPr marL="101600" indent="0" algn="l"/>
            <a:r>
              <a:rPr lang="en-IN" sz="2400" b="1" dirty="0">
                <a:solidFill>
                  <a:schemeClr val="bg2">
                    <a:lumMod val="75000"/>
                  </a:schemeClr>
                </a:solidFill>
                <a:latin typeface="Walter Turncoat" panose="02000000000000000000" charset="0"/>
              </a:rPr>
              <a:t>- EXAMPLE</a:t>
            </a:r>
          </a:p>
          <a:p>
            <a:pPr marL="101600" indent="0" algn="l"/>
            <a:r>
              <a:rPr lang="en-IN" sz="2400" b="1" dirty="0">
                <a:solidFill>
                  <a:schemeClr val="bg2">
                    <a:lumMod val="75000"/>
                  </a:schemeClr>
                </a:solidFill>
                <a:latin typeface="Walter Turncoat" panose="02000000000000000000" charset="0"/>
              </a:rPr>
              <a:t>   WHEN AND HOW TO USE RESET COMMAND</a:t>
            </a:r>
          </a:p>
          <a:p>
            <a:pPr marL="101600" indent="0" algn="l"/>
            <a:r>
              <a:rPr lang="en-US" sz="2400" dirty="0">
                <a:solidFill>
                  <a:srgbClr val="00B0F0"/>
                </a:solidFill>
                <a:latin typeface="Walter Turncoat" panose="02000000000000000000" pitchFamily="2" charset="0"/>
                <a:ea typeface="Walter Turncoat" panose="02000000000000000000" pitchFamily="2" charset="0"/>
              </a:rPr>
              <a:t>- REPOSITORY LINK FOR COMMIT</a:t>
            </a:r>
          </a:p>
          <a:p>
            <a:pPr marL="101600" indent="0" algn="l"/>
            <a:r>
              <a:rPr lang="en-US" sz="2400" b="1" dirty="0">
                <a:solidFill>
                  <a:srgbClr val="00B0F0"/>
                </a:solidFill>
                <a:latin typeface="Walter Turncoat" panose="02000000000000000000" pitchFamily="2" charset="0"/>
                <a:ea typeface="Walter Turncoat" panose="02000000000000000000" pitchFamily="2" charset="0"/>
              </a:rPr>
              <a:t>   MADE BY GROUP 2</a:t>
            </a:r>
          </a:p>
        </p:txBody>
      </p:sp>
      <p:pic>
        <p:nvPicPr>
          <p:cNvPr id="6" name="Picture 5">
            <a:extLst>
              <a:ext uri="{FF2B5EF4-FFF2-40B4-BE49-F238E27FC236}">
                <a16:creationId xmlns:a16="http://schemas.microsoft.com/office/drawing/2014/main" id="{42ECCA2E-AF4B-4AE5-A816-14AEC45E6353}"/>
              </a:ext>
            </a:extLst>
          </p:cNvPr>
          <p:cNvPicPr>
            <a:picLocks noChangeAspect="1"/>
          </p:cNvPicPr>
          <p:nvPr/>
        </p:nvPicPr>
        <p:blipFill>
          <a:blip r:embed="rId2"/>
          <a:stretch>
            <a:fillRect/>
          </a:stretch>
        </p:blipFill>
        <p:spPr>
          <a:xfrm rot="421559">
            <a:off x="4085603" y="871886"/>
            <a:ext cx="2822693" cy="426757"/>
          </a:xfrm>
          <a:prstGeom prst="rect">
            <a:avLst/>
          </a:prstGeom>
        </p:spPr>
      </p:pic>
    </p:spTree>
    <p:extLst>
      <p:ext uri="{BB962C8B-B14F-4D97-AF65-F5344CB8AC3E}">
        <p14:creationId xmlns:p14="http://schemas.microsoft.com/office/powerpoint/2010/main" val="59703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0027-96A1-4529-87AC-E3C27BF7A301}"/>
              </a:ext>
            </a:extLst>
          </p:cNvPr>
          <p:cNvSpPr>
            <a:spLocks noGrp="1"/>
          </p:cNvSpPr>
          <p:nvPr>
            <p:ph type="ctrTitle"/>
          </p:nvPr>
        </p:nvSpPr>
        <p:spPr>
          <a:xfrm>
            <a:off x="114300" y="129540"/>
            <a:ext cx="8915400" cy="1159800"/>
          </a:xfrm>
          <a:ln>
            <a:noFill/>
            <a:prstDash val="sysDash"/>
          </a:ln>
        </p:spPr>
        <p:txBody>
          <a:bodyPr/>
          <a:lstStyle/>
          <a:p>
            <a:r>
              <a:rPr lang="en-IN" b="1" i="0" dirty="0">
                <a:solidFill>
                  <a:schemeClr val="accent2">
                    <a:lumMod val="60000"/>
                    <a:lumOff val="40000"/>
                  </a:schemeClr>
                </a:solidFill>
                <a:effectLst/>
                <a:latin typeface="Walter Turncoat" panose="02000000000000000000" charset="0"/>
              </a:rPr>
              <a:t>Version Control Systems</a:t>
            </a:r>
            <a:endParaRPr lang="en-IN" dirty="0">
              <a:solidFill>
                <a:schemeClr val="accent2">
                  <a:lumMod val="60000"/>
                  <a:lumOff val="40000"/>
                </a:schemeClr>
              </a:solidFill>
              <a:latin typeface="Walter Turncoat" panose="02000000000000000000" charset="0"/>
            </a:endParaRPr>
          </a:p>
        </p:txBody>
      </p:sp>
      <p:sp>
        <p:nvSpPr>
          <p:cNvPr id="3" name="Subtitle 2">
            <a:extLst>
              <a:ext uri="{FF2B5EF4-FFF2-40B4-BE49-F238E27FC236}">
                <a16:creationId xmlns:a16="http://schemas.microsoft.com/office/drawing/2014/main" id="{CACC0409-5D59-419A-9D48-4F457028EB3E}"/>
              </a:ext>
            </a:extLst>
          </p:cNvPr>
          <p:cNvSpPr>
            <a:spLocks noGrp="1"/>
          </p:cNvSpPr>
          <p:nvPr>
            <p:ph type="subTitle" idx="1"/>
          </p:nvPr>
        </p:nvSpPr>
        <p:spPr>
          <a:xfrm>
            <a:off x="502920" y="1560570"/>
            <a:ext cx="8229600" cy="3247650"/>
          </a:xfrm>
        </p:spPr>
        <p:txBody>
          <a:bodyPr/>
          <a:lstStyle/>
          <a:p>
            <a:r>
              <a:rPr lang="en-US" b="0" i="0" dirty="0">
                <a:solidFill>
                  <a:schemeClr val="bg2">
                    <a:lumMod val="75000"/>
                  </a:schemeClr>
                </a:solidFill>
                <a:effectLst/>
                <a:latin typeface="Walter Turncoat" panose="02000000000000000000" charset="0"/>
              </a:rPr>
              <a:t>Version control systems are a category of software tools that helps in recording changes made to files by keeping a track of modifications done to the code.</a:t>
            </a:r>
          </a:p>
          <a:p>
            <a:endParaRPr lang="en-US" dirty="0">
              <a:solidFill>
                <a:schemeClr val="bg1"/>
              </a:solidFill>
              <a:latin typeface="Walter Turncoat" panose="02000000000000000000" charset="0"/>
            </a:endParaRPr>
          </a:p>
          <a:p>
            <a:pPr algn="l"/>
            <a:r>
              <a:rPr lang="en-US" b="1" dirty="0">
                <a:solidFill>
                  <a:schemeClr val="accent6">
                    <a:lumMod val="60000"/>
                    <a:lumOff val="40000"/>
                  </a:schemeClr>
                </a:solidFill>
                <a:latin typeface="Walter Turncoat" panose="02000000000000000000" charset="0"/>
              </a:rPr>
              <a:t>EXAMPLE OF VCS -)</a:t>
            </a:r>
            <a:endParaRPr lang="en-IN" b="1" dirty="0">
              <a:solidFill>
                <a:schemeClr val="accent6">
                  <a:lumMod val="60000"/>
                  <a:lumOff val="40000"/>
                </a:schemeClr>
              </a:solidFill>
              <a:latin typeface="Walter Turncoat" panose="02000000000000000000" charset="0"/>
            </a:endParaRPr>
          </a:p>
        </p:txBody>
      </p:sp>
      <p:pic>
        <p:nvPicPr>
          <p:cNvPr id="5" name="Picture 4">
            <a:extLst>
              <a:ext uri="{FF2B5EF4-FFF2-40B4-BE49-F238E27FC236}">
                <a16:creationId xmlns:a16="http://schemas.microsoft.com/office/drawing/2014/main" id="{C3E897BE-4001-4AD5-BBDC-CBB0FFE884D0}"/>
              </a:ext>
            </a:extLst>
          </p:cNvPr>
          <p:cNvPicPr>
            <a:picLocks noChangeAspect="1"/>
          </p:cNvPicPr>
          <p:nvPr/>
        </p:nvPicPr>
        <p:blipFill>
          <a:blip r:embed="rId2"/>
          <a:stretch>
            <a:fillRect/>
          </a:stretch>
        </p:blipFill>
        <p:spPr>
          <a:xfrm>
            <a:off x="3810001" y="1185571"/>
            <a:ext cx="5119272" cy="103769"/>
          </a:xfrm>
          <a:prstGeom prst="rect">
            <a:avLst/>
          </a:prstGeom>
        </p:spPr>
      </p:pic>
      <p:pic>
        <p:nvPicPr>
          <p:cNvPr id="7" name="Picture 6">
            <a:extLst>
              <a:ext uri="{FF2B5EF4-FFF2-40B4-BE49-F238E27FC236}">
                <a16:creationId xmlns:a16="http://schemas.microsoft.com/office/drawing/2014/main" id="{96FDC283-260C-459A-8732-51EDADB5FADA}"/>
              </a:ext>
            </a:extLst>
          </p:cNvPr>
          <p:cNvPicPr>
            <a:picLocks noChangeAspect="1"/>
          </p:cNvPicPr>
          <p:nvPr/>
        </p:nvPicPr>
        <p:blipFill>
          <a:blip r:embed="rId3"/>
          <a:stretch>
            <a:fillRect/>
          </a:stretch>
        </p:blipFill>
        <p:spPr>
          <a:xfrm>
            <a:off x="502920" y="3380077"/>
            <a:ext cx="2171700" cy="1428143"/>
          </a:xfrm>
          <a:prstGeom prst="rect">
            <a:avLst/>
          </a:prstGeom>
          <a:ln w="38100">
            <a:solidFill>
              <a:srgbClr val="FF0000"/>
            </a:solidFill>
          </a:ln>
        </p:spPr>
      </p:pic>
      <p:pic>
        <p:nvPicPr>
          <p:cNvPr id="9" name="Picture 8">
            <a:extLst>
              <a:ext uri="{FF2B5EF4-FFF2-40B4-BE49-F238E27FC236}">
                <a16:creationId xmlns:a16="http://schemas.microsoft.com/office/drawing/2014/main" id="{891A5D84-FC93-4209-8049-A0E88A4BC713}"/>
              </a:ext>
            </a:extLst>
          </p:cNvPr>
          <p:cNvPicPr>
            <a:picLocks noChangeAspect="1"/>
          </p:cNvPicPr>
          <p:nvPr/>
        </p:nvPicPr>
        <p:blipFill>
          <a:blip r:embed="rId4"/>
          <a:stretch>
            <a:fillRect/>
          </a:stretch>
        </p:blipFill>
        <p:spPr>
          <a:xfrm>
            <a:off x="3124200" y="3380077"/>
            <a:ext cx="2667000" cy="1428143"/>
          </a:xfrm>
          <a:prstGeom prst="rect">
            <a:avLst/>
          </a:prstGeom>
          <a:ln w="38100">
            <a:solidFill>
              <a:srgbClr val="FF0000"/>
            </a:solidFill>
          </a:ln>
        </p:spPr>
      </p:pic>
      <p:pic>
        <p:nvPicPr>
          <p:cNvPr id="11" name="Picture 10">
            <a:extLst>
              <a:ext uri="{FF2B5EF4-FFF2-40B4-BE49-F238E27FC236}">
                <a16:creationId xmlns:a16="http://schemas.microsoft.com/office/drawing/2014/main" id="{C8C75F3C-E402-4F84-B9BB-7013A7FEA031}"/>
              </a:ext>
            </a:extLst>
          </p:cNvPr>
          <p:cNvPicPr>
            <a:picLocks noChangeAspect="1"/>
          </p:cNvPicPr>
          <p:nvPr/>
        </p:nvPicPr>
        <p:blipFill>
          <a:blip r:embed="rId5"/>
          <a:stretch>
            <a:fillRect/>
          </a:stretch>
        </p:blipFill>
        <p:spPr>
          <a:xfrm>
            <a:off x="6164580" y="3380076"/>
            <a:ext cx="2476500" cy="1428144"/>
          </a:xfrm>
          <a:prstGeom prst="rect">
            <a:avLst/>
          </a:prstGeom>
          <a:ln w="38100">
            <a:solidFill>
              <a:srgbClr val="FF0000"/>
            </a:solidFill>
          </a:ln>
        </p:spPr>
      </p:pic>
    </p:spTree>
    <p:extLst>
      <p:ext uri="{BB962C8B-B14F-4D97-AF65-F5344CB8AC3E}">
        <p14:creationId xmlns:p14="http://schemas.microsoft.com/office/powerpoint/2010/main" val="428144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1AF1-AA54-42BD-90CD-61E9A3BA57A0}"/>
              </a:ext>
            </a:extLst>
          </p:cNvPr>
          <p:cNvSpPr>
            <a:spLocks noGrp="1"/>
          </p:cNvSpPr>
          <p:nvPr>
            <p:ph type="ctrTitle"/>
          </p:nvPr>
        </p:nvSpPr>
        <p:spPr>
          <a:xfrm>
            <a:off x="685800" y="1341120"/>
            <a:ext cx="7772400" cy="3528059"/>
          </a:xfrm>
        </p:spPr>
        <p:txBody>
          <a:bodyPr/>
          <a:lstStyle/>
          <a:p>
            <a:pPr algn="l"/>
            <a:r>
              <a:rPr lang="en-US" sz="2400" dirty="0"/>
              <a:t>* IT WAS DEVLOPED BY LINUS TORVALDS.</a:t>
            </a:r>
            <a:br>
              <a:rPr lang="en-US" sz="2400" dirty="0"/>
            </a:br>
            <a:r>
              <a:rPr lang="en-US" sz="2400" dirty="0"/>
              <a:t>* IT WAS RELEASED ON 7 APRIL 2005. </a:t>
            </a:r>
            <a:br>
              <a:rPr lang="en-US" sz="2400" dirty="0"/>
            </a:br>
            <a:r>
              <a:rPr lang="en-US" sz="2400" dirty="0"/>
              <a:t>* GIT IS OPEN SOURCE AND FREE.</a:t>
            </a:r>
            <a:br>
              <a:rPr lang="en-US" sz="2400" dirty="0"/>
            </a:br>
            <a:r>
              <a:rPr lang="en-US" sz="2400" dirty="0"/>
              <a:t>* IT IS A DISTRIBUTED VCS ( VERSION CONTROL</a:t>
            </a:r>
            <a:br>
              <a:rPr lang="en-US" sz="2400" dirty="0"/>
            </a:br>
            <a:r>
              <a:rPr lang="en-US" sz="2400" dirty="0"/>
              <a:t>  SYSTEM ) FOR TRACKING CHANGES IN ANY SET</a:t>
            </a:r>
            <a:br>
              <a:rPr lang="en-US" sz="2400" dirty="0"/>
            </a:br>
            <a:r>
              <a:rPr lang="en-US" sz="2400" dirty="0"/>
              <a:t>  OF FILES , ORIGINALLY DESIGNED FOR</a:t>
            </a:r>
            <a:br>
              <a:rPr lang="en-US" sz="2400" dirty="0"/>
            </a:br>
            <a:r>
              <a:rPr lang="en-US" sz="2400" dirty="0"/>
              <a:t>  COORDINATING WORK AMONG PROGRAMMERS.</a:t>
            </a:r>
            <a:br>
              <a:rPr lang="en-US" sz="2400" dirty="0"/>
            </a:br>
            <a:endParaRPr lang="en-IN" sz="2400" dirty="0"/>
          </a:p>
        </p:txBody>
      </p:sp>
      <p:pic>
        <p:nvPicPr>
          <p:cNvPr id="7" name="Picture 6">
            <a:extLst>
              <a:ext uri="{FF2B5EF4-FFF2-40B4-BE49-F238E27FC236}">
                <a16:creationId xmlns:a16="http://schemas.microsoft.com/office/drawing/2014/main" id="{31E240BA-0A51-4745-B487-A5BC48E7ECA6}"/>
              </a:ext>
            </a:extLst>
          </p:cNvPr>
          <p:cNvPicPr>
            <a:picLocks noChangeAspect="1"/>
          </p:cNvPicPr>
          <p:nvPr/>
        </p:nvPicPr>
        <p:blipFill>
          <a:blip r:embed="rId2"/>
          <a:stretch>
            <a:fillRect/>
          </a:stretch>
        </p:blipFill>
        <p:spPr>
          <a:xfrm>
            <a:off x="3624416" y="274321"/>
            <a:ext cx="1895168" cy="1173479"/>
          </a:xfrm>
          <a:prstGeom prst="rect">
            <a:avLst/>
          </a:prstGeom>
          <a:solidFill>
            <a:schemeClr val="accent6">
              <a:lumMod val="75000"/>
            </a:schemeClr>
          </a:solidFill>
          <a:ln w="76200"/>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187619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0B61-992E-4040-81A1-A4CF465CA92B}"/>
              </a:ext>
            </a:extLst>
          </p:cNvPr>
          <p:cNvSpPr>
            <a:spLocks noGrp="1"/>
          </p:cNvSpPr>
          <p:nvPr>
            <p:ph type="ctrTitle"/>
          </p:nvPr>
        </p:nvSpPr>
        <p:spPr>
          <a:xfrm>
            <a:off x="2628900" y="137867"/>
            <a:ext cx="3886200" cy="1159800"/>
          </a:xfrm>
          <a:ln w="57150">
            <a:solidFill>
              <a:srgbClr val="FFFF00"/>
            </a:solidFill>
          </a:ln>
        </p:spPr>
        <p:txBody>
          <a:bodyPr/>
          <a:lstStyle/>
          <a:p>
            <a:r>
              <a:rPr lang="en-US" dirty="0"/>
              <a:t>GIT RESET </a:t>
            </a:r>
            <a:endParaRPr lang="en-IN" dirty="0"/>
          </a:p>
        </p:txBody>
      </p:sp>
      <p:sp>
        <p:nvSpPr>
          <p:cNvPr id="3" name="Subtitle 2">
            <a:extLst>
              <a:ext uri="{FF2B5EF4-FFF2-40B4-BE49-F238E27FC236}">
                <a16:creationId xmlns:a16="http://schemas.microsoft.com/office/drawing/2014/main" id="{A70AC5BA-63BB-4D67-BF10-D0F2FDBA954F}"/>
              </a:ext>
            </a:extLst>
          </p:cNvPr>
          <p:cNvSpPr>
            <a:spLocks noGrp="1"/>
          </p:cNvSpPr>
          <p:nvPr>
            <p:ph type="subTitle" idx="1"/>
          </p:nvPr>
        </p:nvSpPr>
        <p:spPr>
          <a:xfrm>
            <a:off x="720090" y="1798320"/>
            <a:ext cx="7703820" cy="2491740"/>
          </a:xfrm>
          <a:ln w="28575">
            <a:noFill/>
          </a:ln>
        </p:spPr>
        <p:txBody>
          <a:bodyPr/>
          <a:lstStyle/>
          <a:p>
            <a:pPr algn="l"/>
            <a:r>
              <a:rPr lang="en-US" b="0" i="0" dirty="0">
                <a:solidFill>
                  <a:schemeClr val="bg2">
                    <a:lumMod val="75000"/>
                  </a:schemeClr>
                </a:solidFill>
                <a:effectLst/>
                <a:latin typeface="Walter Turncoat" panose="02000000000000000000" charset="0"/>
              </a:rPr>
              <a:t>The term reset stands for undoing changes. The git reset command is used to reset the changes. The git reset command has three core forms of invocation. These forms are as follows.</a:t>
            </a:r>
          </a:p>
          <a:p>
            <a:pPr algn="l">
              <a:buFont typeface="Arial" panose="020B0604020202020204" pitchFamily="34" charset="0"/>
              <a:buChar char="•"/>
            </a:pPr>
            <a:r>
              <a:rPr lang="en-US" b="1" dirty="0">
                <a:solidFill>
                  <a:srgbClr val="00B0F0"/>
                </a:solidFill>
                <a:effectLst/>
                <a:latin typeface="Walter Turncoat" panose="02000000000000000000" charset="0"/>
              </a:rPr>
              <a:t>Soft</a:t>
            </a:r>
            <a:endParaRPr lang="en-US" b="0" dirty="0">
              <a:solidFill>
                <a:srgbClr val="00B0F0"/>
              </a:solidFill>
              <a:effectLst/>
              <a:latin typeface="Walter Turncoat" panose="02000000000000000000" charset="0"/>
            </a:endParaRPr>
          </a:p>
          <a:p>
            <a:pPr algn="l">
              <a:buFont typeface="Arial" panose="020B0604020202020204" pitchFamily="34" charset="0"/>
              <a:buChar char="•"/>
            </a:pPr>
            <a:r>
              <a:rPr lang="en-US" b="1" dirty="0">
                <a:solidFill>
                  <a:srgbClr val="00B0F0"/>
                </a:solidFill>
                <a:effectLst/>
                <a:latin typeface="Walter Turncoat" panose="02000000000000000000" charset="0"/>
              </a:rPr>
              <a:t>Mixed</a:t>
            </a:r>
            <a:endParaRPr lang="en-US" b="0" dirty="0">
              <a:solidFill>
                <a:srgbClr val="00B0F0"/>
              </a:solidFill>
              <a:effectLst/>
              <a:latin typeface="Walter Turncoat" panose="02000000000000000000" charset="0"/>
            </a:endParaRPr>
          </a:p>
          <a:p>
            <a:pPr algn="l">
              <a:buFont typeface="Arial" panose="020B0604020202020204" pitchFamily="34" charset="0"/>
              <a:buChar char="•"/>
            </a:pPr>
            <a:r>
              <a:rPr lang="en-US" b="1" dirty="0">
                <a:solidFill>
                  <a:srgbClr val="00B0F0"/>
                </a:solidFill>
                <a:effectLst/>
                <a:latin typeface="Walter Turncoat" panose="02000000000000000000" charset="0"/>
              </a:rPr>
              <a:t>Hard</a:t>
            </a:r>
            <a:endParaRPr lang="en-US" b="0" dirty="0">
              <a:solidFill>
                <a:srgbClr val="00B0F0"/>
              </a:solidFill>
              <a:effectLst/>
              <a:latin typeface="Walter Turncoat" panose="02000000000000000000" charset="0"/>
            </a:endParaRPr>
          </a:p>
          <a:p>
            <a:endParaRPr lang="en-IN" dirty="0"/>
          </a:p>
        </p:txBody>
      </p:sp>
    </p:spTree>
    <p:extLst>
      <p:ext uri="{BB962C8B-B14F-4D97-AF65-F5344CB8AC3E}">
        <p14:creationId xmlns:p14="http://schemas.microsoft.com/office/powerpoint/2010/main" val="74283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7833-130C-49C8-BF3E-C19C6801E9D8}"/>
              </a:ext>
            </a:extLst>
          </p:cNvPr>
          <p:cNvSpPr>
            <a:spLocks noGrp="1"/>
          </p:cNvSpPr>
          <p:nvPr>
            <p:ph type="ctrTitle"/>
          </p:nvPr>
        </p:nvSpPr>
        <p:spPr>
          <a:xfrm>
            <a:off x="3310890" y="167666"/>
            <a:ext cx="2522220" cy="857207"/>
          </a:xfrm>
          <a:ln w="38100">
            <a:solidFill>
              <a:schemeClr val="bg2">
                <a:lumMod val="75000"/>
              </a:schemeClr>
            </a:solidFill>
            <a:prstDash val="solid"/>
          </a:ln>
        </p:spPr>
        <p:txBody>
          <a:bodyPr/>
          <a:lstStyle/>
          <a:p>
            <a:r>
              <a:rPr lang="en-US" dirty="0"/>
              <a:t>RESET</a:t>
            </a:r>
            <a:endParaRPr lang="en-IN" dirty="0"/>
          </a:p>
        </p:txBody>
      </p:sp>
      <p:sp>
        <p:nvSpPr>
          <p:cNvPr id="9" name="TextBox 8">
            <a:extLst>
              <a:ext uri="{FF2B5EF4-FFF2-40B4-BE49-F238E27FC236}">
                <a16:creationId xmlns:a16="http://schemas.microsoft.com/office/drawing/2014/main" id="{D085EE2F-073F-4DDA-A26B-B534352AE05C}"/>
              </a:ext>
            </a:extLst>
          </p:cNvPr>
          <p:cNvSpPr txBox="1"/>
          <p:nvPr/>
        </p:nvSpPr>
        <p:spPr>
          <a:xfrm>
            <a:off x="160020" y="2321510"/>
            <a:ext cx="2659380" cy="2677656"/>
          </a:xfrm>
          <a:prstGeom prst="rect">
            <a:avLst/>
          </a:prstGeom>
          <a:noFill/>
          <a:ln w="38100">
            <a:solidFill>
              <a:schemeClr val="bg1"/>
            </a:solidFill>
          </a:ln>
        </p:spPr>
        <p:txBody>
          <a:bodyPr wrap="square" rtlCol="0">
            <a:spAutoFit/>
          </a:bodyPr>
          <a:lstStyle/>
          <a:p>
            <a:pPr algn="ctr"/>
            <a:r>
              <a:rPr lang="en-US" sz="2400" b="1" dirty="0">
                <a:solidFill>
                  <a:srgbClr val="00B0F0"/>
                </a:solidFill>
                <a:latin typeface="Walter Turncoat" panose="02000000000000000000" charset="0"/>
              </a:rPr>
              <a:t>SOFT RESET</a:t>
            </a:r>
          </a:p>
          <a:p>
            <a:r>
              <a:rPr lang="en-US" sz="2000" dirty="0">
                <a:solidFill>
                  <a:schemeClr val="bg1"/>
                </a:solidFill>
                <a:latin typeface="Walter Turncoat" panose="02000000000000000000" charset="0"/>
              </a:rPr>
              <a:t>ONLY CHANGE HEAD, BUT DOES NOT CHANGE STAGED FILE IN INDEX OR WORKING FILE.</a:t>
            </a:r>
          </a:p>
          <a:p>
            <a:endParaRPr lang="en-US" sz="2000" dirty="0">
              <a:solidFill>
                <a:schemeClr val="bg1"/>
              </a:solidFill>
              <a:latin typeface="Walter Turncoat" panose="02000000000000000000" charset="0"/>
            </a:endParaRPr>
          </a:p>
        </p:txBody>
      </p:sp>
      <p:sp>
        <p:nvSpPr>
          <p:cNvPr id="10" name="TextBox 9">
            <a:extLst>
              <a:ext uri="{FF2B5EF4-FFF2-40B4-BE49-F238E27FC236}">
                <a16:creationId xmlns:a16="http://schemas.microsoft.com/office/drawing/2014/main" id="{8C766DBA-7891-4BE3-87E0-3085F3F985F7}"/>
              </a:ext>
            </a:extLst>
          </p:cNvPr>
          <p:cNvSpPr txBox="1"/>
          <p:nvPr/>
        </p:nvSpPr>
        <p:spPr>
          <a:xfrm>
            <a:off x="3112772" y="2321510"/>
            <a:ext cx="2583181" cy="2616101"/>
          </a:xfrm>
          <a:prstGeom prst="rect">
            <a:avLst/>
          </a:prstGeom>
          <a:noFill/>
          <a:ln w="38100">
            <a:solidFill>
              <a:schemeClr val="bg1"/>
            </a:solidFill>
          </a:ln>
        </p:spPr>
        <p:txBody>
          <a:bodyPr wrap="square" rtlCol="0">
            <a:spAutoFit/>
          </a:bodyPr>
          <a:lstStyle/>
          <a:p>
            <a:pPr algn="ctr"/>
            <a:r>
              <a:rPr lang="en-US" sz="2400" b="1" dirty="0">
                <a:solidFill>
                  <a:srgbClr val="00B050"/>
                </a:solidFill>
                <a:latin typeface="Walter Turncoat" panose="02000000000000000000" charset="0"/>
              </a:rPr>
              <a:t>MIXED RESET</a:t>
            </a:r>
          </a:p>
          <a:p>
            <a:r>
              <a:rPr lang="en-US" sz="2000" dirty="0">
                <a:solidFill>
                  <a:schemeClr val="bg1"/>
                </a:solidFill>
                <a:latin typeface="Walter Turncoat" panose="02000000000000000000" charset="0"/>
              </a:rPr>
              <a:t>MOVE HEAD AND UPDATES THE INDEX WITH THE CONTENTS OF THE REVISION TO WHICH HEAD NOW POINTS.</a:t>
            </a:r>
            <a:endParaRPr lang="en-IN" sz="2000" dirty="0">
              <a:solidFill>
                <a:schemeClr val="bg1"/>
              </a:solidFill>
              <a:latin typeface="Walter Turncoat" panose="02000000000000000000" charset="0"/>
            </a:endParaRPr>
          </a:p>
        </p:txBody>
      </p:sp>
      <p:sp>
        <p:nvSpPr>
          <p:cNvPr id="11" name="TextBox 10">
            <a:extLst>
              <a:ext uri="{FF2B5EF4-FFF2-40B4-BE49-F238E27FC236}">
                <a16:creationId xmlns:a16="http://schemas.microsoft.com/office/drawing/2014/main" id="{83180C95-89F9-4132-8EFE-E94B1883682E}"/>
              </a:ext>
            </a:extLst>
          </p:cNvPr>
          <p:cNvSpPr txBox="1"/>
          <p:nvPr/>
        </p:nvSpPr>
        <p:spPr>
          <a:xfrm>
            <a:off x="6031229" y="2321510"/>
            <a:ext cx="2952750" cy="2616101"/>
          </a:xfrm>
          <a:prstGeom prst="rect">
            <a:avLst/>
          </a:prstGeom>
          <a:noFill/>
          <a:ln w="38100">
            <a:solidFill>
              <a:schemeClr val="bg1"/>
            </a:solidFill>
          </a:ln>
        </p:spPr>
        <p:txBody>
          <a:bodyPr wrap="square" rtlCol="0">
            <a:spAutoFit/>
          </a:bodyPr>
          <a:lstStyle/>
          <a:p>
            <a:pPr algn="ctr"/>
            <a:r>
              <a:rPr lang="en-US" sz="2400" b="1" dirty="0">
                <a:solidFill>
                  <a:schemeClr val="accent2">
                    <a:lumMod val="75000"/>
                  </a:schemeClr>
                </a:solidFill>
                <a:latin typeface="Walter Turncoat" panose="02000000000000000000" charset="0"/>
              </a:rPr>
              <a:t>HARD RESET</a:t>
            </a:r>
          </a:p>
          <a:p>
            <a:r>
              <a:rPr lang="en-US" sz="2000" dirty="0">
                <a:solidFill>
                  <a:schemeClr val="bg1"/>
                </a:solidFill>
                <a:latin typeface="Walter Turncoat" panose="02000000000000000000" charset="0"/>
              </a:rPr>
              <a:t>MOVES HEAD AND UPDATES THE INDEX AND WORKING DIRECTORY. </a:t>
            </a:r>
            <a:r>
              <a:rPr lang="en-US" sz="2000" dirty="0">
                <a:solidFill>
                  <a:srgbClr val="FF0000"/>
                </a:solidFill>
                <a:latin typeface="Walter Turncoat" panose="02000000000000000000" charset="0"/>
              </a:rPr>
              <a:t>IT IS THE ONLY VERSION OF RESET WHICH CAN CAUSE DATA LOSS.</a:t>
            </a:r>
            <a:endParaRPr lang="en-IN" sz="2000" dirty="0">
              <a:solidFill>
                <a:srgbClr val="FF0000"/>
              </a:solidFill>
              <a:latin typeface="Walter Turncoat" panose="02000000000000000000" charset="0"/>
            </a:endParaRPr>
          </a:p>
        </p:txBody>
      </p:sp>
      <p:pic>
        <p:nvPicPr>
          <p:cNvPr id="12" name="Picture 11">
            <a:extLst>
              <a:ext uri="{FF2B5EF4-FFF2-40B4-BE49-F238E27FC236}">
                <a16:creationId xmlns:a16="http://schemas.microsoft.com/office/drawing/2014/main" id="{2EA6E2FC-9FEC-4FE2-827B-BBD8FBDD6372}"/>
              </a:ext>
            </a:extLst>
          </p:cNvPr>
          <p:cNvPicPr>
            <a:picLocks noChangeAspect="1"/>
          </p:cNvPicPr>
          <p:nvPr/>
        </p:nvPicPr>
        <p:blipFill>
          <a:blip r:embed="rId2"/>
          <a:stretch>
            <a:fillRect/>
          </a:stretch>
        </p:blipFill>
        <p:spPr>
          <a:xfrm rot="1486293">
            <a:off x="5097008" y="1416358"/>
            <a:ext cx="2878465" cy="420660"/>
          </a:xfrm>
          <a:prstGeom prst="rect">
            <a:avLst/>
          </a:prstGeom>
        </p:spPr>
      </p:pic>
      <p:pic>
        <p:nvPicPr>
          <p:cNvPr id="14" name="Picture 13">
            <a:extLst>
              <a:ext uri="{FF2B5EF4-FFF2-40B4-BE49-F238E27FC236}">
                <a16:creationId xmlns:a16="http://schemas.microsoft.com/office/drawing/2014/main" id="{A8F491B2-C171-40CF-A9C1-B480012BA55C}"/>
              </a:ext>
            </a:extLst>
          </p:cNvPr>
          <p:cNvPicPr>
            <a:picLocks noChangeAspect="1"/>
          </p:cNvPicPr>
          <p:nvPr/>
        </p:nvPicPr>
        <p:blipFill>
          <a:blip r:embed="rId3"/>
          <a:stretch>
            <a:fillRect/>
          </a:stretch>
        </p:blipFill>
        <p:spPr>
          <a:xfrm rot="5400000">
            <a:off x="4036610" y="1526876"/>
            <a:ext cx="1012024" cy="292633"/>
          </a:xfrm>
          <a:prstGeom prst="rect">
            <a:avLst/>
          </a:prstGeom>
        </p:spPr>
      </p:pic>
      <p:pic>
        <p:nvPicPr>
          <p:cNvPr id="15" name="Picture 14">
            <a:extLst>
              <a:ext uri="{FF2B5EF4-FFF2-40B4-BE49-F238E27FC236}">
                <a16:creationId xmlns:a16="http://schemas.microsoft.com/office/drawing/2014/main" id="{E433E5B4-92F2-4360-BABF-7EDF0543060E}"/>
              </a:ext>
            </a:extLst>
          </p:cNvPr>
          <p:cNvPicPr>
            <a:picLocks noChangeAspect="1"/>
          </p:cNvPicPr>
          <p:nvPr/>
        </p:nvPicPr>
        <p:blipFill>
          <a:blip r:embed="rId2"/>
          <a:stretch>
            <a:fillRect/>
          </a:stretch>
        </p:blipFill>
        <p:spPr>
          <a:xfrm rot="20005635" flipH="1">
            <a:off x="1165101" y="1416702"/>
            <a:ext cx="2514229" cy="420660"/>
          </a:xfrm>
          <a:prstGeom prst="rect">
            <a:avLst/>
          </a:prstGeom>
          <a:ln>
            <a:noFill/>
          </a:ln>
        </p:spPr>
      </p:pic>
    </p:spTree>
    <p:extLst>
      <p:ext uri="{BB962C8B-B14F-4D97-AF65-F5344CB8AC3E}">
        <p14:creationId xmlns:p14="http://schemas.microsoft.com/office/powerpoint/2010/main" val="48284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7DBB-3AAA-42EC-B71E-F486FBB0EAA1}"/>
              </a:ext>
            </a:extLst>
          </p:cNvPr>
          <p:cNvSpPr>
            <a:spLocks noGrp="1"/>
          </p:cNvSpPr>
          <p:nvPr>
            <p:ph type="ctrTitle"/>
          </p:nvPr>
        </p:nvSpPr>
        <p:spPr>
          <a:xfrm>
            <a:off x="510540" y="135542"/>
            <a:ext cx="7772400" cy="1159800"/>
          </a:xfrm>
        </p:spPr>
        <p:txBody>
          <a:bodyPr/>
          <a:lstStyle/>
          <a:p>
            <a:endParaRPr lang="en-IN" dirty="0"/>
          </a:p>
        </p:txBody>
      </p:sp>
      <p:sp>
        <p:nvSpPr>
          <p:cNvPr id="3" name="Subtitle 2">
            <a:extLst>
              <a:ext uri="{FF2B5EF4-FFF2-40B4-BE49-F238E27FC236}">
                <a16:creationId xmlns:a16="http://schemas.microsoft.com/office/drawing/2014/main" id="{D89521CA-07D8-43A3-92C0-AE8DA14B2FAD}"/>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02F9DA1C-1BEA-4397-91BF-C688E66093C6}"/>
              </a:ext>
            </a:extLst>
          </p:cNvPr>
          <p:cNvSpPr>
            <a:spLocks noGrp="1"/>
          </p:cNvSpPr>
          <p:nvPr>
            <p:ph type="sldNum" idx="12"/>
          </p:nvPr>
        </p:nvSpPr>
        <p:spPr/>
        <p:txBody>
          <a:bodyPr/>
          <a:lstStyle/>
          <a:p>
            <a:pPr marL="0" lvl="0" indent="0" algn="ctr" rtl="0">
              <a:spcBef>
                <a:spcPts val="0"/>
              </a:spcBef>
              <a:spcAft>
                <a:spcPts val="0"/>
              </a:spcAft>
              <a:buNone/>
            </a:pPr>
            <a:endParaRPr lang="en" dirty="0"/>
          </a:p>
        </p:txBody>
      </p:sp>
      <p:pic>
        <p:nvPicPr>
          <p:cNvPr id="6" name="Picture 5">
            <a:extLst>
              <a:ext uri="{FF2B5EF4-FFF2-40B4-BE49-F238E27FC236}">
                <a16:creationId xmlns:a16="http://schemas.microsoft.com/office/drawing/2014/main" id="{19A4C6E2-97C1-4762-832D-4EC8F6DF1565}"/>
              </a:ext>
            </a:extLst>
          </p:cNvPr>
          <p:cNvPicPr>
            <a:picLocks noChangeAspect="1"/>
          </p:cNvPicPr>
          <p:nvPr/>
        </p:nvPicPr>
        <p:blipFill>
          <a:blip r:embed="rId2"/>
          <a:stretch>
            <a:fillRect/>
          </a:stretch>
        </p:blipFill>
        <p:spPr>
          <a:xfrm>
            <a:off x="289560" y="274320"/>
            <a:ext cx="8564880" cy="4558655"/>
          </a:xfrm>
          <a:prstGeom prst="rect">
            <a:avLst/>
          </a:prstGeom>
          <a:ln w="76200">
            <a:solidFill>
              <a:srgbClr val="FF0000"/>
            </a:solidFill>
          </a:ln>
        </p:spPr>
      </p:pic>
    </p:spTree>
    <p:extLst>
      <p:ext uri="{BB962C8B-B14F-4D97-AF65-F5344CB8AC3E}">
        <p14:creationId xmlns:p14="http://schemas.microsoft.com/office/powerpoint/2010/main" val="421260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1F67-FD00-41E4-9EB9-DA109F7B1606}"/>
              </a:ext>
            </a:extLst>
          </p:cNvPr>
          <p:cNvSpPr>
            <a:spLocks noGrp="1"/>
          </p:cNvSpPr>
          <p:nvPr>
            <p:ph type="ctrTitle"/>
          </p:nvPr>
        </p:nvSpPr>
        <p:spPr>
          <a:xfrm>
            <a:off x="586154" y="205881"/>
            <a:ext cx="7772400" cy="1159800"/>
          </a:xfrm>
          <a:ln w="38100">
            <a:solidFill>
              <a:srgbClr val="FF0000"/>
            </a:solidFill>
          </a:ln>
        </p:spPr>
        <p:txBody>
          <a:bodyPr/>
          <a:lstStyle/>
          <a:p>
            <a:r>
              <a:rPr lang="en-US" dirty="0">
                <a:solidFill>
                  <a:srgbClr val="FF0000"/>
                </a:solidFill>
              </a:rPr>
              <a:t>EXAMPLE OF RESET</a:t>
            </a:r>
            <a:endParaRPr lang="en-IN" dirty="0">
              <a:solidFill>
                <a:srgbClr val="FF0000"/>
              </a:solidFill>
            </a:endParaRPr>
          </a:p>
        </p:txBody>
      </p:sp>
      <p:sp>
        <p:nvSpPr>
          <p:cNvPr id="3" name="Subtitle 2">
            <a:extLst>
              <a:ext uri="{FF2B5EF4-FFF2-40B4-BE49-F238E27FC236}">
                <a16:creationId xmlns:a16="http://schemas.microsoft.com/office/drawing/2014/main" id="{E70CC229-67ED-4C24-967C-0D8E762E64F8}"/>
              </a:ext>
            </a:extLst>
          </p:cNvPr>
          <p:cNvSpPr>
            <a:spLocks noGrp="1"/>
          </p:cNvSpPr>
          <p:nvPr>
            <p:ph type="subTitle" idx="1"/>
          </p:nvPr>
        </p:nvSpPr>
        <p:spPr>
          <a:xfrm>
            <a:off x="181708" y="1492153"/>
            <a:ext cx="8780584" cy="3445466"/>
          </a:xfrm>
          <a:ln w="19050">
            <a:noFill/>
            <a:prstDash val="solid"/>
          </a:ln>
        </p:spPr>
        <p:txBody>
          <a:bodyPr/>
          <a:lstStyle/>
          <a:p>
            <a:pPr algn="l"/>
            <a:endParaRPr lang="en-US" dirty="0"/>
          </a:p>
          <a:p>
            <a:pPr algn="l"/>
            <a:r>
              <a:rPr lang="en-US" dirty="0">
                <a:latin typeface="Arial Black" panose="020B0A04020102020204" pitchFamily="34" charset="0"/>
              </a:rPr>
              <a:t>Suppose you are working on a project and you had done</a:t>
            </a:r>
          </a:p>
          <a:p>
            <a:pPr algn="l"/>
            <a:r>
              <a:rPr lang="en-US" dirty="0">
                <a:latin typeface="Arial Black" panose="020B0A04020102020204" pitchFamily="34" charset="0"/>
              </a:rPr>
              <a:t>some changes in it, but now you don’t want to go with those</a:t>
            </a:r>
          </a:p>
          <a:p>
            <a:pPr algn="l"/>
            <a:r>
              <a:rPr lang="en-US" dirty="0">
                <a:latin typeface="Arial Black" panose="020B0A04020102020204" pitchFamily="34" charset="0"/>
              </a:rPr>
              <a:t>changes. In this condition you can use</a:t>
            </a:r>
            <a:r>
              <a:rPr lang="en-US" dirty="0">
                <a:solidFill>
                  <a:srgbClr val="00B050"/>
                </a:solidFill>
                <a:latin typeface="Arial Black" panose="020B0A04020102020204" pitchFamily="34" charset="0"/>
              </a:rPr>
              <a:t> RESET </a:t>
            </a:r>
            <a:r>
              <a:rPr lang="en-US" dirty="0">
                <a:latin typeface="Arial Black" panose="020B0A04020102020204" pitchFamily="34" charset="0"/>
              </a:rPr>
              <a:t>command to</a:t>
            </a:r>
          </a:p>
          <a:p>
            <a:pPr algn="l"/>
            <a:r>
              <a:rPr lang="en-US" dirty="0">
                <a:latin typeface="Arial Black" panose="020B0A04020102020204" pitchFamily="34" charset="0"/>
              </a:rPr>
              <a:t>undo those changes </a:t>
            </a:r>
          </a:p>
          <a:p>
            <a:pPr algn="l"/>
            <a:endParaRPr kumimoji="0" lang="en-US" sz="2000" b="0" i="0" u="none" strike="noStrike" kern="0" cap="none" spc="0" normalizeH="0" baseline="0" noProof="0" dirty="0">
              <a:ln>
                <a:noFill/>
              </a:ln>
              <a:solidFill>
                <a:srgbClr val="FFFFFF"/>
              </a:solidFill>
              <a:effectLst/>
              <a:uLnTx/>
              <a:uFillTx/>
              <a:latin typeface="Arial Black" panose="020B0A04020102020204" pitchFamily="34" charset="0"/>
              <a:ea typeface="Walter Turncoat" panose="02000000000000000000" pitchFamily="2" charset="0"/>
              <a:cs typeface="Arial"/>
              <a:sym typeface="Arial"/>
            </a:endParaRPr>
          </a:p>
          <a:p>
            <a:pPr algn="l"/>
            <a:r>
              <a:rPr kumimoji="0" lang="en-US" sz="2000" b="0" i="0" u="none" strike="noStrike" kern="0" cap="none" spc="0" normalizeH="0" baseline="0" noProof="0" dirty="0">
                <a:ln>
                  <a:noFill/>
                </a:ln>
                <a:solidFill>
                  <a:srgbClr val="FFFFFF"/>
                </a:solidFill>
                <a:effectLst/>
                <a:uLnTx/>
                <a:uFillTx/>
                <a:latin typeface="Arial Black" panose="020B0A04020102020204" pitchFamily="34" charset="0"/>
                <a:ea typeface="Walter Turncoat" panose="02000000000000000000" pitchFamily="2" charset="0"/>
                <a:cs typeface="Arial"/>
                <a:sym typeface="Arial"/>
              </a:rPr>
              <a:t>LET US ASSUME YOU ARE WORKING ON A PROJECT NAMED</a:t>
            </a:r>
          </a:p>
          <a:p>
            <a:pPr algn="l"/>
            <a:r>
              <a:rPr kumimoji="0" lang="en-US" sz="2000" b="0" i="0" u="none" strike="noStrike" kern="0" cap="none" spc="0" normalizeH="0" baseline="0" noProof="0" dirty="0">
                <a:ln>
                  <a:noFill/>
                </a:ln>
                <a:solidFill>
                  <a:srgbClr val="FFFFFF"/>
                </a:solidFill>
                <a:effectLst/>
                <a:uLnTx/>
                <a:uFillTx/>
                <a:latin typeface="Arial Black" panose="020B0A04020102020204" pitchFamily="34" charset="0"/>
                <a:ea typeface="Walter Turncoat" panose="02000000000000000000" pitchFamily="2" charset="0"/>
                <a:cs typeface="Arial"/>
                <a:sym typeface="Arial"/>
              </a:rPr>
              <a:t>AS</a:t>
            </a:r>
            <a:r>
              <a:rPr kumimoji="0" lang="en-US" sz="2000" b="0" i="0" u="none" strike="noStrike" kern="0" cap="none" spc="0" normalizeH="0" baseline="0" noProof="0" dirty="0">
                <a:ln>
                  <a:noFill/>
                </a:ln>
                <a:solidFill>
                  <a:srgbClr val="00B050"/>
                </a:solidFill>
                <a:effectLst/>
                <a:uLnTx/>
                <a:uFillTx/>
                <a:latin typeface="Arial Black" panose="020B0A04020102020204" pitchFamily="34" charset="0"/>
                <a:ea typeface="Walter Turncoat" panose="02000000000000000000" pitchFamily="2" charset="0"/>
                <a:cs typeface="Arial"/>
                <a:sym typeface="Arial"/>
              </a:rPr>
              <a:t> “</a:t>
            </a:r>
            <a:r>
              <a:rPr kumimoji="0" lang="en-US" sz="2000" b="1" i="0" u="none" strike="noStrike" kern="0" cap="none" spc="0" normalizeH="0" baseline="0" noProof="0" dirty="0">
                <a:ln>
                  <a:noFill/>
                </a:ln>
                <a:solidFill>
                  <a:srgbClr val="00B050"/>
                </a:solidFill>
                <a:effectLst/>
                <a:uLnTx/>
                <a:uFillTx/>
                <a:latin typeface="Arial Black" panose="020B0A04020102020204" pitchFamily="34" charset="0"/>
                <a:ea typeface="Walter Turncoat" panose="02000000000000000000" pitchFamily="2" charset="0"/>
                <a:cs typeface="Arial"/>
                <a:sym typeface="Arial"/>
              </a:rPr>
              <a:t>GIT_ASSIGNMENT_2”</a:t>
            </a:r>
            <a:r>
              <a:rPr lang="en-US" sz="2000" b="1" dirty="0">
                <a:solidFill>
                  <a:srgbClr val="00B050"/>
                </a:solidFill>
                <a:latin typeface="Arial Black" panose="020B0A04020102020204" pitchFamily="34" charset="0"/>
                <a:ea typeface="Walter Turncoat" panose="02000000000000000000" pitchFamily="2" charset="0"/>
                <a:cs typeface="Arial"/>
                <a:sym typeface="Arial"/>
              </a:rPr>
              <a:t> </a:t>
            </a:r>
            <a:r>
              <a:rPr kumimoji="0" lang="en-US" sz="2000" b="0" i="0" u="none" strike="noStrike" kern="0" cap="none" spc="0" normalizeH="0" baseline="0" noProof="0" dirty="0">
                <a:ln>
                  <a:noFill/>
                </a:ln>
                <a:solidFill>
                  <a:srgbClr val="FFFFFF"/>
                </a:solidFill>
                <a:effectLst/>
                <a:uLnTx/>
                <a:uFillTx/>
                <a:latin typeface="Arial Black" panose="020B0A04020102020204" pitchFamily="34" charset="0"/>
                <a:ea typeface="Walter Turncoat" panose="02000000000000000000" pitchFamily="2" charset="0"/>
                <a:cs typeface="Arial"/>
                <a:sym typeface="Arial"/>
              </a:rPr>
              <a:t>AND YOU HAD ADDED A FILE</a:t>
            </a:r>
          </a:p>
          <a:p>
            <a:pPr algn="l"/>
            <a:r>
              <a:rPr kumimoji="0" lang="en-US" sz="2000" b="0" i="0" u="none" strike="noStrike" kern="0" cap="none" spc="0" normalizeH="0" baseline="0" noProof="0" dirty="0">
                <a:ln>
                  <a:noFill/>
                </a:ln>
                <a:solidFill>
                  <a:srgbClr val="FFFFFF"/>
                </a:solidFill>
                <a:effectLst/>
                <a:uLnTx/>
                <a:uFillTx/>
                <a:latin typeface="Arial Black" panose="020B0A04020102020204" pitchFamily="34" charset="0"/>
                <a:ea typeface="Walter Turncoat" panose="02000000000000000000" pitchFamily="2" charset="0"/>
                <a:cs typeface="Arial"/>
                <a:sym typeface="Arial"/>
              </a:rPr>
              <a:t>NAMED AS </a:t>
            </a:r>
            <a:r>
              <a:rPr kumimoji="0" lang="en-US" sz="2000" b="1" i="0" u="none" strike="noStrike" kern="0" cap="none" spc="0" normalizeH="0" baseline="0" noProof="0" dirty="0">
                <a:ln>
                  <a:noFill/>
                </a:ln>
                <a:solidFill>
                  <a:srgbClr val="00B050"/>
                </a:solidFill>
                <a:effectLst/>
                <a:uLnTx/>
                <a:uFillTx/>
                <a:latin typeface="Arial Black" panose="020B0A04020102020204" pitchFamily="34" charset="0"/>
                <a:ea typeface="Walter Turncoat" panose="02000000000000000000" pitchFamily="2" charset="0"/>
                <a:cs typeface="Arial"/>
                <a:sym typeface="Arial"/>
              </a:rPr>
              <a:t>“RESET_ME_PLEASE” </a:t>
            </a:r>
            <a:r>
              <a:rPr kumimoji="0" lang="en-US" sz="2000" b="0" i="0" u="none" strike="noStrike" kern="0" cap="none" spc="0" normalizeH="0" baseline="0" noProof="0" dirty="0">
                <a:ln>
                  <a:noFill/>
                </a:ln>
                <a:solidFill>
                  <a:srgbClr val="FFFFFF"/>
                </a:solidFill>
                <a:effectLst/>
                <a:uLnTx/>
                <a:uFillTx/>
                <a:latin typeface="Arial Black" panose="020B0A04020102020204" pitchFamily="34" charset="0"/>
                <a:ea typeface="Walter Turncoat" panose="02000000000000000000" pitchFamily="2" charset="0"/>
                <a:cs typeface="Arial"/>
                <a:sym typeface="Arial"/>
              </a:rPr>
              <a:t>IN IT</a:t>
            </a:r>
            <a:endParaRPr lang="en-IN" dirty="0">
              <a:latin typeface="Arial Black" panose="020B0A04020102020204" pitchFamily="34" charset="0"/>
              <a:ea typeface="Walter Turncoat" panose="02000000000000000000" pitchFamily="2" charset="0"/>
            </a:endParaRPr>
          </a:p>
        </p:txBody>
      </p:sp>
    </p:spTree>
    <p:extLst>
      <p:ext uri="{BB962C8B-B14F-4D97-AF65-F5344CB8AC3E}">
        <p14:creationId xmlns:p14="http://schemas.microsoft.com/office/powerpoint/2010/main" val="261912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A4CC-7FCF-4D7F-B784-6B8587D3D40B}"/>
              </a:ext>
            </a:extLst>
          </p:cNvPr>
          <p:cNvSpPr>
            <a:spLocks noGrp="1"/>
          </p:cNvSpPr>
          <p:nvPr>
            <p:ph type="ctrTitle"/>
          </p:nvPr>
        </p:nvSpPr>
        <p:spPr>
          <a:xfrm>
            <a:off x="106588" y="219230"/>
            <a:ext cx="9079523" cy="1159800"/>
          </a:xfrm>
        </p:spPr>
        <p:txBody>
          <a:bodyPr/>
          <a:lstStyle/>
          <a:p>
            <a:pPr marL="0" marR="0" lvl="0" indent="0" defTabSz="914400" rtl="0" eaLnBrk="1" fontAlgn="auto" latinLnBrk="0" hangingPunct="1">
              <a:lnSpc>
                <a:spcPct val="100000"/>
              </a:lnSpc>
              <a:spcBef>
                <a:spcPts val="0"/>
              </a:spcBef>
              <a:spcAft>
                <a:spcPts val="0"/>
              </a:spcAft>
              <a:tabLst/>
              <a:defRPr/>
            </a:pPr>
            <a:br>
              <a:rPr kumimoji="0" lang="en-US" sz="1800" b="0" i="0" u="none" strike="noStrike" kern="0" cap="none" spc="0" normalizeH="0" baseline="0" noProof="0" dirty="0">
                <a:ln>
                  <a:noFill/>
                </a:ln>
                <a:solidFill>
                  <a:srgbClr val="FFFFFF"/>
                </a:solidFill>
                <a:effectLst/>
                <a:uLnTx/>
                <a:uFillTx/>
                <a:latin typeface="Walter Turncoat" panose="02000000000000000000" pitchFamily="2" charset="0"/>
                <a:ea typeface="Walter Turncoat" panose="02000000000000000000" pitchFamily="2" charset="0"/>
                <a:cs typeface="Arial"/>
                <a:sym typeface="Arial"/>
              </a:rPr>
            </a:br>
            <a:endParaRPr lang="en-IN" sz="6000" dirty="0"/>
          </a:p>
        </p:txBody>
      </p:sp>
      <p:sp>
        <p:nvSpPr>
          <p:cNvPr id="3" name="Subtitle 2">
            <a:extLst>
              <a:ext uri="{FF2B5EF4-FFF2-40B4-BE49-F238E27FC236}">
                <a16:creationId xmlns:a16="http://schemas.microsoft.com/office/drawing/2014/main" id="{E87E9257-F713-4521-B55A-D4BF000C3B83}"/>
              </a:ext>
            </a:extLst>
          </p:cNvPr>
          <p:cNvSpPr>
            <a:spLocks noGrp="1"/>
          </p:cNvSpPr>
          <p:nvPr>
            <p:ph type="subTitle" idx="1"/>
          </p:nvPr>
        </p:nvSpPr>
        <p:spPr>
          <a:xfrm>
            <a:off x="760149" y="3638147"/>
            <a:ext cx="7772400" cy="784800"/>
          </a:xfrm>
        </p:spPr>
        <p:txBody>
          <a:bodyPr/>
          <a:lstStyle/>
          <a:p>
            <a:r>
              <a:rPr lang="en-US" dirty="0">
                <a:latin typeface="Arial Black" panose="020B0A04020102020204" pitchFamily="34" charset="0"/>
              </a:rPr>
              <a:t>BUT NOW YOU DON’T WANT TO ADD THIS FILE AND YOU WANT REMOVE CHANGES</a:t>
            </a:r>
            <a:r>
              <a:rPr lang="en-IN" dirty="0">
                <a:latin typeface="Arial Black" panose="020B0A04020102020204" pitchFamily="34" charset="0"/>
              </a:rPr>
              <a:t> SO HERE YOU CAN USE </a:t>
            </a:r>
            <a:r>
              <a:rPr lang="en-IN" dirty="0">
                <a:solidFill>
                  <a:srgbClr val="00B050"/>
                </a:solidFill>
                <a:latin typeface="Arial Black" panose="020B0A04020102020204" pitchFamily="34" charset="0"/>
              </a:rPr>
              <a:t>RESET</a:t>
            </a:r>
            <a:r>
              <a:rPr lang="en-IN" dirty="0">
                <a:latin typeface="Arial Black" panose="020B0A04020102020204" pitchFamily="34" charset="0"/>
              </a:rPr>
              <a:t> COMMAND TO UNDO CHANGES</a:t>
            </a:r>
            <a:endParaRPr lang="en-US" dirty="0">
              <a:latin typeface="Arial Black" panose="020B0A04020102020204" pitchFamily="34" charset="0"/>
            </a:endParaRPr>
          </a:p>
        </p:txBody>
      </p:sp>
      <p:pic>
        <p:nvPicPr>
          <p:cNvPr id="6" name="Picture 5">
            <a:extLst>
              <a:ext uri="{FF2B5EF4-FFF2-40B4-BE49-F238E27FC236}">
                <a16:creationId xmlns:a16="http://schemas.microsoft.com/office/drawing/2014/main" id="{83C1B897-0EB2-4C56-A831-2C98DB3C0772}"/>
              </a:ext>
            </a:extLst>
          </p:cNvPr>
          <p:cNvPicPr>
            <a:picLocks noChangeAspect="1"/>
          </p:cNvPicPr>
          <p:nvPr/>
        </p:nvPicPr>
        <p:blipFill>
          <a:blip r:embed="rId2"/>
          <a:stretch>
            <a:fillRect/>
          </a:stretch>
        </p:blipFill>
        <p:spPr>
          <a:xfrm>
            <a:off x="120315" y="828974"/>
            <a:ext cx="8783053" cy="2485726"/>
          </a:xfrm>
          <a:prstGeom prst="rect">
            <a:avLst/>
          </a:prstGeom>
          <a:ln w="38100">
            <a:solidFill>
              <a:srgbClr val="FF0000"/>
            </a:solidFill>
          </a:ln>
        </p:spPr>
      </p:pic>
      <p:sp>
        <p:nvSpPr>
          <p:cNvPr id="7" name="TextBox 6">
            <a:extLst>
              <a:ext uri="{FF2B5EF4-FFF2-40B4-BE49-F238E27FC236}">
                <a16:creationId xmlns:a16="http://schemas.microsoft.com/office/drawing/2014/main" id="{B9C080F3-37EE-47F3-97BF-EE3A2EE7D0E2}"/>
              </a:ext>
            </a:extLst>
          </p:cNvPr>
          <p:cNvSpPr txBox="1"/>
          <p:nvPr/>
        </p:nvSpPr>
        <p:spPr>
          <a:xfrm>
            <a:off x="106588" y="276726"/>
            <a:ext cx="8796780" cy="461665"/>
          </a:xfrm>
          <a:prstGeom prst="rect">
            <a:avLst/>
          </a:prstGeom>
          <a:noFill/>
        </p:spPr>
        <p:txBody>
          <a:bodyPr wrap="square" rtlCol="0">
            <a:spAutoFit/>
          </a:bodyPr>
          <a:lstStyle/>
          <a:p>
            <a:pPr algn="ctr"/>
            <a:r>
              <a:rPr lang="en-US" sz="2400" dirty="0">
                <a:solidFill>
                  <a:schemeClr val="bg1"/>
                </a:solidFill>
                <a:latin typeface="Arial Black" panose="020B0A04020102020204" pitchFamily="34" charset="0"/>
              </a:rPr>
              <a:t>FILE “RESET_ME_PLEASE” HAS BEEN ADDED</a:t>
            </a:r>
            <a:endParaRPr lang="en-IN" sz="2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60133618"/>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412</Words>
  <Application>Microsoft Office PowerPoint</Application>
  <PresentationFormat>On-screen Show (16:9)</PresentationFormat>
  <Paragraphs>52</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Walter Turncoat</vt:lpstr>
      <vt:lpstr>Arial Rounded MT Bold</vt:lpstr>
      <vt:lpstr>Sniglet</vt:lpstr>
      <vt:lpstr>Ursula template</vt:lpstr>
      <vt:lpstr>GIT ASSIGNMENT ON RESET</vt:lpstr>
      <vt:lpstr>PowerPoint Presentation</vt:lpstr>
      <vt:lpstr>Version Control Systems</vt:lpstr>
      <vt:lpstr>* IT WAS DEVLOPED BY LINUS TORVALDS. * IT WAS RELEASED ON 7 APRIL 2005.  * GIT IS OPEN SOURCE AND FREE. * IT IS A DISTRIBUTED VCS ( VERSION CONTROL   SYSTEM ) FOR TRACKING CHANGES IN ANY SET   OF FILES , ORIGINALLY DESIGNED FOR   COORDINATING WORK AMONG PROGRAMMERS. </vt:lpstr>
      <vt:lpstr>GIT RESET </vt:lpstr>
      <vt:lpstr>RESET</vt:lpstr>
      <vt:lpstr>PowerPoint Presentation</vt:lpstr>
      <vt:lpstr>EXAMPLE OF RESET</vt:lpstr>
      <vt:lpstr> </vt:lpstr>
      <vt:lpstr>PowerPoint Presentation</vt:lpstr>
      <vt:lpstr>REPOSITORY LINK FOR COMMIT MADE BY GROUP 2</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ASSIGNMENT ON RESET</dc:title>
  <dc:creator>Daksh Devrani</dc:creator>
  <cp:lastModifiedBy>Daksh Devrani</cp:lastModifiedBy>
  <cp:revision>32</cp:revision>
  <dcterms:modified xsi:type="dcterms:W3CDTF">2021-01-12T16:36:15Z</dcterms:modified>
</cp:coreProperties>
</file>